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850E2-C099-4875-ABCF-B4D16CE419B3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FEC3-747A-4078-A702-36AA65F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W120N35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802" y="0"/>
            <a:ext cx="5790396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10</cp:revision>
  <dcterms:created xsi:type="dcterms:W3CDTF">2011-06-03T01:16:11Z</dcterms:created>
  <dcterms:modified xsi:type="dcterms:W3CDTF">2011-06-03T01:26:58Z</dcterms:modified>
</cp:coreProperties>
</file>