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850E2-C099-4875-ABCF-B4D16CE419B3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110N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2552" y="0"/>
            <a:ext cx="5798896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19</cp:revision>
  <dcterms:created xsi:type="dcterms:W3CDTF">2011-06-03T01:16:11Z</dcterms:created>
  <dcterms:modified xsi:type="dcterms:W3CDTF">2011-06-06T22:34:58Z</dcterms:modified>
</cp:coreProperties>
</file>