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50E2-C099-4875-ABCF-B4D16CE419B3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50E2-C099-4875-ABCF-B4D16CE419B3}" type="datetimeFigureOut">
              <a:rPr lang="en-US" smtClean="0"/>
              <a:pPr/>
              <a:t>6/13/2011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4FEC3-747A-4078-A702-36AA65FB9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100N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3705" y="0"/>
            <a:ext cx="50565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100N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3705" y="0"/>
            <a:ext cx="50565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100N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3705" y="0"/>
            <a:ext cx="50565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9</cp:revision>
  <dcterms:created xsi:type="dcterms:W3CDTF">2011-06-03T01:16:11Z</dcterms:created>
  <dcterms:modified xsi:type="dcterms:W3CDTF">2011-06-13T16:36:50Z</dcterms:modified>
</cp:coreProperties>
</file>