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115N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7650" y="0"/>
            <a:ext cx="5788699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33</cp:revision>
  <dcterms:created xsi:type="dcterms:W3CDTF">2011-06-03T01:16:11Z</dcterms:created>
  <dcterms:modified xsi:type="dcterms:W3CDTF">2011-06-21T04:19:59Z</dcterms:modified>
</cp:coreProperties>
</file>