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1" r:id="rId3"/>
    <p:sldId id="269" r:id="rId4"/>
    <p:sldId id="257" r:id="rId5"/>
    <p:sldId id="264" r:id="rId6"/>
    <p:sldId id="274" r:id="rId7"/>
    <p:sldId id="262" r:id="rId8"/>
    <p:sldId id="266" r:id="rId9"/>
    <p:sldId id="265" r:id="rId10"/>
    <p:sldId id="263" r:id="rId11"/>
    <p:sldId id="267" r:id="rId12"/>
    <p:sldId id="261" r:id="rId13"/>
    <p:sldId id="275" r:id="rId14"/>
    <p:sldId id="276" r:id="rId15"/>
    <p:sldId id="277" r:id="rId16"/>
    <p:sldId id="27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53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floods\SatelliteGaugingSites\516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floods\SatelliteGaugingSites\516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floods\SatelliteGaugingSites\516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floods\SatelliteGaugingSites\516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floods\SatelliteGaugingSites\85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floods\SatelliteGaugingSites\85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floods\SatelliteGaugingSites\8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floods\SatelliteGaugingSites\51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floods\SatelliteGaugingSites\516errors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floods\SatelliteGaugingSites\516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floods\SatelliteGaugingSites\516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floods\SatelliteGaugingSites\516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floods\SatelliteGaugingSites\516calibratedusinggauging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floods\SatelliteGaugingSites\516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floods\SatelliteGaugingSites\5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Rating</a:t>
            </a:r>
            <a:r>
              <a:rPr lang="en-US" baseline="0" dirty="0"/>
              <a:t> </a:t>
            </a:r>
            <a:r>
              <a:rPr lang="en-US" baseline="0" dirty="0" smtClean="0"/>
              <a:t>Curve using Gauging Station</a:t>
            </a:r>
            <a:endParaRPr lang="en-US" baseline="0" dirty="0"/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v>Signal versus Model</c:v>
          </c:tx>
          <c:spPr>
            <a:ln w="28575">
              <a:noFill/>
            </a:ln>
          </c:spPr>
          <c:trendline>
            <c:trendlineType val="poly"/>
            <c:order val="2"/>
            <c:dispRSqr val="1"/>
            <c:dispEq val="1"/>
            <c:trendlineLbl>
              <c:layout>
                <c:manualLayout>
                  <c:x val="0.19481340923466173"/>
                  <c:y val="-0.36150948978198538"/>
                </c:manualLayout>
              </c:layout>
              <c:numFmt formatCode="#,##0.00" sourceLinked="0"/>
            </c:trendlineLbl>
          </c:trendline>
          <c:xVal>
            <c:numRef>
              <c:f>Sheet4!$A$3:$A$146</c:f>
              <c:numCache>
                <c:formatCode>0.000</c:formatCode>
                <c:ptCount val="144"/>
                <c:pt idx="0">
                  <c:v>0.94363100000000033</c:v>
                </c:pt>
                <c:pt idx="1">
                  <c:v>0.91847000000000001</c:v>
                </c:pt>
                <c:pt idx="2">
                  <c:v>0.9403659999999997</c:v>
                </c:pt>
                <c:pt idx="3">
                  <c:v>0.957264</c:v>
                </c:pt>
                <c:pt idx="4">
                  <c:v>0.91404200000000002</c:v>
                </c:pt>
                <c:pt idx="5">
                  <c:v>0.943137</c:v>
                </c:pt>
                <c:pt idx="6">
                  <c:v>0.96066300000000004</c:v>
                </c:pt>
                <c:pt idx="7">
                  <c:v>0.97582800000000014</c:v>
                </c:pt>
                <c:pt idx="8">
                  <c:v>0.96772499999999995</c:v>
                </c:pt>
                <c:pt idx="9">
                  <c:v>0.97320599999999979</c:v>
                </c:pt>
                <c:pt idx="10">
                  <c:v>0.96105200000000002</c:v>
                </c:pt>
                <c:pt idx="11">
                  <c:v>0.96200699999999961</c:v>
                </c:pt>
                <c:pt idx="12">
                  <c:v>0.92369699999999999</c:v>
                </c:pt>
                <c:pt idx="13">
                  <c:v>0.94954499999999997</c:v>
                </c:pt>
                <c:pt idx="14">
                  <c:v>0.95345000000000002</c:v>
                </c:pt>
                <c:pt idx="15">
                  <c:v>0.96407299999999996</c:v>
                </c:pt>
                <c:pt idx="16">
                  <c:v>0.9313159999999997</c:v>
                </c:pt>
                <c:pt idx="17">
                  <c:v>0.94501400000000002</c:v>
                </c:pt>
                <c:pt idx="18">
                  <c:v>0.97511599999999976</c:v>
                </c:pt>
                <c:pt idx="19">
                  <c:v>0.97583100000000011</c:v>
                </c:pt>
                <c:pt idx="20">
                  <c:v>0.9863579999999994</c:v>
                </c:pt>
                <c:pt idx="21">
                  <c:v>0.96144200000000002</c:v>
                </c:pt>
                <c:pt idx="22">
                  <c:v>0.96038100000000004</c:v>
                </c:pt>
                <c:pt idx="23">
                  <c:v>0.96468699999999996</c:v>
                </c:pt>
                <c:pt idx="24">
                  <c:v>0.88410400000000022</c:v>
                </c:pt>
                <c:pt idx="25">
                  <c:v>0.95304699999999998</c:v>
                </c:pt>
                <c:pt idx="26">
                  <c:v>0.95627200000000001</c:v>
                </c:pt>
                <c:pt idx="27">
                  <c:v>0.94545999999999997</c:v>
                </c:pt>
                <c:pt idx="28">
                  <c:v>0.92693899999999996</c:v>
                </c:pt>
                <c:pt idx="29">
                  <c:v>0.96339699999999961</c:v>
                </c:pt>
                <c:pt idx="30">
                  <c:v>0.96742899999999998</c:v>
                </c:pt>
                <c:pt idx="31">
                  <c:v>0.97842199999999979</c:v>
                </c:pt>
                <c:pt idx="32">
                  <c:v>0.96935000000000004</c:v>
                </c:pt>
                <c:pt idx="33">
                  <c:v>0.98117500000000002</c:v>
                </c:pt>
                <c:pt idx="34">
                  <c:v>0.96307399999999999</c:v>
                </c:pt>
                <c:pt idx="35">
                  <c:v>0.95220499999999997</c:v>
                </c:pt>
                <c:pt idx="36">
                  <c:v>0.95238</c:v>
                </c:pt>
                <c:pt idx="37">
                  <c:v>0.95623100000000005</c:v>
                </c:pt>
                <c:pt idx="38">
                  <c:v>0.87440000000000029</c:v>
                </c:pt>
                <c:pt idx="39">
                  <c:v>0.93203899999999962</c:v>
                </c:pt>
                <c:pt idx="40">
                  <c:v>0.93545</c:v>
                </c:pt>
                <c:pt idx="41">
                  <c:v>0.9508950000000006</c:v>
                </c:pt>
                <c:pt idx="42">
                  <c:v>0.97887299999999977</c:v>
                </c:pt>
                <c:pt idx="43">
                  <c:v>0.97967300000000013</c:v>
                </c:pt>
                <c:pt idx="44">
                  <c:v>0.98341299999999932</c:v>
                </c:pt>
                <c:pt idx="45">
                  <c:v>0.96279200000000031</c:v>
                </c:pt>
                <c:pt idx="46">
                  <c:v>0.95770900000000037</c:v>
                </c:pt>
                <c:pt idx="47">
                  <c:v>0.93867800000000035</c:v>
                </c:pt>
                <c:pt idx="48">
                  <c:v>0.9878129999999995</c:v>
                </c:pt>
                <c:pt idx="49">
                  <c:v>0.98622500000000002</c:v>
                </c:pt>
                <c:pt idx="50">
                  <c:v>0.97512999999999983</c:v>
                </c:pt>
                <c:pt idx="51">
                  <c:v>0.97428199999999976</c:v>
                </c:pt>
                <c:pt idx="52">
                  <c:v>0.97600399999999976</c:v>
                </c:pt>
                <c:pt idx="53">
                  <c:v>0.98759799999999953</c:v>
                </c:pt>
                <c:pt idx="54">
                  <c:v>0.99018499999999965</c:v>
                </c:pt>
                <c:pt idx="55">
                  <c:v>0.987622</c:v>
                </c:pt>
                <c:pt idx="56">
                  <c:v>0.98801299999999947</c:v>
                </c:pt>
                <c:pt idx="57">
                  <c:v>0.99101299999999948</c:v>
                </c:pt>
                <c:pt idx="58">
                  <c:v>0.98119000000000001</c:v>
                </c:pt>
                <c:pt idx="59">
                  <c:v>0.98387999999999998</c:v>
                </c:pt>
                <c:pt idx="60">
                  <c:v>0.97715500000000011</c:v>
                </c:pt>
                <c:pt idx="61">
                  <c:v>0.97514900000000015</c:v>
                </c:pt>
                <c:pt idx="62">
                  <c:v>0.97695799999999977</c:v>
                </c:pt>
                <c:pt idx="63">
                  <c:v>0.98377000000000003</c:v>
                </c:pt>
                <c:pt idx="64">
                  <c:v>0.99289400000000005</c:v>
                </c:pt>
                <c:pt idx="65">
                  <c:v>0.98507500000000003</c:v>
                </c:pt>
                <c:pt idx="66">
                  <c:v>0.98786199999999968</c:v>
                </c:pt>
                <c:pt idx="67">
                  <c:v>0.98773500000000003</c:v>
                </c:pt>
                <c:pt idx="68">
                  <c:v>0.99541299999999933</c:v>
                </c:pt>
                <c:pt idx="69">
                  <c:v>0.99036199999999941</c:v>
                </c:pt>
                <c:pt idx="70">
                  <c:v>0.97746699999999931</c:v>
                </c:pt>
                <c:pt idx="71">
                  <c:v>0.98818099999999953</c:v>
                </c:pt>
                <c:pt idx="72">
                  <c:v>0.97918499999999975</c:v>
                </c:pt>
                <c:pt idx="73">
                  <c:v>0.97929100000000013</c:v>
                </c:pt>
                <c:pt idx="74">
                  <c:v>0.97785599999999973</c:v>
                </c:pt>
                <c:pt idx="75">
                  <c:v>0.98448299999999944</c:v>
                </c:pt>
                <c:pt idx="76">
                  <c:v>0.98664300000000005</c:v>
                </c:pt>
                <c:pt idx="77">
                  <c:v>0.98714400000000002</c:v>
                </c:pt>
                <c:pt idx="78">
                  <c:v>0.98963699999999966</c:v>
                </c:pt>
                <c:pt idx="79">
                  <c:v>0.98821999999999965</c:v>
                </c:pt>
                <c:pt idx="80">
                  <c:v>0.99234599999999962</c:v>
                </c:pt>
                <c:pt idx="81">
                  <c:v>0.9924929999999994</c:v>
                </c:pt>
                <c:pt idx="82">
                  <c:v>0.98347899999999966</c:v>
                </c:pt>
                <c:pt idx="83">
                  <c:v>0.9861879999999994</c:v>
                </c:pt>
                <c:pt idx="84">
                  <c:v>0.96983600000000003</c:v>
                </c:pt>
                <c:pt idx="85">
                  <c:v>0.97821699999999956</c:v>
                </c:pt>
                <c:pt idx="86">
                  <c:v>0.97658099999999959</c:v>
                </c:pt>
                <c:pt idx="87">
                  <c:v>0.97437399999999952</c:v>
                </c:pt>
                <c:pt idx="88">
                  <c:v>0.98653299999999933</c:v>
                </c:pt>
                <c:pt idx="89">
                  <c:v>0.98428199999999966</c:v>
                </c:pt>
                <c:pt idx="90">
                  <c:v>0.98754900000000001</c:v>
                </c:pt>
                <c:pt idx="91">
                  <c:v>0.98917199999999972</c:v>
                </c:pt>
                <c:pt idx="92">
                  <c:v>0.99198900000000001</c:v>
                </c:pt>
                <c:pt idx="93">
                  <c:v>0.98979300000000003</c:v>
                </c:pt>
                <c:pt idx="94">
                  <c:v>0.97914100000000015</c:v>
                </c:pt>
                <c:pt idx="95">
                  <c:v>0.97035499999999975</c:v>
                </c:pt>
                <c:pt idx="96">
                  <c:v>0.97196303225806457</c:v>
                </c:pt>
                <c:pt idx="97">
                  <c:v>0.96617753571428555</c:v>
                </c:pt>
                <c:pt idx="98">
                  <c:v>0.95984409677419424</c:v>
                </c:pt>
                <c:pt idx="99">
                  <c:v>0.96692629999999979</c:v>
                </c:pt>
                <c:pt idx="100">
                  <c:v>0.95102938709677465</c:v>
                </c:pt>
                <c:pt idx="101">
                  <c:v>0.97084519999999952</c:v>
                </c:pt>
                <c:pt idx="102">
                  <c:v>0.97704454838709687</c:v>
                </c:pt>
                <c:pt idx="103">
                  <c:v>0.98236493548387094</c:v>
                </c:pt>
                <c:pt idx="104">
                  <c:v>0.9801685666666663</c:v>
                </c:pt>
                <c:pt idx="105">
                  <c:v>0.98244500000000012</c:v>
                </c:pt>
                <c:pt idx="106">
                  <c:v>0.97098219999999946</c:v>
                </c:pt>
                <c:pt idx="107">
                  <c:v>0.97241290322580609</c:v>
                </c:pt>
                <c:pt idx="108">
                  <c:v>0.95799689285714273</c:v>
                </c:pt>
                <c:pt idx="109">
                  <c:v>0.96195379310344853</c:v>
                </c:pt>
                <c:pt idx="110">
                  <c:v>0.96920561290322627</c:v>
                </c:pt>
                <c:pt idx="111">
                  <c:v>0.97618736666666628</c:v>
                </c:pt>
                <c:pt idx="112">
                  <c:v>0.9746361935483876</c:v>
                </c:pt>
                <c:pt idx="113">
                  <c:v>0.9761608333333337</c:v>
                </c:pt>
                <c:pt idx="114">
                  <c:v>0.98208980645161281</c:v>
                </c:pt>
                <c:pt idx="115">
                  <c:v>0.98168796774193468</c:v>
                </c:pt>
                <c:pt idx="116">
                  <c:v>0.99085409999999996</c:v>
                </c:pt>
                <c:pt idx="117">
                  <c:v>0.97867635483870952</c:v>
                </c:pt>
                <c:pt idx="118">
                  <c:v>0.97008163333333364</c:v>
                </c:pt>
                <c:pt idx="119">
                  <c:v>0.97493329032258091</c:v>
                </c:pt>
                <c:pt idx="120">
                  <c:v>0.94104612903225748</c:v>
                </c:pt>
                <c:pt idx="121">
                  <c:v>0.96883714285714251</c:v>
                </c:pt>
                <c:pt idx="122">
                  <c:v>0.97220916129032209</c:v>
                </c:pt>
                <c:pt idx="123">
                  <c:v>0.96384303333333399</c:v>
                </c:pt>
                <c:pt idx="124">
                  <c:v>0.96131422580645121</c:v>
                </c:pt>
                <c:pt idx="125">
                  <c:v>0.97621959999999941</c:v>
                </c:pt>
                <c:pt idx="126">
                  <c:v>0.98265826666666645</c:v>
                </c:pt>
                <c:pt idx="127">
                  <c:v>0.98400496774193491</c:v>
                </c:pt>
                <c:pt idx="128">
                  <c:v>0.98492556666666686</c:v>
                </c:pt>
                <c:pt idx="129">
                  <c:v>0.98778225806451603</c:v>
                </c:pt>
                <c:pt idx="130">
                  <c:v>0.97455663333333342</c:v>
                </c:pt>
                <c:pt idx="131">
                  <c:v>0.97480148387096754</c:v>
                </c:pt>
                <c:pt idx="132">
                  <c:v>0.95947245161290329</c:v>
                </c:pt>
                <c:pt idx="133">
                  <c:v>0.96768189285714323</c:v>
                </c:pt>
                <c:pt idx="134">
                  <c:v>0.93963212903225746</c:v>
                </c:pt>
                <c:pt idx="135">
                  <c:v>0.94859203333333353</c:v>
                </c:pt>
                <c:pt idx="136">
                  <c:v>0.96030735483870988</c:v>
                </c:pt>
                <c:pt idx="137">
                  <c:v>0.96965446666666688</c:v>
                </c:pt>
                <c:pt idx="138">
                  <c:v>0.98342016129032217</c:v>
                </c:pt>
                <c:pt idx="139">
                  <c:v>0.98392083870967739</c:v>
                </c:pt>
                <c:pt idx="140">
                  <c:v>0.98706829999999968</c:v>
                </c:pt>
                <c:pt idx="141">
                  <c:v>0.98243267741935458</c:v>
                </c:pt>
                <c:pt idx="142">
                  <c:v>0.96724086666666664</c:v>
                </c:pt>
                <c:pt idx="143">
                  <c:v>0.95508174193548379</c:v>
                </c:pt>
              </c:numCache>
            </c:numRef>
          </c:xVal>
          <c:yVal>
            <c:numRef>
              <c:f>Sheet4!$B$3:$B$146</c:f>
              <c:numCache>
                <c:formatCode>General</c:formatCode>
                <c:ptCount val="144"/>
                <c:pt idx="0">
                  <c:v>354.23299999999983</c:v>
                </c:pt>
                <c:pt idx="1">
                  <c:v>363.0179999999998</c:v>
                </c:pt>
                <c:pt idx="2">
                  <c:v>387.53</c:v>
                </c:pt>
                <c:pt idx="3">
                  <c:v>346.43899999999974</c:v>
                </c:pt>
                <c:pt idx="4">
                  <c:v>742.471</c:v>
                </c:pt>
                <c:pt idx="5">
                  <c:v>187.10599999999999</c:v>
                </c:pt>
                <c:pt idx="6">
                  <c:v>912.50300000000004</c:v>
                </c:pt>
                <c:pt idx="7">
                  <c:v>131.208</c:v>
                </c:pt>
                <c:pt idx="8">
                  <c:v>1173.9270000000001</c:v>
                </c:pt>
                <c:pt idx="9">
                  <c:v>302.94</c:v>
                </c:pt>
                <c:pt idx="10">
                  <c:v>352.8159999999998</c:v>
                </c:pt>
                <c:pt idx="11">
                  <c:v>489.54899999999981</c:v>
                </c:pt>
                <c:pt idx="12">
                  <c:v>1176.761</c:v>
                </c:pt>
                <c:pt idx="13">
                  <c:v>241.51599999999999</c:v>
                </c:pt>
                <c:pt idx="14">
                  <c:v>310.30799999999999</c:v>
                </c:pt>
                <c:pt idx="15">
                  <c:v>326.6019999999998</c:v>
                </c:pt>
                <c:pt idx="16">
                  <c:v>303.78999999999985</c:v>
                </c:pt>
                <c:pt idx="17">
                  <c:v>563.23</c:v>
                </c:pt>
                <c:pt idx="18">
                  <c:v>172.01499999999999</c:v>
                </c:pt>
                <c:pt idx="19">
                  <c:v>85.866</c:v>
                </c:pt>
                <c:pt idx="20">
                  <c:v>65.533000000000001</c:v>
                </c:pt>
                <c:pt idx="21">
                  <c:v>93.801000000000002</c:v>
                </c:pt>
                <c:pt idx="22">
                  <c:v>234.28900000000002</c:v>
                </c:pt>
                <c:pt idx="23">
                  <c:v>260.28999999999985</c:v>
                </c:pt>
                <c:pt idx="24">
                  <c:v>2163.652</c:v>
                </c:pt>
                <c:pt idx="25">
                  <c:v>471.83799999999985</c:v>
                </c:pt>
                <c:pt idx="26">
                  <c:v>198.583</c:v>
                </c:pt>
                <c:pt idx="27">
                  <c:v>388.947</c:v>
                </c:pt>
                <c:pt idx="28">
                  <c:v>343.88900000000001</c:v>
                </c:pt>
                <c:pt idx="29">
                  <c:v>343.464</c:v>
                </c:pt>
                <c:pt idx="30">
                  <c:v>148.84900000000002</c:v>
                </c:pt>
                <c:pt idx="31">
                  <c:v>82.677999999999983</c:v>
                </c:pt>
                <c:pt idx="32">
                  <c:v>227.63</c:v>
                </c:pt>
                <c:pt idx="33">
                  <c:v>210.34300000000002</c:v>
                </c:pt>
                <c:pt idx="34">
                  <c:v>351.399</c:v>
                </c:pt>
                <c:pt idx="35">
                  <c:v>305.34800000000001</c:v>
                </c:pt>
                <c:pt idx="36">
                  <c:v>405.24200000000002</c:v>
                </c:pt>
                <c:pt idx="37">
                  <c:v>400.28299999999984</c:v>
                </c:pt>
                <c:pt idx="38">
                  <c:v>1224.9360000000001</c:v>
                </c:pt>
                <c:pt idx="39">
                  <c:v>599.36099999999965</c:v>
                </c:pt>
                <c:pt idx="40">
                  <c:v>344.31400000000002</c:v>
                </c:pt>
                <c:pt idx="41">
                  <c:v>237.548</c:v>
                </c:pt>
                <c:pt idx="42">
                  <c:v>149.84</c:v>
                </c:pt>
                <c:pt idx="43">
                  <c:v>71.412999999999997</c:v>
                </c:pt>
                <c:pt idx="44">
                  <c:v>126.107</c:v>
                </c:pt>
                <c:pt idx="45">
                  <c:v>415.8690000000002</c:v>
                </c:pt>
                <c:pt idx="46">
                  <c:v>531.34899999999971</c:v>
                </c:pt>
                <c:pt idx="47">
                  <c:v>718.38400000000001</c:v>
                </c:pt>
                <c:pt idx="48">
                  <c:v>41.162000000000013</c:v>
                </c:pt>
                <c:pt idx="49">
                  <c:v>44.704000000000001</c:v>
                </c:pt>
                <c:pt idx="50">
                  <c:v>146.58100000000007</c:v>
                </c:pt>
                <c:pt idx="51">
                  <c:v>86.22</c:v>
                </c:pt>
                <c:pt idx="52">
                  <c:v>98.76</c:v>
                </c:pt>
                <c:pt idx="53">
                  <c:v>46.971000000000004</c:v>
                </c:pt>
                <c:pt idx="54">
                  <c:v>41.940999999999995</c:v>
                </c:pt>
                <c:pt idx="55">
                  <c:v>43.357999999999997</c:v>
                </c:pt>
                <c:pt idx="56">
                  <c:v>75.239000000000004</c:v>
                </c:pt>
                <c:pt idx="57">
                  <c:v>76.443000000000026</c:v>
                </c:pt>
                <c:pt idx="58">
                  <c:v>75.664000000000001</c:v>
                </c:pt>
                <c:pt idx="59">
                  <c:v>141.05500000000001</c:v>
                </c:pt>
                <c:pt idx="60">
                  <c:v>134.32500000000007</c:v>
                </c:pt>
                <c:pt idx="61">
                  <c:v>101.59399999999999</c:v>
                </c:pt>
                <c:pt idx="62">
                  <c:v>100.74400000000004</c:v>
                </c:pt>
                <c:pt idx="63">
                  <c:v>74.318000000000012</c:v>
                </c:pt>
                <c:pt idx="64">
                  <c:v>52.71</c:v>
                </c:pt>
                <c:pt idx="65">
                  <c:v>107.616</c:v>
                </c:pt>
                <c:pt idx="66">
                  <c:v>61.778000000000013</c:v>
                </c:pt>
                <c:pt idx="67">
                  <c:v>36.981999999999999</c:v>
                </c:pt>
                <c:pt idx="68">
                  <c:v>28.169</c:v>
                </c:pt>
                <c:pt idx="69">
                  <c:v>25.568999999999988</c:v>
                </c:pt>
                <c:pt idx="70">
                  <c:v>57.598000000000013</c:v>
                </c:pt>
                <c:pt idx="71">
                  <c:v>68.224999999999994</c:v>
                </c:pt>
                <c:pt idx="72">
                  <c:v>150.62</c:v>
                </c:pt>
                <c:pt idx="73">
                  <c:v>167.26899999999998</c:v>
                </c:pt>
                <c:pt idx="74">
                  <c:v>103.08199999999999</c:v>
                </c:pt>
                <c:pt idx="75">
                  <c:v>79.065000000000012</c:v>
                </c:pt>
                <c:pt idx="76">
                  <c:v>92.596000000000004</c:v>
                </c:pt>
                <c:pt idx="77">
                  <c:v>54.623000000000012</c:v>
                </c:pt>
                <c:pt idx="78">
                  <c:v>41.373999999999995</c:v>
                </c:pt>
                <c:pt idx="79">
                  <c:v>38.045000000000002</c:v>
                </c:pt>
                <c:pt idx="80">
                  <c:v>31.667999999999999</c:v>
                </c:pt>
                <c:pt idx="81">
                  <c:v>36.628000000000021</c:v>
                </c:pt>
                <c:pt idx="82">
                  <c:v>53.135000000000012</c:v>
                </c:pt>
                <c:pt idx="83">
                  <c:v>64.894999999999996</c:v>
                </c:pt>
                <c:pt idx="84">
                  <c:v>176.33700000000007</c:v>
                </c:pt>
                <c:pt idx="85">
                  <c:v>114.63</c:v>
                </c:pt>
                <c:pt idx="86">
                  <c:v>82.606999999999999</c:v>
                </c:pt>
                <c:pt idx="87">
                  <c:v>157.77499999999998</c:v>
                </c:pt>
                <c:pt idx="88">
                  <c:v>138.85900000000001</c:v>
                </c:pt>
                <c:pt idx="89">
                  <c:v>96.492999999999995</c:v>
                </c:pt>
                <c:pt idx="90">
                  <c:v>59.936</c:v>
                </c:pt>
                <c:pt idx="91">
                  <c:v>30.181000000000001</c:v>
                </c:pt>
                <c:pt idx="92">
                  <c:v>31.456</c:v>
                </c:pt>
                <c:pt idx="93">
                  <c:v>43.146000000000001</c:v>
                </c:pt>
                <c:pt idx="94">
                  <c:v>150.62</c:v>
                </c:pt>
                <c:pt idx="95">
                  <c:v>203.684</c:v>
                </c:pt>
                <c:pt idx="96">
                  <c:v>133.46100000000001</c:v>
                </c:pt>
                <c:pt idx="97">
                  <c:v>129.81100000000001</c:v>
                </c:pt>
                <c:pt idx="98">
                  <c:v>270.90099999999984</c:v>
                </c:pt>
                <c:pt idx="99">
                  <c:v>156.50200000000001</c:v>
                </c:pt>
                <c:pt idx="100">
                  <c:v>321.50099999999981</c:v>
                </c:pt>
                <c:pt idx="101">
                  <c:v>101.41700000000004</c:v>
                </c:pt>
                <c:pt idx="102">
                  <c:v>336.67599999999999</c:v>
                </c:pt>
                <c:pt idx="103">
                  <c:v>87.861000000000004</c:v>
                </c:pt>
                <c:pt idx="104">
                  <c:v>340.245</c:v>
                </c:pt>
                <c:pt idx="105">
                  <c:v>129.05700000000004</c:v>
                </c:pt>
                <c:pt idx="106">
                  <c:v>155.435</c:v>
                </c:pt>
                <c:pt idx="107">
                  <c:v>244.18300000000002</c:v>
                </c:pt>
                <c:pt idx="108">
                  <c:v>412.7679999999998</c:v>
                </c:pt>
                <c:pt idx="109">
                  <c:v>143.93800000000007</c:v>
                </c:pt>
                <c:pt idx="110">
                  <c:v>179.447</c:v>
                </c:pt>
                <c:pt idx="111">
                  <c:v>146.73299999999998</c:v>
                </c:pt>
                <c:pt idx="112">
                  <c:v>106.018</c:v>
                </c:pt>
                <c:pt idx="113">
                  <c:v>286.98299999999983</c:v>
                </c:pt>
                <c:pt idx="114">
                  <c:v>101.742</c:v>
                </c:pt>
                <c:pt idx="115">
                  <c:v>54.239000000000011</c:v>
                </c:pt>
                <c:pt idx="116">
                  <c:v>37.229000000000013</c:v>
                </c:pt>
                <c:pt idx="117">
                  <c:v>48.559000000000005</c:v>
                </c:pt>
                <c:pt idx="118">
                  <c:v>111.361</c:v>
                </c:pt>
                <c:pt idx="119">
                  <c:v>159.375</c:v>
                </c:pt>
                <c:pt idx="120">
                  <c:v>867.54099999999971</c:v>
                </c:pt>
                <c:pt idx="121">
                  <c:v>289.82499999999999</c:v>
                </c:pt>
                <c:pt idx="122">
                  <c:v>139.15600000000001</c:v>
                </c:pt>
                <c:pt idx="123">
                  <c:v>157.30500000000001</c:v>
                </c:pt>
                <c:pt idx="124">
                  <c:v>190.191</c:v>
                </c:pt>
                <c:pt idx="125">
                  <c:v>125.212</c:v>
                </c:pt>
                <c:pt idx="126">
                  <c:v>75.191000000000003</c:v>
                </c:pt>
                <c:pt idx="127">
                  <c:v>49.394000000000005</c:v>
                </c:pt>
                <c:pt idx="128">
                  <c:v>84.917000000000044</c:v>
                </c:pt>
                <c:pt idx="129">
                  <c:v>76.200999999999993</c:v>
                </c:pt>
                <c:pt idx="130">
                  <c:v>124.34699999999999</c:v>
                </c:pt>
                <c:pt idx="131">
                  <c:v>112.14999999999999</c:v>
                </c:pt>
                <c:pt idx="132">
                  <c:v>290.99899999999974</c:v>
                </c:pt>
                <c:pt idx="133">
                  <c:v>227.18700000000001</c:v>
                </c:pt>
                <c:pt idx="134">
                  <c:v>405.52499999999981</c:v>
                </c:pt>
                <c:pt idx="135">
                  <c:v>338.24</c:v>
                </c:pt>
                <c:pt idx="136">
                  <c:v>233.45500000000001</c:v>
                </c:pt>
                <c:pt idx="137">
                  <c:v>163.97899999999998</c:v>
                </c:pt>
                <c:pt idx="138">
                  <c:v>87.146000000000001</c:v>
                </c:pt>
                <c:pt idx="139">
                  <c:v>47.696000000000012</c:v>
                </c:pt>
                <c:pt idx="140">
                  <c:v>80.215000000000003</c:v>
                </c:pt>
                <c:pt idx="141">
                  <c:v>140.29399999999998</c:v>
                </c:pt>
                <c:pt idx="142">
                  <c:v>269.11</c:v>
                </c:pt>
                <c:pt idx="143">
                  <c:v>418.05200000000002</c:v>
                </c:pt>
              </c:numCache>
            </c:numRef>
          </c:yVal>
        </c:ser>
        <c:axId val="81440128"/>
        <c:axId val="66459136"/>
      </c:scatterChart>
      <c:valAx>
        <c:axId val="81440128"/>
        <c:scaling>
          <c:orientation val="maxMin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Microwave Signal</a:t>
                </a:r>
              </a:p>
            </c:rich>
          </c:tx>
          <c:layout/>
        </c:title>
        <c:numFmt formatCode="0.000" sourceLinked="1"/>
        <c:tickLblPos val="nextTo"/>
        <c:crossAx val="66459136"/>
        <c:crosses val="autoZero"/>
        <c:crossBetween val="midCat"/>
      </c:valAx>
      <c:valAx>
        <c:axId val="6645913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 Discharge (m3/sec)</a:t>
                </a:r>
              </a:p>
            </c:rich>
          </c:tx>
          <c:layout/>
        </c:title>
        <c:numFmt formatCode="General" sourceLinked="1"/>
        <c:tickLblPos val="nextTo"/>
        <c:crossAx val="81440128"/>
        <c:crosses val="max"/>
        <c:crossBetween val="midCat"/>
      </c:valAx>
    </c:plotArea>
    <c:plotVisOnly val="1"/>
  </c:chart>
  <c:spPr>
    <a:ln>
      <a:noFill/>
    </a:ln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400" baseline="0"/>
              <a:t>Annual Total Runoff (mm)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Annual Total Runoff (mm)</c:v>
          </c:tx>
          <c:cat>
            <c:numRef>
              <c:f>'[516.xlsx]Sheet2'!$B$49:$B$63</c:f>
              <c:numCache>
                <c:formatCode>General</c:formatCod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numCache>
            </c:numRef>
          </c:cat>
          <c:val>
            <c:numRef>
              <c:f>'[516.xlsx]Sheet2'!$O$49:$O$63</c:f>
              <c:numCache>
                <c:formatCode>0.0</c:formatCode>
                <c:ptCount val="15"/>
                <c:pt idx="0">
                  <c:v>536.96054434270798</c:v>
                </c:pt>
                <c:pt idx="1">
                  <c:v>435.40034231603374</c:v>
                </c:pt>
                <c:pt idx="2">
                  <c:v>511.18458457990062</c:v>
                </c:pt>
                <c:pt idx="3">
                  <c:v>667.51638688048877</c:v>
                </c:pt>
                <c:pt idx="4">
                  <c:v>470.70175521779998</c:v>
                </c:pt>
                <c:pt idx="5">
                  <c:v>781.37630660834452</c:v>
                </c:pt>
                <c:pt idx="6">
                  <c:v>651.45488389627792</c:v>
                </c:pt>
                <c:pt idx="7">
                  <c:v>454.28543461854196</c:v>
                </c:pt>
                <c:pt idx="8">
                  <c:v>719.25278294289535</c:v>
                </c:pt>
                <c:pt idx="9">
                  <c:v>102.53899580676168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axId val="82178432"/>
        <c:axId val="82179968"/>
      </c:barChart>
      <c:catAx>
        <c:axId val="82178432"/>
        <c:scaling>
          <c:orientation val="minMax"/>
        </c:scaling>
        <c:axPos val="b"/>
        <c:numFmt formatCode="General" sourceLinked="1"/>
        <c:tickLblPos val="nextTo"/>
        <c:crossAx val="82179968"/>
        <c:crosses val="autoZero"/>
        <c:auto val="1"/>
        <c:lblAlgn val="ctr"/>
        <c:lblOffset val="100"/>
      </c:catAx>
      <c:valAx>
        <c:axId val="82179968"/>
        <c:scaling>
          <c:orientation val="minMax"/>
        </c:scaling>
        <c:axPos val="l"/>
        <c:majorGridlines/>
        <c:numFmt formatCode="0.0" sourceLinked="1"/>
        <c:tickLblPos val="nextTo"/>
        <c:crossAx val="82178432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400" baseline="0"/>
              <a:t>Annual Total Runoff (mm)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Annual Total Runoff (mm)</c:v>
          </c:tx>
          <c:cat>
            <c:numRef>
              <c:f>Sheet2!$B$49:$B$63</c:f>
              <c:numCache>
                <c:formatCode>General</c:formatCod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numCache>
            </c:numRef>
          </c:cat>
          <c:val>
            <c:numRef>
              <c:f>Sheet2!$O$49:$O$63</c:f>
              <c:numCache>
                <c:formatCode>0.0</c:formatCode>
                <c:ptCount val="15"/>
                <c:pt idx="0">
                  <c:v>523.07915113638148</c:v>
                </c:pt>
                <c:pt idx="1">
                  <c:v>388.48873983852621</c:v>
                </c:pt>
                <c:pt idx="2">
                  <c:v>496.00899341931137</c:v>
                </c:pt>
                <c:pt idx="3">
                  <c:v>585.37249048422336</c:v>
                </c:pt>
                <c:pt idx="4">
                  <c:v>451.71525115328313</c:v>
                </c:pt>
                <c:pt idx="5">
                  <c:v>650.70491804081803</c:v>
                </c:pt>
                <c:pt idx="6">
                  <c:v>460.09533917870863</c:v>
                </c:pt>
                <c:pt idx="7">
                  <c:v>333.67893328511525</c:v>
                </c:pt>
                <c:pt idx="8">
                  <c:v>595.44864957782352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axId val="82204160"/>
        <c:axId val="82205696"/>
      </c:barChart>
      <c:catAx>
        <c:axId val="82204160"/>
        <c:scaling>
          <c:orientation val="minMax"/>
        </c:scaling>
        <c:axPos val="b"/>
        <c:numFmt formatCode="General" sourceLinked="1"/>
        <c:tickLblPos val="nextTo"/>
        <c:crossAx val="82205696"/>
        <c:crosses val="autoZero"/>
        <c:auto val="1"/>
        <c:lblAlgn val="ctr"/>
        <c:lblOffset val="100"/>
      </c:catAx>
      <c:valAx>
        <c:axId val="82205696"/>
        <c:scaling>
          <c:orientation val="minMax"/>
          <c:max val="1000"/>
        </c:scaling>
        <c:axPos val="l"/>
        <c:majorGridlines/>
        <c:numFmt formatCode="0.0" sourceLinked="1"/>
        <c:tickLblPos val="nextTo"/>
        <c:crossAx val="82204160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400" baseline="0"/>
              <a:t>Annual Runoff Difference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v>Annual Total Runoff (mm)</c:v>
          </c:tx>
          <c:cat>
            <c:numRef>
              <c:f>Sheet2!$B$49:$B$63</c:f>
              <c:numCache>
                <c:formatCode>General</c:formatCod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numCache>
            </c:numRef>
          </c:cat>
          <c:val>
            <c:numRef>
              <c:f>Sheet2!$O$49:$O$63</c:f>
              <c:numCache>
                <c:formatCode>0.0</c:formatCode>
                <c:ptCount val="15"/>
                <c:pt idx="0">
                  <c:v>13.881393206327846</c:v>
                </c:pt>
                <c:pt idx="1">
                  <c:v>58.590122039638842</c:v>
                </c:pt>
                <c:pt idx="2">
                  <c:v>15.948779262024525</c:v>
                </c:pt>
                <c:pt idx="3">
                  <c:v>82.143896396265049</c:v>
                </c:pt>
                <c:pt idx="4">
                  <c:v>25.148808189333863</c:v>
                </c:pt>
                <c:pt idx="5">
                  <c:v>130.67138856752689</c:v>
                </c:pt>
                <c:pt idx="6">
                  <c:v>191.35954471756921</c:v>
                </c:pt>
                <c:pt idx="7">
                  <c:v>120.60650133342658</c:v>
                </c:pt>
                <c:pt idx="8">
                  <c:v>133.28221910532164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axId val="82229888"/>
        <c:axId val="82243968"/>
      </c:barChart>
      <c:catAx>
        <c:axId val="82229888"/>
        <c:scaling>
          <c:orientation val="minMax"/>
        </c:scaling>
        <c:axPos val="b"/>
        <c:numFmt formatCode="General" sourceLinked="1"/>
        <c:tickLblPos val="nextTo"/>
        <c:crossAx val="82243968"/>
        <c:crosses val="autoZero"/>
        <c:auto val="1"/>
        <c:lblAlgn val="ctr"/>
        <c:lblOffset val="100"/>
      </c:catAx>
      <c:valAx>
        <c:axId val="82243968"/>
        <c:scaling>
          <c:orientation val="minMax"/>
        </c:scaling>
        <c:axPos val="l"/>
        <c:majorGridlines/>
        <c:numFmt formatCode="0.0" sourceLinked="1"/>
        <c:tickLblPos val="nextTo"/>
        <c:crossAx val="82229888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val>
            <c:numRef>
              <c:f>Sheet1!$B$46:$M$46</c:f>
              <c:numCache>
                <c:formatCode>General</c:formatCode>
                <c:ptCount val="12"/>
                <c:pt idx="0">
                  <c:v>0.37120529863039331</c:v>
                </c:pt>
                <c:pt idx="1">
                  <c:v>0.50879960119869894</c:v>
                </c:pt>
                <c:pt idx="2">
                  <c:v>0.32966334711342776</c:v>
                </c:pt>
                <c:pt idx="3">
                  <c:v>0.36703744972208807</c:v>
                </c:pt>
                <c:pt idx="4">
                  <c:v>0.46218533720978938</c:v>
                </c:pt>
                <c:pt idx="5">
                  <c:v>0.39645746174765628</c:v>
                </c:pt>
                <c:pt idx="6">
                  <c:v>0.23345927592636598</c:v>
                </c:pt>
                <c:pt idx="7">
                  <c:v>0.61550313070727347</c:v>
                </c:pt>
                <c:pt idx="8">
                  <c:v>0.84347571525770892</c:v>
                </c:pt>
                <c:pt idx="9">
                  <c:v>1.6175184009654009</c:v>
                </c:pt>
                <c:pt idx="10">
                  <c:v>1.6788794127922457</c:v>
                </c:pt>
                <c:pt idx="11">
                  <c:v>0.59084680338749063</c:v>
                </c:pt>
              </c:numCache>
            </c:numRef>
          </c:val>
        </c:ser>
        <c:axId val="82351232"/>
        <c:axId val="82352768"/>
      </c:barChart>
      <c:catAx>
        <c:axId val="82351232"/>
        <c:scaling>
          <c:orientation val="minMax"/>
        </c:scaling>
        <c:axPos val="b"/>
        <c:tickLblPos val="nextTo"/>
        <c:crossAx val="82352768"/>
        <c:crosses val="autoZero"/>
        <c:auto val="1"/>
        <c:lblAlgn val="ctr"/>
        <c:lblOffset val="100"/>
      </c:catAx>
      <c:valAx>
        <c:axId val="82352768"/>
        <c:scaling>
          <c:orientation val="minMax"/>
        </c:scaling>
        <c:axPos val="l"/>
        <c:majorGridlines/>
        <c:numFmt formatCode="General" sourceLinked="1"/>
        <c:tickLblPos val="nextTo"/>
        <c:crossAx val="8235123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8.1172491544532127E-2"/>
          <c:y val="0.25247585781796245"/>
          <c:w val="0.90304396843291956"/>
          <c:h val="0.52475374370006656"/>
        </c:manualLayout>
      </c:layout>
      <c:barChart>
        <c:barDir val="col"/>
        <c:grouping val="clustered"/>
        <c:ser>
          <c:idx val="3"/>
          <c:order val="0"/>
          <c:tx>
            <c:v>2005</c:v>
          </c:tx>
          <c:spPr>
            <a:solidFill>
              <a:schemeClr val="accent3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Sheet2!$C$51:$N$51</c:f>
              <c:numCache>
                <c:formatCode>0.0</c:formatCode>
                <c:ptCount val="12"/>
                <c:pt idx="0">
                  <c:v>183.13297757985518</c:v>
                </c:pt>
                <c:pt idx="1">
                  <c:v>176.47178079760835</c:v>
                </c:pt>
                <c:pt idx="2">
                  <c:v>175.00711905020208</c:v>
                </c:pt>
                <c:pt idx="3">
                  <c:v>116.0944492271057</c:v>
                </c:pt>
                <c:pt idx="4">
                  <c:v>93.834173065979712</c:v>
                </c:pt>
                <c:pt idx="5">
                  <c:v>95.254772814293034</c:v>
                </c:pt>
                <c:pt idx="6">
                  <c:v>63.338129279950842</c:v>
                </c:pt>
                <c:pt idx="7">
                  <c:v>42.966886034627642</c:v>
                </c:pt>
                <c:pt idx="8">
                  <c:v>45.771648950105607</c:v>
                </c:pt>
                <c:pt idx="9">
                  <c:v>51.677334629432174</c:v>
                </c:pt>
                <c:pt idx="10">
                  <c:v>49.543959491027444</c:v>
                </c:pt>
                <c:pt idx="11">
                  <c:v>92.407780499931931</c:v>
                </c:pt>
              </c:numCache>
            </c:numRef>
          </c:val>
        </c:ser>
        <c:ser>
          <c:idx val="4"/>
          <c:order val="1"/>
          <c:tx>
            <c:v>2006</c:v>
          </c:tx>
          <c:spPr>
            <a:solidFill>
              <a:schemeClr val="accent5">
                <a:lumMod val="60000"/>
                <a:lumOff val="40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Sheet2!$C$52:$N$52</c:f>
              <c:numCache>
                <c:formatCode>0.0</c:formatCode>
                <c:ptCount val="12"/>
                <c:pt idx="0">
                  <c:v>123.20370470421312</c:v>
                </c:pt>
                <c:pt idx="1">
                  <c:v>133.87180887529726</c:v>
                </c:pt>
                <c:pt idx="2">
                  <c:v>138.0420139221755</c:v>
                </c:pt>
                <c:pt idx="3">
                  <c:v>100.04827102464188</c:v>
                </c:pt>
                <c:pt idx="4">
                  <c:v>113.29682897359658</c:v>
                </c:pt>
                <c:pt idx="5">
                  <c:v>78.80067889242936</c:v>
                </c:pt>
                <c:pt idx="6">
                  <c:v>60.46302133769624</c:v>
                </c:pt>
                <c:pt idx="7">
                  <c:v>53.268100005449995</c:v>
                </c:pt>
                <c:pt idx="8">
                  <c:v>46.973372146870801</c:v>
                </c:pt>
                <c:pt idx="9">
                  <c:v>75.303758251886364</c:v>
                </c:pt>
                <c:pt idx="10">
                  <c:v>116.60292936879945</c:v>
                </c:pt>
                <c:pt idx="11">
                  <c:v>126.72845023097958</c:v>
                </c:pt>
              </c:numCache>
            </c:numRef>
          </c:val>
        </c:ser>
        <c:ser>
          <c:idx val="5"/>
          <c:order val="2"/>
          <c:tx>
            <c:v>2007</c:v>
          </c:tx>
          <c:spPr>
            <a:solidFill>
              <a:srgbClr val="FFC0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Sheet2!$C$53:$N$53</c:f>
              <c:numCache>
                <c:formatCode>0.0</c:formatCode>
                <c:ptCount val="12"/>
                <c:pt idx="0">
                  <c:v>175.29597529329595</c:v>
                </c:pt>
                <c:pt idx="1">
                  <c:v>137.66181843099065</c:v>
                </c:pt>
                <c:pt idx="2">
                  <c:v>118.1423313547232</c:v>
                </c:pt>
                <c:pt idx="3">
                  <c:v>100.06154951792486</c:v>
                </c:pt>
                <c:pt idx="4">
                  <c:v>88.001312713301388</c:v>
                </c:pt>
                <c:pt idx="5">
                  <c:v>77.961326944902837</c:v>
                </c:pt>
                <c:pt idx="6">
                  <c:v>81.810488596087396</c:v>
                </c:pt>
                <c:pt idx="7">
                  <c:v>65.489813576281918</c:v>
                </c:pt>
                <c:pt idx="8">
                  <c:v>69.118468859525308</c:v>
                </c:pt>
                <c:pt idx="9">
                  <c:v>55.648575135989766</c:v>
                </c:pt>
                <c:pt idx="10">
                  <c:v>70.440544668950935</c:v>
                </c:pt>
                <c:pt idx="11">
                  <c:v>111.7636317569166</c:v>
                </c:pt>
              </c:numCache>
            </c:numRef>
          </c:val>
        </c:ser>
        <c:ser>
          <c:idx val="6"/>
          <c:order val="3"/>
          <c:tx>
            <c:v>2008</c:v>
          </c:tx>
          <c:spPr>
            <a:solidFill>
              <a:srgbClr val="0070C0"/>
            </a:solidFill>
            <a:ln>
              <a:solidFill>
                <a:srgbClr val="000000"/>
              </a:solidFill>
            </a:ln>
          </c:spPr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Sheet2!$C$54:$N$54</c:f>
              <c:numCache>
                <c:formatCode>0.0</c:formatCode>
                <c:ptCount val="12"/>
                <c:pt idx="0">
                  <c:v>122.10519800759677</c:v>
                </c:pt>
                <c:pt idx="1">
                  <c:v>153.44302183044735</c:v>
                </c:pt>
                <c:pt idx="2">
                  <c:v>182.99524214298415</c:v>
                </c:pt>
                <c:pt idx="3">
                  <c:v>180.51020755094459</c:v>
                </c:pt>
                <c:pt idx="4">
                  <c:v>174.90708042545776</c:v>
                </c:pt>
                <c:pt idx="5">
                  <c:v>121.21735889545675</c:v>
                </c:pt>
                <c:pt idx="6">
                  <c:v>103.27577064770377</c:v>
                </c:pt>
                <c:pt idx="7">
                  <c:v>81.454346625139323</c:v>
                </c:pt>
                <c:pt idx="8">
                  <c:v>95.32411289615527</c:v>
                </c:pt>
                <c:pt idx="9">
                  <c:v>60.589224377060624</c:v>
                </c:pt>
                <c:pt idx="10">
                  <c:v>96.517215800217343</c:v>
                </c:pt>
                <c:pt idx="11">
                  <c:v>163.27786841904518</c:v>
                </c:pt>
              </c:numCache>
            </c:numRef>
          </c:val>
        </c:ser>
        <c:ser>
          <c:idx val="7"/>
          <c:order val="4"/>
          <c:tx>
            <c:v>2009</c:v>
          </c:tx>
          <c:spPr>
            <a:ln>
              <a:solidFill>
                <a:srgbClr val="000000"/>
              </a:solidFill>
            </a:ln>
          </c:spPr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Sheet2!$C$55:$N$55</c:f>
              <c:numCache>
                <c:formatCode>0.0</c:formatCode>
                <c:ptCount val="12"/>
                <c:pt idx="0">
                  <c:v>154.27380113661795</c:v>
                </c:pt>
                <c:pt idx="1">
                  <c:v>126.04922269084071</c:v>
                </c:pt>
                <c:pt idx="2">
                  <c:v>136.20769695494101</c:v>
                </c:pt>
                <c:pt idx="3">
                  <c:v>147.93799834397069</c:v>
                </c:pt>
                <c:pt idx="4">
                  <c:v>162.98634039394386</c:v>
                </c:pt>
                <c:pt idx="5">
                  <c:v>135.68602218935618</c:v>
                </c:pt>
                <c:pt idx="6">
                  <c:v>79.712250344812361</c:v>
                </c:pt>
                <c:pt idx="7">
                  <c:v>89.227641687475767</c:v>
                </c:pt>
                <c:pt idx="8">
                  <c:v>63.278429640647815</c:v>
                </c:pt>
                <c:pt idx="9">
                  <c:v>100.70781394950998</c:v>
                </c:pt>
                <c:pt idx="10">
                  <c:v>143.82987769183512</c:v>
                </c:pt>
                <c:pt idx="11">
                  <c:v>142.02395313164442</c:v>
                </c:pt>
              </c:numCache>
            </c:numRef>
          </c:val>
        </c:ser>
        <c:ser>
          <c:idx val="8"/>
          <c:order val="5"/>
          <c:tx>
            <c:v>2010</c:v>
          </c:tx>
          <c:spPr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Sheet2!$C$56:$N$56</c:f>
              <c:numCache>
                <c:formatCode>0.0</c:formatCode>
                <c:ptCount val="12"/>
                <c:pt idx="0">
                  <c:v>169.06093011603576</c:v>
                </c:pt>
                <c:pt idx="1">
                  <c:v>182.13284416866111</c:v>
                </c:pt>
                <c:pt idx="2">
                  <c:v>158.08521989750838</c:v>
                </c:pt>
                <c:pt idx="3">
                  <c:v>138.48158382647154</c:v>
                </c:pt>
                <c:pt idx="4">
                  <c:v>114.10788373352715</c:v>
                </c:pt>
                <c:pt idx="5">
                  <c:v>92.579806157204175</c:v>
                </c:pt>
                <c:pt idx="6">
                  <c:v>73.6265195940978</c:v>
                </c:pt>
                <c:pt idx="7">
                  <c:v>63.663932910892839</c:v>
                </c:pt>
                <c:pt idx="8">
                  <c:v>63.063123275324081</c:v>
                </c:pt>
                <c:pt idx="9">
                  <c:v>79.655412012948545</c:v>
                </c:pt>
                <c:pt idx="10">
                  <c:v>90.592737955965987</c:v>
                </c:pt>
                <c:pt idx="11">
                  <c:v>109.28389256956098</c:v>
                </c:pt>
              </c:numCache>
            </c:numRef>
          </c:val>
        </c:ser>
        <c:ser>
          <c:idx val="0"/>
          <c:order val="6"/>
          <c:tx>
            <c:v>2011</c:v>
          </c:tx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Sheet2!$C$57:$N$57</c:f>
              <c:numCache>
                <c:formatCode>0.0</c:formatCode>
                <c:ptCount val="12"/>
                <c:pt idx="0">
                  <c:v>130.83100999868921</c:v>
                </c:pt>
                <c:pt idx="1">
                  <c:v>113.99268786173614</c:v>
                </c:pt>
                <c:pt idx="2">
                  <c:v>171.49370307601541</c:v>
                </c:pt>
                <c:pt idx="3">
                  <c:v>162.0894779355072</c:v>
                </c:pt>
                <c:pt idx="4">
                  <c:v>183.70400913527789</c:v>
                </c:pt>
                <c:pt idx="5">
                  <c:v>144.45283978935907</c:v>
                </c:pt>
                <c:pt idx="6">
                  <c:v>72.642243702046713</c:v>
                </c:pt>
                <c:pt idx="7">
                  <c:v>65.814000401054855</c:v>
                </c:pt>
                <c:pt idx="8">
                  <c:v>71.875420045652419</c:v>
                </c:pt>
                <c:pt idx="9">
                  <c:v>41.15770726907094</c:v>
                </c:pt>
                <c:pt idx="10">
                  <c:v>58.778055452576766</c:v>
                </c:pt>
                <c:pt idx="11">
                  <c:v>152.90261483163201</c:v>
                </c:pt>
              </c:numCache>
            </c:numRef>
          </c:val>
        </c:ser>
        <c:ser>
          <c:idx val="9"/>
          <c:order val="7"/>
          <c:tx>
            <c:v>2012</c:v>
          </c:tx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Sheet2!$C$58:$N$58</c:f>
              <c:numCache>
                <c:formatCode>0.00</c:formatCode>
                <c:ptCount val="12"/>
                <c:pt idx="0">
                  <c:v>163.46248757867883</c:v>
                </c:pt>
                <c:pt idx="1">
                  <c:v>48.392661155165278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axId val="82445440"/>
        <c:axId val="82446976"/>
      </c:barChart>
      <c:catAx>
        <c:axId val="82445440"/>
        <c:scaling>
          <c:orientation val="minMax"/>
        </c:scaling>
        <c:axPos val="b"/>
        <c:numFmt formatCode="General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446976"/>
        <c:crosses val="autoZero"/>
        <c:auto val="1"/>
        <c:lblAlgn val="ctr"/>
        <c:lblOffset val="100"/>
        <c:tickLblSkip val="1"/>
        <c:tickMarkSkip val="1"/>
      </c:catAx>
      <c:valAx>
        <c:axId val="82446976"/>
        <c:scaling>
          <c:orientation val="minMax"/>
          <c:max val="300"/>
          <c:min val="0"/>
        </c:scaling>
        <c:axPos val="l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 pitchFamily="34" charset="0"/>
                    <a:ea typeface="Arial"/>
                    <a:cs typeface="Arial"/>
                  </a:defRPr>
                </a:pPr>
                <a:r>
                  <a:rPr lang="en-US" sz="1000" b="1" i="0" baseline="0">
                    <a:latin typeface="Calibri" pitchFamily="34" charset="0"/>
                  </a:rPr>
                  <a:t>Monthly Total Runoff (mm)</a:t>
                </a:r>
              </a:p>
            </c:rich>
          </c:tx>
          <c:layout>
            <c:manualLayout>
              <c:xMode val="edge"/>
              <c:yMode val="edge"/>
              <c:x val="0"/>
              <c:y val="0.13531428289774081"/>
            </c:manualLayout>
          </c:layout>
          <c:spPr>
            <a:noFill/>
            <a:ln w="25400">
              <a:noFill/>
            </a:ln>
          </c:spPr>
        </c:title>
        <c:numFmt formatCode="0.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en-US"/>
          </a:p>
        </c:txPr>
        <c:crossAx val="82445440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9.6927466006548543E-2"/>
          <c:y val="2.5039162594794783E-2"/>
          <c:w val="0.80645253791436156"/>
          <c:h val="0.15021381220628074"/>
        </c:manualLayout>
      </c:layout>
      <c:spPr>
        <a:solidFill>
          <a:schemeClr val="bg1"/>
        </a:solidFill>
        <a:ln w="25400">
          <a:noFill/>
        </a:ln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chemeClr val="bg1"/>
    </a:solidFill>
    <a:ln w="9525">
      <a:noFill/>
    </a:ln>
  </c:spPr>
  <c:txPr>
    <a:bodyPr/>
    <a:lstStyle/>
    <a:p>
      <a:pPr>
        <a:defRPr sz="5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8.1172491544532183E-2"/>
          <c:y val="0.25247585781796256"/>
          <c:w val="0.90304396843291956"/>
          <c:h val="0.52475374370006656"/>
        </c:manualLayout>
      </c:layout>
      <c:barChart>
        <c:barDir val="col"/>
        <c:grouping val="clustered"/>
        <c:ser>
          <c:idx val="3"/>
          <c:order val="0"/>
          <c:tx>
            <c:v>2005</c:v>
          </c:tx>
          <c:spPr>
            <a:solidFill>
              <a:schemeClr val="accent3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Sheet2!$C$51:$N$51</c:f>
              <c:numCache>
                <c:formatCode>0.0</c:formatCode>
                <c:ptCount val="12"/>
                <c:pt idx="0">
                  <c:v>174.06437677910037</c:v>
                </c:pt>
                <c:pt idx="1">
                  <c:v>169.91951410270295</c:v>
                </c:pt>
                <c:pt idx="2">
                  <c:v>128.80843304171793</c:v>
                </c:pt>
                <c:pt idx="3">
                  <c:v>125.67289820268661</c:v>
                </c:pt>
                <c:pt idx="4">
                  <c:v>90.31664045048781</c:v>
                </c:pt>
                <c:pt idx="5">
                  <c:v>70.624819807052788</c:v>
                </c:pt>
                <c:pt idx="6">
                  <c:v>60.84923150679117</c:v>
                </c:pt>
                <c:pt idx="7">
                  <c:v>39.090770750453913</c:v>
                </c:pt>
                <c:pt idx="8">
                  <c:v>49.62418224663972</c:v>
                </c:pt>
                <c:pt idx="9">
                  <c:v>42.568815199869988</c:v>
                </c:pt>
                <c:pt idx="10">
                  <c:v>36.20177664546798</c:v>
                </c:pt>
                <c:pt idx="11">
                  <c:v>46.869213641369605</c:v>
                </c:pt>
              </c:numCache>
            </c:numRef>
          </c:val>
        </c:ser>
        <c:ser>
          <c:idx val="4"/>
          <c:order val="1"/>
          <c:tx>
            <c:v>2006</c:v>
          </c:tx>
          <c:spPr>
            <a:solidFill>
              <a:schemeClr val="accent5">
                <a:lumMod val="60000"/>
                <a:lumOff val="40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Sheet2!$C$52:$N$52</c:f>
              <c:numCache>
                <c:formatCode>0.0</c:formatCode>
                <c:ptCount val="12"/>
                <c:pt idx="0">
                  <c:v>56.752353268563766</c:v>
                </c:pt>
                <c:pt idx="1">
                  <c:v>91.233308683112298</c:v>
                </c:pt>
                <c:pt idx="2">
                  <c:v>85.286547621646392</c:v>
                </c:pt>
                <c:pt idx="3">
                  <c:v>87.131466537487825</c:v>
                </c:pt>
                <c:pt idx="4">
                  <c:v>97.802212804987377</c:v>
                </c:pt>
                <c:pt idx="5">
                  <c:v>61.175194759186496</c:v>
                </c:pt>
                <c:pt idx="6">
                  <c:v>46.144483161424652</c:v>
                </c:pt>
                <c:pt idx="7">
                  <c:v>36.459899830105883</c:v>
                </c:pt>
                <c:pt idx="8">
                  <c:v>35.715313720573477</c:v>
                </c:pt>
                <c:pt idx="9">
                  <c:v>60.625855673931468</c:v>
                </c:pt>
                <c:pt idx="10">
                  <c:v>79.37287927615958</c:v>
                </c:pt>
                <c:pt idx="11">
                  <c:v>81.307148525145166</c:v>
                </c:pt>
              </c:numCache>
            </c:numRef>
          </c:val>
        </c:ser>
        <c:ser>
          <c:idx val="5"/>
          <c:order val="2"/>
          <c:tx>
            <c:v>2007</c:v>
          </c:tx>
          <c:spPr>
            <a:solidFill>
              <a:srgbClr val="FFC0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Sheet2!$C$53:$N$53</c:f>
              <c:numCache>
                <c:formatCode>0.0</c:formatCode>
                <c:ptCount val="12"/>
                <c:pt idx="0">
                  <c:v>142.98866183881381</c:v>
                </c:pt>
                <c:pt idx="1">
                  <c:v>113.91009230787293</c:v>
                </c:pt>
                <c:pt idx="2">
                  <c:v>109.06531868851506</c:v>
                </c:pt>
                <c:pt idx="3">
                  <c:v>119.39686461722762</c:v>
                </c:pt>
                <c:pt idx="4">
                  <c:v>125.52067170918235</c:v>
                </c:pt>
                <c:pt idx="5">
                  <c:v>79.821285577678168</c:v>
                </c:pt>
                <c:pt idx="6">
                  <c:v>94.370498157942208</c:v>
                </c:pt>
                <c:pt idx="7">
                  <c:v>61.673240134673811</c:v>
                </c:pt>
                <c:pt idx="8">
                  <c:v>55.029877401845283</c:v>
                </c:pt>
                <c:pt idx="9">
                  <c:v>41.998627703547974</c:v>
                </c:pt>
                <c:pt idx="10">
                  <c:v>48.208641320628551</c:v>
                </c:pt>
                <c:pt idx="11">
                  <c:v>67.689495899695956</c:v>
                </c:pt>
              </c:numCache>
            </c:numRef>
          </c:val>
        </c:ser>
        <c:ser>
          <c:idx val="6"/>
          <c:order val="3"/>
          <c:tx>
            <c:v>2008</c:v>
          </c:tx>
          <c:spPr>
            <a:solidFill>
              <a:srgbClr val="0070C0"/>
            </a:solidFill>
            <a:ln>
              <a:solidFill>
                <a:srgbClr val="000000"/>
              </a:solidFill>
            </a:ln>
          </c:spPr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Sheet2!$C$54:$N$54</c:f>
              <c:numCache>
                <c:formatCode>0.0</c:formatCode>
                <c:ptCount val="12"/>
                <c:pt idx="0">
                  <c:v>95.972847465656159</c:v>
                </c:pt>
                <c:pt idx="1">
                  <c:v>107.15818546663255</c:v>
                </c:pt>
                <c:pt idx="2">
                  <c:v>175.70445178303058</c:v>
                </c:pt>
                <c:pt idx="3">
                  <c:v>244.62119105481602</c:v>
                </c:pt>
                <c:pt idx="4">
                  <c:v>216.87112860686108</c:v>
                </c:pt>
                <c:pt idx="5">
                  <c:v>157.04793675900561</c:v>
                </c:pt>
                <c:pt idx="6">
                  <c:v>147.34564882463789</c:v>
                </c:pt>
                <c:pt idx="7">
                  <c:v>88.560244549890726</c:v>
                </c:pt>
                <c:pt idx="8">
                  <c:v>86.246567312203538</c:v>
                </c:pt>
                <c:pt idx="9">
                  <c:v>73.260985561957597</c:v>
                </c:pt>
                <c:pt idx="10">
                  <c:v>46.497251513763118</c:v>
                </c:pt>
                <c:pt idx="11">
                  <c:v>63.942738596528748</c:v>
                </c:pt>
              </c:numCache>
            </c:numRef>
          </c:val>
        </c:ser>
        <c:ser>
          <c:idx val="7"/>
          <c:order val="4"/>
          <c:tx>
            <c:v>2009</c:v>
          </c:tx>
          <c:spPr>
            <a:ln>
              <a:solidFill>
                <a:srgbClr val="000000"/>
              </a:solidFill>
            </a:ln>
          </c:spPr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Sheet2!$C$55:$N$55</c:f>
              <c:numCache>
                <c:formatCode>0.0</c:formatCode>
                <c:ptCount val="12"/>
                <c:pt idx="0">
                  <c:v>118.74957109267405</c:v>
                </c:pt>
                <c:pt idx="1">
                  <c:v>87.326051707445671</c:v>
                </c:pt>
                <c:pt idx="2">
                  <c:v>115.9183237770719</c:v>
                </c:pt>
                <c:pt idx="3">
                  <c:v>143.57390652090618</c:v>
                </c:pt>
                <c:pt idx="4">
                  <c:v>194.70231817238141</c:v>
                </c:pt>
                <c:pt idx="5">
                  <c:v>183.50705235661121</c:v>
                </c:pt>
                <c:pt idx="6">
                  <c:v>99.954232125116164</c:v>
                </c:pt>
                <c:pt idx="7">
                  <c:v>82.706143093166673</c:v>
                </c:pt>
                <c:pt idx="8">
                  <c:v>66.099556360474352</c:v>
                </c:pt>
                <c:pt idx="9">
                  <c:v>120.14442907119827</c:v>
                </c:pt>
                <c:pt idx="10">
                  <c:v>173.49088001118062</c:v>
                </c:pt>
                <c:pt idx="11">
                  <c:v>137.73701327649135</c:v>
                </c:pt>
              </c:numCache>
            </c:numRef>
          </c:val>
        </c:ser>
        <c:ser>
          <c:idx val="8"/>
          <c:order val="5"/>
          <c:tx>
            <c:v>2010</c:v>
          </c:tx>
          <c:spPr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Sheet2!$C$56:$N$56</c:f>
              <c:numCache>
                <c:formatCode>0.0</c:formatCode>
                <c:ptCount val="12"/>
                <c:pt idx="0">
                  <c:v>145.86210236728962</c:v>
                </c:pt>
                <c:pt idx="1">
                  <c:v>172.79295463117859</c:v>
                </c:pt>
                <c:pt idx="2">
                  <c:v>135.55669968420042</c:v>
                </c:pt>
                <c:pt idx="3">
                  <c:v>158.27898579343235</c:v>
                </c:pt>
                <c:pt idx="4">
                  <c:v>152.26239910125054</c:v>
                </c:pt>
                <c:pt idx="5">
                  <c:v>144.8587312187997</c:v>
                </c:pt>
                <c:pt idx="6">
                  <c:v>127.14188386500436</c:v>
                </c:pt>
                <c:pt idx="7">
                  <c:v>102.15671783711306</c:v>
                </c:pt>
                <c:pt idx="8">
                  <c:v>67.164976351425295</c:v>
                </c:pt>
                <c:pt idx="9">
                  <c:v>62.534478068032975</c:v>
                </c:pt>
                <c:pt idx="10">
                  <c:v>46.974448478183483</c:v>
                </c:pt>
                <c:pt idx="11">
                  <c:v>71.730447447918593</c:v>
                </c:pt>
              </c:numCache>
            </c:numRef>
          </c:val>
        </c:ser>
        <c:ser>
          <c:idx val="0"/>
          <c:order val="6"/>
          <c:tx>
            <c:v>2011</c:v>
          </c:tx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Sheet2!$C$57:$N$57</c:f>
              <c:numCache>
                <c:formatCode>0.0</c:formatCode>
                <c:ptCount val="12"/>
                <c:pt idx="0">
                  <c:v>63.687759219908813</c:v>
                </c:pt>
                <c:pt idx="1">
                  <c:v>57.339087122875299</c:v>
                </c:pt>
                <c:pt idx="2">
                  <c:v>151.27855265518809</c:v>
                </c:pt>
                <c:pt idx="3">
                  <c:v>169.04967206318912</c:v>
                </c:pt>
                <c:pt idx="4">
                  <c:v>260.25336276550013</c:v>
                </c:pt>
                <c:pt idx="5">
                  <c:v>217.66055534654512</c:v>
                </c:pt>
                <c:pt idx="6">
                  <c:v>138.06512755542553</c:v>
                </c:pt>
                <c:pt idx="7">
                  <c:v>87.956137019690033</c:v>
                </c:pt>
                <c:pt idx="8">
                  <c:v>65.573382176404579</c:v>
                </c:pt>
                <c:pt idx="9">
                  <c:v>53.35952256279414</c:v>
                </c:pt>
                <c:pt idx="10">
                  <c:v>57.844743823037774</c:v>
                </c:pt>
                <c:pt idx="11">
                  <c:v>147.68617287206411</c:v>
                </c:pt>
              </c:numCache>
            </c:numRef>
          </c:val>
        </c:ser>
        <c:ser>
          <c:idx val="9"/>
          <c:order val="7"/>
          <c:tx>
            <c:v>2012</c:v>
          </c:tx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Sheet2!$C$58:$N$58</c:f>
              <c:numCache>
                <c:formatCode>0.00</c:formatCode>
                <c:ptCount val="12"/>
                <c:pt idx="0">
                  <c:v>131.65937052332757</c:v>
                </c:pt>
                <c:pt idx="1">
                  <c:v>36.029694522376026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axId val="82600320"/>
        <c:axId val="82601856"/>
      </c:barChart>
      <c:catAx>
        <c:axId val="82600320"/>
        <c:scaling>
          <c:orientation val="minMax"/>
        </c:scaling>
        <c:axPos val="b"/>
        <c:numFmt formatCode="General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601856"/>
        <c:crosses val="autoZero"/>
        <c:auto val="1"/>
        <c:lblAlgn val="ctr"/>
        <c:lblOffset val="100"/>
        <c:tickLblSkip val="1"/>
        <c:tickMarkSkip val="1"/>
      </c:catAx>
      <c:valAx>
        <c:axId val="82601856"/>
        <c:scaling>
          <c:orientation val="minMax"/>
          <c:max val="300"/>
          <c:min val="0"/>
        </c:scaling>
        <c:axPos val="l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 pitchFamily="34" charset="0"/>
                    <a:ea typeface="Arial"/>
                    <a:cs typeface="Arial"/>
                  </a:defRPr>
                </a:pPr>
                <a:r>
                  <a:rPr lang="en-US" sz="1000" b="1" i="0" baseline="0">
                    <a:latin typeface="Calibri" pitchFamily="34" charset="0"/>
                  </a:rPr>
                  <a:t>Monthly Total Runoff (mm)</a:t>
                </a:r>
              </a:p>
            </c:rich>
          </c:tx>
          <c:layout>
            <c:manualLayout>
              <c:xMode val="edge"/>
              <c:yMode val="edge"/>
              <c:x val="0"/>
              <c:y val="0.13531428289774092"/>
            </c:manualLayout>
          </c:layout>
          <c:spPr>
            <a:noFill/>
            <a:ln w="25400">
              <a:noFill/>
            </a:ln>
          </c:spPr>
        </c:title>
        <c:numFmt formatCode="0.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en-US"/>
          </a:p>
        </c:txPr>
        <c:crossAx val="82600320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9.6927466006548557E-2"/>
          <c:y val="2.50391625947948E-2"/>
          <c:w val="0.80645253791436156"/>
          <c:h val="0.15021381220628074"/>
        </c:manualLayout>
      </c:layout>
      <c:spPr>
        <a:solidFill>
          <a:schemeClr val="bg1"/>
        </a:solidFill>
        <a:ln w="25400">
          <a:noFill/>
        </a:ln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chemeClr val="bg1"/>
    </a:solidFill>
    <a:ln w="9525">
      <a:noFill/>
    </a:ln>
  </c:spPr>
  <c:txPr>
    <a:bodyPr/>
    <a:lstStyle/>
    <a:p>
      <a:pPr>
        <a:defRPr sz="5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cat>
            <c:numRef>
              <c:f>Sheet2!$B$540:$B$3424</c:f>
              <c:numCache>
                <c:formatCode>[$-409]d\-mmm\-yy;@</c:formatCode>
                <c:ptCount val="2885"/>
                <c:pt idx="0">
                  <c:v>38063</c:v>
                </c:pt>
                <c:pt idx="1">
                  <c:v>38064</c:v>
                </c:pt>
                <c:pt idx="2">
                  <c:v>38065</c:v>
                </c:pt>
                <c:pt idx="3">
                  <c:v>38066</c:v>
                </c:pt>
                <c:pt idx="4">
                  <c:v>38067</c:v>
                </c:pt>
                <c:pt idx="5">
                  <c:v>38068</c:v>
                </c:pt>
                <c:pt idx="6">
                  <c:v>38069</c:v>
                </c:pt>
                <c:pt idx="7">
                  <c:v>38070</c:v>
                </c:pt>
                <c:pt idx="8">
                  <c:v>38071</c:v>
                </c:pt>
                <c:pt idx="9">
                  <c:v>38072</c:v>
                </c:pt>
                <c:pt idx="10">
                  <c:v>38073</c:v>
                </c:pt>
                <c:pt idx="11">
                  <c:v>38074</c:v>
                </c:pt>
                <c:pt idx="12">
                  <c:v>38075</c:v>
                </c:pt>
                <c:pt idx="13">
                  <c:v>38076</c:v>
                </c:pt>
                <c:pt idx="14">
                  <c:v>38077</c:v>
                </c:pt>
                <c:pt idx="15">
                  <c:v>38078</c:v>
                </c:pt>
                <c:pt idx="16">
                  <c:v>38079</c:v>
                </c:pt>
                <c:pt idx="17">
                  <c:v>38080</c:v>
                </c:pt>
                <c:pt idx="18">
                  <c:v>38081</c:v>
                </c:pt>
                <c:pt idx="19">
                  <c:v>38082</c:v>
                </c:pt>
                <c:pt idx="20">
                  <c:v>38083</c:v>
                </c:pt>
                <c:pt idx="21">
                  <c:v>38084</c:v>
                </c:pt>
                <c:pt idx="22">
                  <c:v>38085</c:v>
                </c:pt>
                <c:pt idx="23">
                  <c:v>38086</c:v>
                </c:pt>
                <c:pt idx="24">
                  <c:v>38087</c:v>
                </c:pt>
                <c:pt idx="25">
                  <c:v>38088</c:v>
                </c:pt>
                <c:pt idx="26">
                  <c:v>38089</c:v>
                </c:pt>
                <c:pt idx="27">
                  <c:v>38090</c:v>
                </c:pt>
                <c:pt idx="28">
                  <c:v>38091</c:v>
                </c:pt>
                <c:pt idx="29">
                  <c:v>38092</c:v>
                </c:pt>
                <c:pt idx="30">
                  <c:v>38093</c:v>
                </c:pt>
                <c:pt idx="31">
                  <c:v>38094</c:v>
                </c:pt>
                <c:pt idx="32">
                  <c:v>38095</c:v>
                </c:pt>
                <c:pt idx="33">
                  <c:v>38096</c:v>
                </c:pt>
                <c:pt idx="34">
                  <c:v>38097</c:v>
                </c:pt>
                <c:pt idx="35">
                  <c:v>38098</c:v>
                </c:pt>
                <c:pt idx="36">
                  <c:v>38099</c:v>
                </c:pt>
                <c:pt idx="37">
                  <c:v>38100</c:v>
                </c:pt>
                <c:pt idx="38">
                  <c:v>38101</c:v>
                </c:pt>
                <c:pt idx="39">
                  <c:v>38102</c:v>
                </c:pt>
                <c:pt idx="40">
                  <c:v>38103</c:v>
                </c:pt>
                <c:pt idx="41">
                  <c:v>38104</c:v>
                </c:pt>
                <c:pt idx="42">
                  <c:v>38105</c:v>
                </c:pt>
                <c:pt idx="43">
                  <c:v>38106</c:v>
                </c:pt>
                <c:pt idx="44">
                  <c:v>38107</c:v>
                </c:pt>
                <c:pt idx="45">
                  <c:v>38108</c:v>
                </c:pt>
                <c:pt idx="46">
                  <c:v>38109</c:v>
                </c:pt>
                <c:pt idx="47">
                  <c:v>38110</c:v>
                </c:pt>
                <c:pt idx="48">
                  <c:v>38111</c:v>
                </c:pt>
                <c:pt idx="49">
                  <c:v>38112</c:v>
                </c:pt>
                <c:pt idx="50">
                  <c:v>38113</c:v>
                </c:pt>
                <c:pt idx="51">
                  <c:v>38114</c:v>
                </c:pt>
                <c:pt idx="52">
                  <c:v>38115</c:v>
                </c:pt>
                <c:pt idx="53">
                  <c:v>38116</c:v>
                </c:pt>
                <c:pt idx="54">
                  <c:v>38117</c:v>
                </c:pt>
                <c:pt idx="55">
                  <c:v>38118</c:v>
                </c:pt>
                <c:pt idx="56">
                  <c:v>38119</c:v>
                </c:pt>
                <c:pt idx="57">
                  <c:v>38120</c:v>
                </c:pt>
                <c:pt idx="58">
                  <c:v>38121</c:v>
                </c:pt>
                <c:pt idx="59">
                  <c:v>38122</c:v>
                </c:pt>
                <c:pt idx="60">
                  <c:v>38123</c:v>
                </c:pt>
                <c:pt idx="61">
                  <c:v>38124</c:v>
                </c:pt>
                <c:pt idx="62">
                  <c:v>38125</c:v>
                </c:pt>
                <c:pt idx="63">
                  <c:v>38126</c:v>
                </c:pt>
                <c:pt idx="64">
                  <c:v>38127</c:v>
                </c:pt>
                <c:pt idx="65">
                  <c:v>38128</c:v>
                </c:pt>
                <c:pt idx="66">
                  <c:v>38129</c:v>
                </c:pt>
                <c:pt idx="67">
                  <c:v>38130</c:v>
                </c:pt>
                <c:pt idx="68">
                  <c:v>38131</c:v>
                </c:pt>
                <c:pt idx="69">
                  <c:v>38132</c:v>
                </c:pt>
                <c:pt idx="70">
                  <c:v>38133</c:v>
                </c:pt>
                <c:pt idx="71">
                  <c:v>38134</c:v>
                </c:pt>
                <c:pt idx="72">
                  <c:v>38135</c:v>
                </c:pt>
                <c:pt idx="73">
                  <c:v>38136</c:v>
                </c:pt>
                <c:pt idx="74">
                  <c:v>38137</c:v>
                </c:pt>
                <c:pt idx="75">
                  <c:v>38138</c:v>
                </c:pt>
                <c:pt idx="76">
                  <c:v>38139</c:v>
                </c:pt>
                <c:pt idx="77">
                  <c:v>38140</c:v>
                </c:pt>
                <c:pt idx="78">
                  <c:v>38141</c:v>
                </c:pt>
                <c:pt idx="79">
                  <c:v>38142</c:v>
                </c:pt>
                <c:pt idx="80">
                  <c:v>38143</c:v>
                </c:pt>
                <c:pt idx="81">
                  <c:v>38144</c:v>
                </c:pt>
                <c:pt idx="82">
                  <c:v>38145</c:v>
                </c:pt>
                <c:pt idx="83">
                  <c:v>38146</c:v>
                </c:pt>
                <c:pt idx="84">
                  <c:v>38147</c:v>
                </c:pt>
                <c:pt idx="85">
                  <c:v>38148</c:v>
                </c:pt>
                <c:pt idx="86">
                  <c:v>38149</c:v>
                </c:pt>
                <c:pt idx="87">
                  <c:v>38150</c:v>
                </c:pt>
                <c:pt idx="88">
                  <c:v>38151</c:v>
                </c:pt>
                <c:pt idx="89">
                  <c:v>38152</c:v>
                </c:pt>
                <c:pt idx="90">
                  <c:v>38153</c:v>
                </c:pt>
                <c:pt idx="91">
                  <c:v>38154</c:v>
                </c:pt>
                <c:pt idx="92">
                  <c:v>38155</c:v>
                </c:pt>
                <c:pt idx="93">
                  <c:v>38156</c:v>
                </c:pt>
                <c:pt idx="94">
                  <c:v>38157</c:v>
                </c:pt>
                <c:pt idx="95">
                  <c:v>38158</c:v>
                </c:pt>
                <c:pt idx="96">
                  <c:v>38159</c:v>
                </c:pt>
                <c:pt idx="97">
                  <c:v>38160</c:v>
                </c:pt>
                <c:pt idx="98">
                  <c:v>38161</c:v>
                </c:pt>
                <c:pt idx="99">
                  <c:v>38162</c:v>
                </c:pt>
                <c:pt idx="100">
                  <c:v>38163</c:v>
                </c:pt>
                <c:pt idx="101">
                  <c:v>38164</c:v>
                </c:pt>
                <c:pt idx="102">
                  <c:v>38165</c:v>
                </c:pt>
                <c:pt idx="103">
                  <c:v>38166</c:v>
                </c:pt>
                <c:pt idx="104">
                  <c:v>38167</c:v>
                </c:pt>
                <c:pt idx="105">
                  <c:v>38168</c:v>
                </c:pt>
                <c:pt idx="106">
                  <c:v>38169</c:v>
                </c:pt>
                <c:pt idx="107">
                  <c:v>38170</c:v>
                </c:pt>
                <c:pt idx="108">
                  <c:v>38171</c:v>
                </c:pt>
                <c:pt idx="109">
                  <c:v>38172</c:v>
                </c:pt>
                <c:pt idx="110">
                  <c:v>38173</c:v>
                </c:pt>
                <c:pt idx="111">
                  <c:v>38174</c:v>
                </c:pt>
                <c:pt idx="112">
                  <c:v>38175</c:v>
                </c:pt>
                <c:pt idx="113">
                  <c:v>38176</c:v>
                </c:pt>
                <c:pt idx="114">
                  <c:v>38177</c:v>
                </c:pt>
                <c:pt idx="115">
                  <c:v>38178</c:v>
                </c:pt>
                <c:pt idx="116">
                  <c:v>38179</c:v>
                </c:pt>
                <c:pt idx="117">
                  <c:v>38180</c:v>
                </c:pt>
                <c:pt idx="118">
                  <c:v>38181</c:v>
                </c:pt>
                <c:pt idx="119">
                  <c:v>38182</c:v>
                </c:pt>
                <c:pt idx="120">
                  <c:v>38183</c:v>
                </c:pt>
                <c:pt idx="121">
                  <c:v>38184</c:v>
                </c:pt>
                <c:pt idx="122">
                  <c:v>38185</c:v>
                </c:pt>
                <c:pt idx="123">
                  <c:v>38186</c:v>
                </c:pt>
                <c:pt idx="124">
                  <c:v>38187</c:v>
                </c:pt>
                <c:pt idx="125">
                  <c:v>38188</c:v>
                </c:pt>
                <c:pt idx="126">
                  <c:v>38189</c:v>
                </c:pt>
                <c:pt idx="127">
                  <c:v>38190</c:v>
                </c:pt>
                <c:pt idx="128">
                  <c:v>38191</c:v>
                </c:pt>
                <c:pt idx="129">
                  <c:v>38192</c:v>
                </c:pt>
                <c:pt idx="130">
                  <c:v>38193</c:v>
                </c:pt>
                <c:pt idx="131">
                  <c:v>38194</c:v>
                </c:pt>
                <c:pt idx="132">
                  <c:v>38195</c:v>
                </c:pt>
                <c:pt idx="133">
                  <c:v>38196</c:v>
                </c:pt>
                <c:pt idx="134">
                  <c:v>38197</c:v>
                </c:pt>
                <c:pt idx="135">
                  <c:v>38198</c:v>
                </c:pt>
                <c:pt idx="136">
                  <c:v>38199</c:v>
                </c:pt>
                <c:pt idx="137">
                  <c:v>38200</c:v>
                </c:pt>
                <c:pt idx="138">
                  <c:v>38201</c:v>
                </c:pt>
                <c:pt idx="139">
                  <c:v>38202</c:v>
                </c:pt>
                <c:pt idx="140">
                  <c:v>38203</c:v>
                </c:pt>
                <c:pt idx="141">
                  <c:v>38204</c:v>
                </c:pt>
                <c:pt idx="142">
                  <c:v>38205</c:v>
                </c:pt>
                <c:pt idx="143">
                  <c:v>38206</c:v>
                </c:pt>
                <c:pt idx="144">
                  <c:v>38207</c:v>
                </c:pt>
                <c:pt idx="145">
                  <c:v>38208</c:v>
                </c:pt>
                <c:pt idx="146">
                  <c:v>38209</c:v>
                </c:pt>
                <c:pt idx="147">
                  <c:v>38210</c:v>
                </c:pt>
                <c:pt idx="148">
                  <c:v>38211</c:v>
                </c:pt>
                <c:pt idx="149">
                  <c:v>38212</c:v>
                </c:pt>
                <c:pt idx="150">
                  <c:v>38213</c:v>
                </c:pt>
                <c:pt idx="151">
                  <c:v>38214</c:v>
                </c:pt>
                <c:pt idx="152">
                  <c:v>38215</c:v>
                </c:pt>
                <c:pt idx="153">
                  <c:v>38216</c:v>
                </c:pt>
                <c:pt idx="154">
                  <c:v>38217</c:v>
                </c:pt>
                <c:pt idx="155">
                  <c:v>38218</c:v>
                </c:pt>
                <c:pt idx="156">
                  <c:v>38219</c:v>
                </c:pt>
                <c:pt idx="157">
                  <c:v>38220</c:v>
                </c:pt>
                <c:pt idx="158">
                  <c:v>38221</c:v>
                </c:pt>
                <c:pt idx="159">
                  <c:v>38222</c:v>
                </c:pt>
                <c:pt idx="160">
                  <c:v>38223</c:v>
                </c:pt>
                <c:pt idx="161">
                  <c:v>38224</c:v>
                </c:pt>
                <c:pt idx="162">
                  <c:v>38225</c:v>
                </c:pt>
                <c:pt idx="163">
                  <c:v>38226</c:v>
                </c:pt>
                <c:pt idx="164">
                  <c:v>38227</c:v>
                </c:pt>
                <c:pt idx="165">
                  <c:v>38228</c:v>
                </c:pt>
                <c:pt idx="166">
                  <c:v>38229</c:v>
                </c:pt>
                <c:pt idx="167">
                  <c:v>38230</c:v>
                </c:pt>
                <c:pt idx="168">
                  <c:v>38231</c:v>
                </c:pt>
                <c:pt idx="169">
                  <c:v>38232</c:v>
                </c:pt>
                <c:pt idx="170">
                  <c:v>38233</c:v>
                </c:pt>
                <c:pt idx="171">
                  <c:v>38234</c:v>
                </c:pt>
                <c:pt idx="172">
                  <c:v>38235</c:v>
                </c:pt>
                <c:pt idx="173">
                  <c:v>38236</c:v>
                </c:pt>
                <c:pt idx="174">
                  <c:v>38237</c:v>
                </c:pt>
                <c:pt idx="175">
                  <c:v>38238</c:v>
                </c:pt>
                <c:pt idx="176">
                  <c:v>38239</c:v>
                </c:pt>
                <c:pt idx="177">
                  <c:v>38240</c:v>
                </c:pt>
                <c:pt idx="178">
                  <c:v>38241</c:v>
                </c:pt>
                <c:pt idx="179">
                  <c:v>38242</c:v>
                </c:pt>
                <c:pt idx="180">
                  <c:v>38243</c:v>
                </c:pt>
                <c:pt idx="181">
                  <c:v>38244</c:v>
                </c:pt>
                <c:pt idx="182">
                  <c:v>38245</c:v>
                </c:pt>
                <c:pt idx="183">
                  <c:v>38246</c:v>
                </c:pt>
                <c:pt idx="184">
                  <c:v>38247</c:v>
                </c:pt>
                <c:pt idx="185">
                  <c:v>38248</c:v>
                </c:pt>
                <c:pt idx="186">
                  <c:v>38249</c:v>
                </c:pt>
                <c:pt idx="187">
                  <c:v>38250</c:v>
                </c:pt>
                <c:pt idx="188">
                  <c:v>38251</c:v>
                </c:pt>
                <c:pt idx="189">
                  <c:v>38252</c:v>
                </c:pt>
                <c:pt idx="190">
                  <c:v>38253</c:v>
                </c:pt>
                <c:pt idx="191">
                  <c:v>38254</c:v>
                </c:pt>
                <c:pt idx="192">
                  <c:v>38255</c:v>
                </c:pt>
                <c:pt idx="193">
                  <c:v>38256</c:v>
                </c:pt>
                <c:pt idx="194">
                  <c:v>38257</c:v>
                </c:pt>
                <c:pt idx="195">
                  <c:v>38258</c:v>
                </c:pt>
                <c:pt idx="196">
                  <c:v>38259</c:v>
                </c:pt>
                <c:pt idx="197">
                  <c:v>38260</c:v>
                </c:pt>
                <c:pt idx="198">
                  <c:v>38261</c:v>
                </c:pt>
                <c:pt idx="199">
                  <c:v>38262</c:v>
                </c:pt>
                <c:pt idx="200">
                  <c:v>38263</c:v>
                </c:pt>
                <c:pt idx="201">
                  <c:v>38264</c:v>
                </c:pt>
                <c:pt idx="202">
                  <c:v>38265</c:v>
                </c:pt>
                <c:pt idx="203">
                  <c:v>38266</c:v>
                </c:pt>
                <c:pt idx="204">
                  <c:v>38267</c:v>
                </c:pt>
                <c:pt idx="205">
                  <c:v>38268</c:v>
                </c:pt>
                <c:pt idx="206">
                  <c:v>38269</c:v>
                </c:pt>
                <c:pt idx="207">
                  <c:v>38270</c:v>
                </c:pt>
                <c:pt idx="208">
                  <c:v>38271</c:v>
                </c:pt>
                <c:pt idx="209">
                  <c:v>38272</c:v>
                </c:pt>
                <c:pt idx="210">
                  <c:v>38273</c:v>
                </c:pt>
                <c:pt idx="211">
                  <c:v>38274</c:v>
                </c:pt>
                <c:pt idx="212">
                  <c:v>38275</c:v>
                </c:pt>
                <c:pt idx="213">
                  <c:v>38276</c:v>
                </c:pt>
                <c:pt idx="214">
                  <c:v>38277</c:v>
                </c:pt>
                <c:pt idx="215">
                  <c:v>38278</c:v>
                </c:pt>
                <c:pt idx="216">
                  <c:v>38279</c:v>
                </c:pt>
                <c:pt idx="217">
                  <c:v>38280</c:v>
                </c:pt>
                <c:pt idx="218">
                  <c:v>38281</c:v>
                </c:pt>
                <c:pt idx="219">
                  <c:v>38282</c:v>
                </c:pt>
                <c:pt idx="220">
                  <c:v>38283</c:v>
                </c:pt>
                <c:pt idx="221">
                  <c:v>38284</c:v>
                </c:pt>
                <c:pt idx="222">
                  <c:v>38285</c:v>
                </c:pt>
                <c:pt idx="223">
                  <c:v>38286</c:v>
                </c:pt>
                <c:pt idx="224">
                  <c:v>38287</c:v>
                </c:pt>
                <c:pt idx="225">
                  <c:v>38288</c:v>
                </c:pt>
                <c:pt idx="226">
                  <c:v>38289</c:v>
                </c:pt>
                <c:pt idx="227">
                  <c:v>38290</c:v>
                </c:pt>
                <c:pt idx="228">
                  <c:v>38291</c:v>
                </c:pt>
                <c:pt idx="229">
                  <c:v>38292</c:v>
                </c:pt>
                <c:pt idx="230">
                  <c:v>38293</c:v>
                </c:pt>
                <c:pt idx="231">
                  <c:v>38294</c:v>
                </c:pt>
                <c:pt idx="232">
                  <c:v>38295</c:v>
                </c:pt>
                <c:pt idx="233">
                  <c:v>38296</c:v>
                </c:pt>
                <c:pt idx="234">
                  <c:v>38297</c:v>
                </c:pt>
                <c:pt idx="235">
                  <c:v>38298</c:v>
                </c:pt>
                <c:pt idx="236">
                  <c:v>38299</c:v>
                </c:pt>
                <c:pt idx="237">
                  <c:v>38300</c:v>
                </c:pt>
                <c:pt idx="238">
                  <c:v>38301</c:v>
                </c:pt>
                <c:pt idx="239">
                  <c:v>38302</c:v>
                </c:pt>
                <c:pt idx="240">
                  <c:v>38303</c:v>
                </c:pt>
                <c:pt idx="241">
                  <c:v>38304</c:v>
                </c:pt>
                <c:pt idx="242">
                  <c:v>38305</c:v>
                </c:pt>
                <c:pt idx="243">
                  <c:v>38306</c:v>
                </c:pt>
                <c:pt idx="244">
                  <c:v>38307</c:v>
                </c:pt>
                <c:pt idx="245">
                  <c:v>38308</c:v>
                </c:pt>
                <c:pt idx="246">
                  <c:v>38309</c:v>
                </c:pt>
                <c:pt idx="247">
                  <c:v>38310</c:v>
                </c:pt>
                <c:pt idx="248">
                  <c:v>38311</c:v>
                </c:pt>
                <c:pt idx="249">
                  <c:v>38312</c:v>
                </c:pt>
                <c:pt idx="250">
                  <c:v>38313</c:v>
                </c:pt>
                <c:pt idx="251">
                  <c:v>38314</c:v>
                </c:pt>
                <c:pt idx="252">
                  <c:v>38315</c:v>
                </c:pt>
                <c:pt idx="253">
                  <c:v>38316</c:v>
                </c:pt>
                <c:pt idx="254">
                  <c:v>38317</c:v>
                </c:pt>
                <c:pt idx="255">
                  <c:v>38318</c:v>
                </c:pt>
                <c:pt idx="256">
                  <c:v>38319</c:v>
                </c:pt>
                <c:pt idx="257">
                  <c:v>38320</c:v>
                </c:pt>
                <c:pt idx="258">
                  <c:v>38321</c:v>
                </c:pt>
                <c:pt idx="259">
                  <c:v>38322</c:v>
                </c:pt>
                <c:pt idx="260">
                  <c:v>38323</c:v>
                </c:pt>
                <c:pt idx="261">
                  <c:v>38324</c:v>
                </c:pt>
                <c:pt idx="262">
                  <c:v>38325</c:v>
                </c:pt>
                <c:pt idx="263">
                  <c:v>38326</c:v>
                </c:pt>
                <c:pt idx="264">
                  <c:v>38327</c:v>
                </c:pt>
                <c:pt idx="265">
                  <c:v>38328</c:v>
                </c:pt>
                <c:pt idx="266">
                  <c:v>38329</c:v>
                </c:pt>
                <c:pt idx="267">
                  <c:v>38330</c:v>
                </c:pt>
                <c:pt idx="268">
                  <c:v>38331</c:v>
                </c:pt>
                <c:pt idx="269">
                  <c:v>38332</c:v>
                </c:pt>
                <c:pt idx="270">
                  <c:v>38333</c:v>
                </c:pt>
                <c:pt idx="271">
                  <c:v>38334</c:v>
                </c:pt>
                <c:pt idx="272">
                  <c:v>38335</c:v>
                </c:pt>
                <c:pt idx="273">
                  <c:v>38336</c:v>
                </c:pt>
                <c:pt idx="274">
                  <c:v>38337</c:v>
                </c:pt>
                <c:pt idx="275">
                  <c:v>38338</c:v>
                </c:pt>
                <c:pt idx="276">
                  <c:v>38339</c:v>
                </c:pt>
                <c:pt idx="277">
                  <c:v>38340</c:v>
                </c:pt>
                <c:pt idx="278">
                  <c:v>38341</c:v>
                </c:pt>
                <c:pt idx="279">
                  <c:v>38342</c:v>
                </c:pt>
                <c:pt idx="280">
                  <c:v>38343</c:v>
                </c:pt>
                <c:pt idx="281">
                  <c:v>38344</c:v>
                </c:pt>
                <c:pt idx="282">
                  <c:v>38345</c:v>
                </c:pt>
                <c:pt idx="283">
                  <c:v>38346</c:v>
                </c:pt>
                <c:pt idx="284">
                  <c:v>38347</c:v>
                </c:pt>
                <c:pt idx="285">
                  <c:v>38348</c:v>
                </c:pt>
                <c:pt idx="286">
                  <c:v>38349</c:v>
                </c:pt>
                <c:pt idx="287">
                  <c:v>38350</c:v>
                </c:pt>
                <c:pt idx="288">
                  <c:v>38351</c:v>
                </c:pt>
                <c:pt idx="289">
                  <c:v>38352</c:v>
                </c:pt>
                <c:pt idx="290">
                  <c:v>38353</c:v>
                </c:pt>
                <c:pt idx="291">
                  <c:v>38354</c:v>
                </c:pt>
                <c:pt idx="292">
                  <c:v>38355</c:v>
                </c:pt>
                <c:pt idx="293">
                  <c:v>38356</c:v>
                </c:pt>
                <c:pt idx="294">
                  <c:v>38357</c:v>
                </c:pt>
                <c:pt idx="295">
                  <c:v>38358</c:v>
                </c:pt>
                <c:pt idx="296">
                  <c:v>38359</c:v>
                </c:pt>
                <c:pt idx="297">
                  <c:v>38360</c:v>
                </c:pt>
                <c:pt idx="298">
                  <c:v>38361</c:v>
                </c:pt>
                <c:pt idx="299">
                  <c:v>38362</c:v>
                </c:pt>
                <c:pt idx="300">
                  <c:v>38363</c:v>
                </c:pt>
                <c:pt idx="301">
                  <c:v>38364</c:v>
                </c:pt>
                <c:pt idx="302">
                  <c:v>38365</c:v>
                </c:pt>
                <c:pt idx="303">
                  <c:v>38366</c:v>
                </c:pt>
                <c:pt idx="304">
                  <c:v>38367</c:v>
                </c:pt>
                <c:pt idx="305">
                  <c:v>38368</c:v>
                </c:pt>
                <c:pt idx="306">
                  <c:v>38369</c:v>
                </c:pt>
                <c:pt idx="307">
                  <c:v>38370</c:v>
                </c:pt>
                <c:pt idx="308">
                  <c:v>38371</c:v>
                </c:pt>
                <c:pt idx="309">
                  <c:v>38372</c:v>
                </c:pt>
                <c:pt idx="310">
                  <c:v>38373</c:v>
                </c:pt>
                <c:pt idx="311">
                  <c:v>38374</c:v>
                </c:pt>
                <c:pt idx="312">
                  <c:v>38375</c:v>
                </c:pt>
                <c:pt idx="313">
                  <c:v>38376</c:v>
                </c:pt>
                <c:pt idx="314">
                  <c:v>38377</c:v>
                </c:pt>
                <c:pt idx="315">
                  <c:v>38378</c:v>
                </c:pt>
                <c:pt idx="316">
                  <c:v>38379</c:v>
                </c:pt>
                <c:pt idx="317">
                  <c:v>38380</c:v>
                </c:pt>
                <c:pt idx="318">
                  <c:v>38381</c:v>
                </c:pt>
                <c:pt idx="319">
                  <c:v>38382</c:v>
                </c:pt>
                <c:pt idx="320">
                  <c:v>38383</c:v>
                </c:pt>
                <c:pt idx="321">
                  <c:v>38384</c:v>
                </c:pt>
                <c:pt idx="322">
                  <c:v>38385</c:v>
                </c:pt>
                <c:pt idx="323">
                  <c:v>38386</c:v>
                </c:pt>
                <c:pt idx="324">
                  <c:v>38387</c:v>
                </c:pt>
                <c:pt idx="325">
                  <c:v>38388</c:v>
                </c:pt>
                <c:pt idx="326">
                  <c:v>38389</c:v>
                </c:pt>
                <c:pt idx="327">
                  <c:v>38390</c:v>
                </c:pt>
                <c:pt idx="328">
                  <c:v>38391</c:v>
                </c:pt>
                <c:pt idx="329">
                  <c:v>38392</c:v>
                </c:pt>
                <c:pt idx="330">
                  <c:v>38393</c:v>
                </c:pt>
                <c:pt idx="331">
                  <c:v>38394</c:v>
                </c:pt>
                <c:pt idx="332">
                  <c:v>38395</c:v>
                </c:pt>
                <c:pt idx="333">
                  <c:v>38396</c:v>
                </c:pt>
                <c:pt idx="334">
                  <c:v>38397</c:v>
                </c:pt>
                <c:pt idx="335">
                  <c:v>38398</c:v>
                </c:pt>
                <c:pt idx="336">
                  <c:v>38399</c:v>
                </c:pt>
                <c:pt idx="337">
                  <c:v>38400</c:v>
                </c:pt>
                <c:pt idx="338">
                  <c:v>38401</c:v>
                </c:pt>
                <c:pt idx="339">
                  <c:v>38402</c:v>
                </c:pt>
                <c:pt idx="340">
                  <c:v>38403</c:v>
                </c:pt>
                <c:pt idx="341">
                  <c:v>38404</c:v>
                </c:pt>
                <c:pt idx="342">
                  <c:v>38405</c:v>
                </c:pt>
                <c:pt idx="343">
                  <c:v>38406</c:v>
                </c:pt>
                <c:pt idx="344">
                  <c:v>38407</c:v>
                </c:pt>
                <c:pt idx="345">
                  <c:v>38408</c:v>
                </c:pt>
                <c:pt idx="346">
                  <c:v>38409</c:v>
                </c:pt>
                <c:pt idx="347">
                  <c:v>38410</c:v>
                </c:pt>
                <c:pt idx="348">
                  <c:v>38411</c:v>
                </c:pt>
                <c:pt idx="349">
                  <c:v>38412</c:v>
                </c:pt>
                <c:pt idx="350">
                  <c:v>38413</c:v>
                </c:pt>
                <c:pt idx="351">
                  <c:v>38414</c:v>
                </c:pt>
                <c:pt idx="352">
                  <c:v>38415</c:v>
                </c:pt>
                <c:pt idx="353">
                  <c:v>38416</c:v>
                </c:pt>
                <c:pt idx="354">
                  <c:v>38417</c:v>
                </c:pt>
                <c:pt idx="355">
                  <c:v>38418</c:v>
                </c:pt>
                <c:pt idx="356">
                  <c:v>38419</c:v>
                </c:pt>
                <c:pt idx="357">
                  <c:v>38420</c:v>
                </c:pt>
                <c:pt idx="358">
                  <c:v>38421</c:v>
                </c:pt>
                <c:pt idx="359">
                  <c:v>38422</c:v>
                </c:pt>
                <c:pt idx="360">
                  <c:v>38423</c:v>
                </c:pt>
                <c:pt idx="361">
                  <c:v>38424</c:v>
                </c:pt>
                <c:pt idx="362">
                  <c:v>38425</c:v>
                </c:pt>
                <c:pt idx="363">
                  <c:v>38426</c:v>
                </c:pt>
                <c:pt idx="364">
                  <c:v>38427</c:v>
                </c:pt>
                <c:pt idx="365">
                  <c:v>38428</c:v>
                </c:pt>
                <c:pt idx="366">
                  <c:v>38429</c:v>
                </c:pt>
                <c:pt idx="367">
                  <c:v>38430</c:v>
                </c:pt>
                <c:pt idx="368">
                  <c:v>38431</c:v>
                </c:pt>
                <c:pt idx="369">
                  <c:v>38432</c:v>
                </c:pt>
                <c:pt idx="370">
                  <c:v>38433</c:v>
                </c:pt>
                <c:pt idx="371">
                  <c:v>38434</c:v>
                </c:pt>
                <c:pt idx="372">
                  <c:v>38435</c:v>
                </c:pt>
                <c:pt idx="373">
                  <c:v>38436</c:v>
                </c:pt>
                <c:pt idx="374">
                  <c:v>38437</c:v>
                </c:pt>
                <c:pt idx="375">
                  <c:v>38438</c:v>
                </c:pt>
                <c:pt idx="376">
                  <c:v>38439</c:v>
                </c:pt>
                <c:pt idx="377">
                  <c:v>38440</c:v>
                </c:pt>
                <c:pt idx="378">
                  <c:v>38441</c:v>
                </c:pt>
                <c:pt idx="379">
                  <c:v>38442</c:v>
                </c:pt>
                <c:pt idx="380">
                  <c:v>38443</c:v>
                </c:pt>
                <c:pt idx="381">
                  <c:v>38444</c:v>
                </c:pt>
                <c:pt idx="382">
                  <c:v>38445</c:v>
                </c:pt>
                <c:pt idx="383">
                  <c:v>38446</c:v>
                </c:pt>
                <c:pt idx="384">
                  <c:v>38447</c:v>
                </c:pt>
                <c:pt idx="385">
                  <c:v>38448</c:v>
                </c:pt>
                <c:pt idx="386">
                  <c:v>38449</c:v>
                </c:pt>
                <c:pt idx="387">
                  <c:v>38450</c:v>
                </c:pt>
                <c:pt idx="388">
                  <c:v>38451</c:v>
                </c:pt>
                <c:pt idx="389">
                  <c:v>38452</c:v>
                </c:pt>
                <c:pt idx="390">
                  <c:v>38453</c:v>
                </c:pt>
                <c:pt idx="391">
                  <c:v>38454</c:v>
                </c:pt>
                <c:pt idx="392">
                  <c:v>38455</c:v>
                </c:pt>
                <c:pt idx="393">
                  <c:v>38456</c:v>
                </c:pt>
                <c:pt idx="394">
                  <c:v>38457</c:v>
                </c:pt>
                <c:pt idx="395">
                  <c:v>38458</c:v>
                </c:pt>
                <c:pt idx="396">
                  <c:v>38459</c:v>
                </c:pt>
                <c:pt idx="397">
                  <c:v>38460</c:v>
                </c:pt>
                <c:pt idx="398">
                  <c:v>38461</c:v>
                </c:pt>
                <c:pt idx="399">
                  <c:v>38462</c:v>
                </c:pt>
                <c:pt idx="400">
                  <c:v>38463</c:v>
                </c:pt>
                <c:pt idx="401">
                  <c:v>38464</c:v>
                </c:pt>
                <c:pt idx="402">
                  <c:v>38465</c:v>
                </c:pt>
                <c:pt idx="403">
                  <c:v>38466</c:v>
                </c:pt>
                <c:pt idx="404">
                  <c:v>38467</c:v>
                </c:pt>
                <c:pt idx="405">
                  <c:v>38468</c:v>
                </c:pt>
                <c:pt idx="406">
                  <c:v>38469</c:v>
                </c:pt>
                <c:pt idx="407">
                  <c:v>38470</c:v>
                </c:pt>
                <c:pt idx="408">
                  <c:v>38471</c:v>
                </c:pt>
                <c:pt idx="409">
                  <c:v>38472</c:v>
                </c:pt>
                <c:pt idx="410">
                  <c:v>38473</c:v>
                </c:pt>
                <c:pt idx="411">
                  <c:v>38474</c:v>
                </c:pt>
                <c:pt idx="412">
                  <c:v>38475</c:v>
                </c:pt>
                <c:pt idx="413">
                  <c:v>38476</c:v>
                </c:pt>
                <c:pt idx="414">
                  <c:v>38477</c:v>
                </c:pt>
                <c:pt idx="415">
                  <c:v>38478</c:v>
                </c:pt>
                <c:pt idx="416">
                  <c:v>38479</c:v>
                </c:pt>
                <c:pt idx="417">
                  <c:v>38480</c:v>
                </c:pt>
                <c:pt idx="418">
                  <c:v>38481</c:v>
                </c:pt>
                <c:pt idx="419">
                  <c:v>38482</c:v>
                </c:pt>
                <c:pt idx="420">
                  <c:v>38483</c:v>
                </c:pt>
                <c:pt idx="421">
                  <c:v>38484</c:v>
                </c:pt>
                <c:pt idx="422">
                  <c:v>38485</c:v>
                </c:pt>
                <c:pt idx="423">
                  <c:v>38486</c:v>
                </c:pt>
                <c:pt idx="424">
                  <c:v>38487</c:v>
                </c:pt>
                <c:pt idx="425">
                  <c:v>38488</c:v>
                </c:pt>
                <c:pt idx="426">
                  <c:v>38489</c:v>
                </c:pt>
                <c:pt idx="427">
                  <c:v>38490</c:v>
                </c:pt>
                <c:pt idx="428">
                  <c:v>38491</c:v>
                </c:pt>
                <c:pt idx="429">
                  <c:v>38492</c:v>
                </c:pt>
                <c:pt idx="430">
                  <c:v>38493</c:v>
                </c:pt>
                <c:pt idx="431">
                  <c:v>38494</c:v>
                </c:pt>
                <c:pt idx="432">
                  <c:v>38495</c:v>
                </c:pt>
                <c:pt idx="433">
                  <c:v>38496</c:v>
                </c:pt>
                <c:pt idx="434">
                  <c:v>38497</c:v>
                </c:pt>
                <c:pt idx="435">
                  <c:v>38498</c:v>
                </c:pt>
                <c:pt idx="436">
                  <c:v>38499</c:v>
                </c:pt>
                <c:pt idx="437">
                  <c:v>38500</c:v>
                </c:pt>
                <c:pt idx="438">
                  <c:v>38501</c:v>
                </c:pt>
                <c:pt idx="439">
                  <c:v>38502</c:v>
                </c:pt>
                <c:pt idx="440">
                  <c:v>38503</c:v>
                </c:pt>
                <c:pt idx="441">
                  <c:v>38504</c:v>
                </c:pt>
                <c:pt idx="442">
                  <c:v>38505</c:v>
                </c:pt>
                <c:pt idx="443">
                  <c:v>38506</c:v>
                </c:pt>
                <c:pt idx="444">
                  <c:v>38507</c:v>
                </c:pt>
                <c:pt idx="445">
                  <c:v>38508</c:v>
                </c:pt>
                <c:pt idx="446">
                  <c:v>38509</c:v>
                </c:pt>
                <c:pt idx="447">
                  <c:v>38510</c:v>
                </c:pt>
                <c:pt idx="448">
                  <c:v>38511</c:v>
                </c:pt>
                <c:pt idx="449">
                  <c:v>38512</c:v>
                </c:pt>
                <c:pt idx="450">
                  <c:v>38513</c:v>
                </c:pt>
                <c:pt idx="451">
                  <c:v>38514</c:v>
                </c:pt>
                <c:pt idx="452">
                  <c:v>38515</c:v>
                </c:pt>
                <c:pt idx="453">
                  <c:v>38516</c:v>
                </c:pt>
                <c:pt idx="454">
                  <c:v>38517</c:v>
                </c:pt>
                <c:pt idx="455">
                  <c:v>38518</c:v>
                </c:pt>
                <c:pt idx="456">
                  <c:v>38519</c:v>
                </c:pt>
                <c:pt idx="457">
                  <c:v>38520</c:v>
                </c:pt>
                <c:pt idx="458">
                  <c:v>38521</c:v>
                </c:pt>
                <c:pt idx="459">
                  <c:v>38522</c:v>
                </c:pt>
                <c:pt idx="460">
                  <c:v>38523</c:v>
                </c:pt>
                <c:pt idx="461">
                  <c:v>38524</c:v>
                </c:pt>
                <c:pt idx="462">
                  <c:v>38525</c:v>
                </c:pt>
                <c:pt idx="463">
                  <c:v>38526</c:v>
                </c:pt>
                <c:pt idx="464">
                  <c:v>38527</c:v>
                </c:pt>
                <c:pt idx="465">
                  <c:v>38528</c:v>
                </c:pt>
                <c:pt idx="466">
                  <c:v>38529</c:v>
                </c:pt>
                <c:pt idx="467">
                  <c:v>38530</c:v>
                </c:pt>
                <c:pt idx="468">
                  <c:v>38531</c:v>
                </c:pt>
                <c:pt idx="469">
                  <c:v>38532</c:v>
                </c:pt>
                <c:pt idx="470">
                  <c:v>38533</c:v>
                </c:pt>
                <c:pt idx="471">
                  <c:v>38534</c:v>
                </c:pt>
                <c:pt idx="472">
                  <c:v>38535</c:v>
                </c:pt>
                <c:pt idx="473">
                  <c:v>38536</c:v>
                </c:pt>
                <c:pt idx="474">
                  <c:v>38537</c:v>
                </c:pt>
                <c:pt idx="475">
                  <c:v>38538</c:v>
                </c:pt>
                <c:pt idx="476">
                  <c:v>38539</c:v>
                </c:pt>
                <c:pt idx="477">
                  <c:v>38540</c:v>
                </c:pt>
                <c:pt idx="478">
                  <c:v>38541</c:v>
                </c:pt>
                <c:pt idx="479">
                  <c:v>38542</c:v>
                </c:pt>
                <c:pt idx="480">
                  <c:v>38543</c:v>
                </c:pt>
                <c:pt idx="481">
                  <c:v>38544</c:v>
                </c:pt>
                <c:pt idx="482">
                  <c:v>38545</c:v>
                </c:pt>
                <c:pt idx="483">
                  <c:v>38546</c:v>
                </c:pt>
                <c:pt idx="484">
                  <c:v>38547</c:v>
                </c:pt>
                <c:pt idx="485">
                  <c:v>38548</c:v>
                </c:pt>
                <c:pt idx="486">
                  <c:v>38549</c:v>
                </c:pt>
                <c:pt idx="487">
                  <c:v>38550</c:v>
                </c:pt>
                <c:pt idx="488">
                  <c:v>38551</c:v>
                </c:pt>
                <c:pt idx="489">
                  <c:v>38552</c:v>
                </c:pt>
                <c:pt idx="490">
                  <c:v>38553</c:v>
                </c:pt>
                <c:pt idx="491">
                  <c:v>38554</c:v>
                </c:pt>
                <c:pt idx="492">
                  <c:v>38555</c:v>
                </c:pt>
                <c:pt idx="493">
                  <c:v>38556</c:v>
                </c:pt>
                <c:pt idx="494">
                  <c:v>38557</c:v>
                </c:pt>
                <c:pt idx="495">
                  <c:v>38558</c:v>
                </c:pt>
                <c:pt idx="496">
                  <c:v>38559</c:v>
                </c:pt>
                <c:pt idx="497">
                  <c:v>38560</c:v>
                </c:pt>
                <c:pt idx="498">
                  <c:v>38561</c:v>
                </c:pt>
                <c:pt idx="499">
                  <c:v>38562</c:v>
                </c:pt>
                <c:pt idx="500">
                  <c:v>38563</c:v>
                </c:pt>
                <c:pt idx="501">
                  <c:v>38564</c:v>
                </c:pt>
                <c:pt idx="502">
                  <c:v>38565</c:v>
                </c:pt>
                <c:pt idx="503">
                  <c:v>38566</c:v>
                </c:pt>
                <c:pt idx="504">
                  <c:v>38567</c:v>
                </c:pt>
                <c:pt idx="505">
                  <c:v>38568</c:v>
                </c:pt>
                <c:pt idx="506">
                  <c:v>38569</c:v>
                </c:pt>
                <c:pt idx="507">
                  <c:v>38570</c:v>
                </c:pt>
                <c:pt idx="508">
                  <c:v>38571</c:v>
                </c:pt>
                <c:pt idx="509">
                  <c:v>38572</c:v>
                </c:pt>
                <c:pt idx="510">
                  <c:v>38573</c:v>
                </c:pt>
                <c:pt idx="511">
                  <c:v>38574</c:v>
                </c:pt>
                <c:pt idx="512">
                  <c:v>38575</c:v>
                </c:pt>
                <c:pt idx="513">
                  <c:v>38576</c:v>
                </c:pt>
                <c:pt idx="514">
                  <c:v>38577</c:v>
                </c:pt>
                <c:pt idx="515">
                  <c:v>38578</c:v>
                </c:pt>
                <c:pt idx="516">
                  <c:v>38579</c:v>
                </c:pt>
                <c:pt idx="517">
                  <c:v>38580</c:v>
                </c:pt>
                <c:pt idx="518">
                  <c:v>38581</c:v>
                </c:pt>
                <c:pt idx="519">
                  <c:v>38582</c:v>
                </c:pt>
                <c:pt idx="520">
                  <c:v>38583</c:v>
                </c:pt>
                <c:pt idx="521">
                  <c:v>38584</c:v>
                </c:pt>
                <c:pt idx="522">
                  <c:v>38585</c:v>
                </c:pt>
                <c:pt idx="523">
                  <c:v>38586</c:v>
                </c:pt>
                <c:pt idx="524">
                  <c:v>38587</c:v>
                </c:pt>
                <c:pt idx="525">
                  <c:v>38588</c:v>
                </c:pt>
                <c:pt idx="526">
                  <c:v>38589</c:v>
                </c:pt>
                <c:pt idx="527">
                  <c:v>38590</c:v>
                </c:pt>
                <c:pt idx="528">
                  <c:v>38591</c:v>
                </c:pt>
                <c:pt idx="529">
                  <c:v>38592</c:v>
                </c:pt>
                <c:pt idx="530">
                  <c:v>38593</c:v>
                </c:pt>
                <c:pt idx="531">
                  <c:v>38594</c:v>
                </c:pt>
                <c:pt idx="532">
                  <c:v>38595</c:v>
                </c:pt>
                <c:pt idx="533">
                  <c:v>38596</c:v>
                </c:pt>
                <c:pt idx="534">
                  <c:v>38597</c:v>
                </c:pt>
                <c:pt idx="535">
                  <c:v>38598</c:v>
                </c:pt>
                <c:pt idx="536">
                  <c:v>38599</c:v>
                </c:pt>
                <c:pt idx="537">
                  <c:v>38600</c:v>
                </c:pt>
                <c:pt idx="538">
                  <c:v>38601</c:v>
                </c:pt>
                <c:pt idx="539">
                  <c:v>38602</c:v>
                </c:pt>
                <c:pt idx="540">
                  <c:v>38603</c:v>
                </c:pt>
                <c:pt idx="541">
                  <c:v>38604</c:v>
                </c:pt>
                <c:pt idx="542">
                  <c:v>38605</c:v>
                </c:pt>
                <c:pt idx="543">
                  <c:v>38606</c:v>
                </c:pt>
                <c:pt idx="544">
                  <c:v>38607</c:v>
                </c:pt>
                <c:pt idx="545">
                  <c:v>38608</c:v>
                </c:pt>
                <c:pt idx="546">
                  <c:v>38609</c:v>
                </c:pt>
                <c:pt idx="547">
                  <c:v>38610</c:v>
                </c:pt>
                <c:pt idx="548">
                  <c:v>38611</c:v>
                </c:pt>
                <c:pt idx="549">
                  <c:v>38612</c:v>
                </c:pt>
                <c:pt idx="550">
                  <c:v>38613</c:v>
                </c:pt>
                <c:pt idx="551">
                  <c:v>38614</c:v>
                </c:pt>
                <c:pt idx="552">
                  <c:v>38615</c:v>
                </c:pt>
                <c:pt idx="553">
                  <c:v>38616</c:v>
                </c:pt>
                <c:pt idx="554">
                  <c:v>38617</c:v>
                </c:pt>
                <c:pt idx="555">
                  <c:v>38618</c:v>
                </c:pt>
                <c:pt idx="556">
                  <c:v>38619</c:v>
                </c:pt>
                <c:pt idx="557">
                  <c:v>38620</c:v>
                </c:pt>
                <c:pt idx="558">
                  <c:v>38621</c:v>
                </c:pt>
                <c:pt idx="559">
                  <c:v>38622</c:v>
                </c:pt>
                <c:pt idx="560">
                  <c:v>38623</c:v>
                </c:pt>
                <c:pt idx="561">
                  <c:v>38624</c:v>
                </c:pt>
                <c:pt idx="562">
                  <c:v>38625</c:v>
                </c:pt>
                <c:pt idx="563">
                  <c:v>38626</c:v>
                </c:pt>
                <c:pt idx="564">
                  <c:v>38627</c:v>
                </c:pt>
                <c:pt idx="565">
                  <c:v>38628</c:v>
                </c:pt>
                <c:pt idx="566">
                  <c:v>38629</c:v>
                </c:pt>
                <c:pt idx="567">
                  <c:v>38630</c:v>
                </c:pt>
                <c:pt idx="568">
                  <c:v>38631</c:v>
                </c:pt>
                <c:pt idx="569">
                  <c:v>38632</c:v>
                </c:pt>
                <c:pt idx="570">
                  <c:v>38633</c:v>
                </c:pt>
                <c:pt idx="571">
                  <c:v>38634</c:v>
                </c:pt>
                <c:pt idx="572">
                  <c:v>38635</c:v>
                </c:pt>
                <c:pt idx="573">
                  <c:v>38636</c:v>
                </c:pt>
                <c:pt idx="574">
                  <c:v>38637</c:v>
                </c:pt>
                <c:pt idx="575">
                  <c:v>38638</c:v>
                </c:pt>
                <c:pt idx="576">
                  <c:v>38639</c:v>
                </c:pt>
                <c:pt idx="577">
                  <c:v>38640</c:v>
                </c:pt>
                <c:pt idx="578">
                  <c:v>38641</c:v>
                </c:pt>
                <c:pt idx="579">
                  <c:v>38642</c:v>
                </c:pt>
                <c:pt idx="580">
                  <c:v>38643</c:v>
                </c:pt>
                <c:pt idx="581">
                  <c:v>38644</c:v>
                </c:pt>
                <c:pt idx="582">
                  <c:v>38645</c:v>
                </c:pt>
                <c:pt idx="583">
                  <c:v>38646</c:v>
                </c:pt>
                <c:pt idx="584">
                  <c:v>38647</c:v>
                </c:pt>
                <c:pt idx="585">
                  <c:v>38648</c:v>
                </c:pt>
                <c:pt idx="586">
                  <c:v>38649</c:v>
                </c:pt>
                <c:pt idx="587">
                  <c:v>38650</c:v>
                </c:pt>
                <c:pt idx="588">
                  <c:v>38651</c:v>
                </c:pt>
                <c:pt idx="589">
                  <c:v>38652</c:v>
                </c:pt>
                <c:pt idx="590">
                  <c:v>38653</c:v>
                </c:pt>
                <c:pt idx="591">
                  <c:v>38654</c:v>
                </c:pt>
                <c:pt idx="592">
                  <c:v>38655</c:v>
                </c:pt>
                <c:pt idx="593">
                  <c:v>38656</c:v>
                </c:pt>
                <c:pt idx="594">
                  <c:v>38657</c:v>
                </c:pt>
                <c:pt idx="595">
                  <c:v>38658</c:v>
                </c:pt>
                <c:pt idx="596">
                  <c:v>38659</c:v>
                </c:pt>
                <c:pt idx="597">
                  <c:v>38660</c:v>
                </c:pt>
                <c:pt idx="598">
                  <c:v>38661</c:v>
                </c:pt>
                <c:pt idx="599">
                  <c:v>38662</c:v>
                </c:pt>
                <c:pt idx="600">
                  <c:v>38663</c:v>
                </c:pt>
                <c:pt idx="601">
                  <c:v>38664</c:v>
                </c:pt>
                <c:pt idx="602">
                  <c:v>38665</c:v>
                </c:pt>
                <c:pt idx="603">
                  <c:v>38666</c:v>
                </c:pt>
                <c:pt idx="604">
                  <c:v>38667</c:v>
                </c:pt>
                <c:pt idx="605">
                  <c:v>38668</c:v>
                </c:pt>
                <c:pt idx="606">
                  <c:v>38669</c:v>
                </c:pt>
                <c:pt idx="607">
                  <c:v>38670</c:v>
                </c:pt>
                <c:pt idx="608">
                  <c:v>38671</c:v>
                </c:pt>
                <c:pt idx="609">
                  <c:v>38672</c:v>
                </c:pt>
                <c:pt idx="610">
                  <c:v>38673</c:v>
                </c:pt>
                <c:pt idx="611">
                  <c:v>38674</c:v>
                </c:pt>
                <c:pt idx="612">
                  <c:v>38675</c:v>
                </c:pt>
                <c:pt idx="613">
                  <c:v>38676</c:v>
                </c:pt>
                <c:pt idx="614">
                  <c:v>38677</c:v>
                </c:pt>
                <c:pt idx="615">
                  <c:v>38678</c:v>
                </c:pt>
                <c:pt idx="616">
                  <c:v>38679</c:v>
                </c:pt>
                <c:pt idx="617">
                  <c:v>38680</c:v>
                </c:pt>
                <c:pt idx="618">
                  <c:v>38681</c:v>
                </c:pt>
                <c:pt idx="619">
                  <c:v>38682</c:v>
                </c:pt>
                <c:pt idx="620">
                  <c:v>38683</c:v>
                </c:pt>
                <c:pt idx="621">
                  <c:v>38684</c:v>
                </c:pt>
                <c:pt idx="622">
                  <c:v>38685</c:v>
                </c:pt>
                <c:pt idx="623">
                  <c:v>38686</c:v>
                </c:pt>
                <c:pt idx="624">
                  <c:v>38687</c:v>
                </c:pt>
                <c:pt idx="625">
                  <c:v>38688</c:v>
                </c:pt>
                <c:pt idx="626">
                  <c:v>38689</c:v>
                </c:pt>
                <c:pt idx="627">
                  <c:v>38690</c:v>
                </c:pt>
                <c:pt idx="628">
                  <c:v>38691</c:v>
                </c:pt>
                <c:pt idx="629">
                  <c:v>38692</c:v>
                </c:pt>
                <c:pt idx="630">
                  <c:v>38693</c:v>
                </c:pt>
                <c:pt idx="631">
                  <c:v>38694</c:v>
                </c:pt>
                <c:pt idx="632">
                  <c:v>38695</c:v>
                </c:pt>
                <c:pt idx="633">
                  <c:v>38696</c:v>
                </c:pt>
                <c:pt idx="634">
                  <c:v>38697</c:v>
                </c:pt>
                <c:pt idx="635">
                  <c:v>38698</c:v>
                </c:pt>
                <c:pt idx="636">
                  <c:v>38699</c:v>
                </c:pt>
                <c:pt idx="637">
                  <c:v>38700</c:v>
                </c:pt>
                <c:pt idx="638">
                  <c:v>38701</c:v>
                </c:pt>
                <c:pt idx="639">
                  <c:v>38702</c:v>
                </c:pt>
                <c:pt idx="640">
                  <c:v>38703</c:v>
                </c:pt>
                <c:pt idx="641">
                  <c:v>38704</c:v>
                </c:pt>
                <c:pt idx="642">
                  <c:v>38705</c:v>
                </c:pt>
                <c:pt idx="643">
                  <c:v>38706</c:v>
                </c:pt>
                <c:pt idx="644">
                  <c:v>38707</c:v>
                </c:pt>
                <c:pt idx="645">
                  <c:v>38708</c:v>
                </c:pt>
                <c:pt idx="646">
                  <c:v>38709</c:v>
                </c:pt>
                <c:pt idx="647">
                  <c:v>38710</c:v>
                </c:pt>
                <c:pt idx="648">
                  <c:v>38711</c:v>
                </c:pt>
                <c:pt idx="649">
                  <c:v>38712</c:v>
                </c:pt>
                <c:pt idx="650">
                  <c:v>38713</c:v>
                </c:pt>
                <c:pt idx="651">
                  <c:v>38714</c:v>
                </c:pt>
                <c:pt idx="652">
                  <c:v>38715</c:v>
                </c:pt>
                <c:pt idx="653">
                  <c:v>38716</c:v>
                </c:pt>
                <c:pt idx="654">
                  <c:v>38717</c:v>
                </c:pt>
                <c:pt idx="655">
                  <c:v>38718</c:v>
                </c:pt>
                <c:pt idx="656">
                  <c:v>38719</c:v>
                </c:pt>
                <c:pt idx="657">
                  <c:v>38720</c:v>
                </c:pt>
                <c:pt idx="658">
                  <c:v>38721</c:v>
                </c:pt>
                <c:pt idx="659">
                  <c:v>38722</c:v>
                </c:pt>
                <c:pt idx="660">
                  <c:v>38723</c:v>
                </c:pt>
                <c:pt idx="661">
                  <c:v>38724</c:v>
                </c:pt>
                <c:pt idx="662">
                  <c:v>38725</c:v>
                </c:pt>
                <c:pt idx="663">
                  <c:v>38726</c:v>
                </c:pt>
                <c:pt idx="664">
                  <c:v>38727</c:v>
                </c:pt>
                <c:pt idx="665">
                  <c:v>38728</c:v>
                </c:pt>
                <c:pt idx="666">
                  <c:v>38729</c:v>
                </c:pt>
                <c:pt idx="667">
                  <c:v>38730</c:v>
                </c:pt>
                <c:pt idx="668">
                  <c:v>38731</c:v>
                </c:pt>
                <c:pt idx="669">
                  <c:v>38732</c:v>
                </c:pt>
                <c:pt idx="670">
                  <c:v>38733</c:v>
                </c:pt>
                <c:pt idx="671">
                  <c:v>38734</c:v>
                </c:pt>
                <c:pt idx="672">
                  <c:v>38735</c:v>
                </c:pt>
                <c:pt idx="673">
                  <c:v>38736</c:v>
                </c:pt>
                <c:pt idx="674">
                  <c:v>38737</c:v>
                </c:pt>
                <c:pt idx="675">
                  <c:v>38738</c:v>
                </c:pt>
                <c:pt idx="676">
                  <c:v>38739</c:v>
                </c:pt>
                <c:pt idx="677">
                  <c:v>38740</c:v>
                </c:pt>
                <c:pt idx="678">
                  <c:v>38741</c:v>
                </c:pt>
                <c:pt idx="679">
                  <c:v>38742</c:v>
                </c:pt>
                <c:pt idx="680">
                  <c:v>38743</c:v>
                </c:pt>
                <c:pt idx="681">
                  <c:v>38744</c:v>
                </c:pt>
                <c:pt idx="682">
                  <c:v>38745</c:v>
                </c:pt>
                <c:pt idx="683">
                  <c:v>38746</c:v>
                </c:pt>
                <c:pt idx="684">
                  <c:v>38747</c:v>
                </c:pt>
                <c:pt idx="685">
                  <c:v>38748</c:v>
                </c:pt>
                <c:pt idx="686">
                  <c:v>38749</c:v>
                </c:pt>
                <c:pt idx="687">
                  <c:v>38750</c:v>
                </c:pt>
                <c:pt idx="688">
                  <c:v>38751</c:v>
                </c:pt>
                <c:pt idx="689">
                  <c:v>38752</c:v>
                </c:pt>
                <c:pt idx="690">
                  <c:v>38753</c:v>
                </c:pt>
                <c:pt idx="691">
                  <c:v>38754</c:v>
                </c:pt>
                <c:pt idx="692">
                  <c:v>38755</c:v>
                </c:pt>
                <c:pt idx="693">
                  <c:v>38756</c:v>
                </c:pt>
                <c:pt idx="694">
                  <c:v>38757</c:v>
                </c:pt>
                <c:pt idx="695">
                  <c:v>38758</c:v>
                </c:pt>
                <c:pt idx="696">
                  <c:v>38759</c:v>
                </c:pt>
                <c:pt idx="697">
                  <c:v>38760</c:v>
                </c:pt>
                <c:pt idx="698">
                  <c:v>38761</c:v>
                </c:pt>
                <c:pt idx="699">
                  <c:v>38762</c:v>
                </c:pt>
                <c:pt idx="700">
                  <c:v>38763</c:v>
                </c:pt>
                <c:pt idx="701">
                  <c:v>38764</c:v>
                </c:pt>
                <c:pt idx="702">
                  <c:v>38765</c:v>
                </c:pt>
                <c:pt idx="703">
                  <c:v>38766</c:v>
                </c:pt>
                <c:pt idx="704">
                  <c:v>38767</c:v>
                </c:pt>
                <c:pt idx="705">
                  <c:v>38768</c:v>
                </c:pt>
                <c:pt idx="706">
                  <c:v>38769</c:v>
                </c:pt>
                <c:pt idx="707">
                  <c:v>38770</c:v>
                </c:pt>
                <c:pt idx="708">
                  <c:v>38771</c:v>
                </c:pt>
                <c:pt idx="709">
                  <c:v>38772</c:v>
                </c:pt>
                <c:pt idx="710">
                  <c:v>38773</c:v>
                </c:pt>
                <c:pt idx="711">
                  <c:v>38774</c:v>
                </c:pt>
                <c:pt idx="712">
                  <c:v>38775</c:v>
                </c:pt>
                <c:pt idx="713">
                  <c:v>38776</c:v>
                </c:pt>
                <c:pt idx="714">
                  <c:v>38777</c:v>
                </c:pt>
                <c:pt idx="715">
                  <c:v>38778</c:v>
                </c:pt>
                <c:pt idx="716">
                  <c:v>38779</c:v>
                </c:pt>
                <c:pt idx="717">
                  <c:v>38780</c:v>
                </c:pt>
                <c:pt idx="718">
                  <c:v>38781</c:v>
                </c:pt>
                <c:pt idx="719">
                  <c:v>38782</c:v>
                </c:pt>
                <c:pt idx="720">
                  <c:v>38783</c:v>
                </c:pt>
                <c:pt idx="721">
                  <c:v>38784</c:v>
                </c:pt>
                <c:pt idx="722">
                  <c:v>38785</c:v>
                </c:pt>
                <c:pt idx="723">
                  <c:v>38786</c:v>
                </c:pt>
                <c:pt idx="724">
                  <c:v>38787</c:v>
                </c:pt>
                <c:pt idx="725">
                  <c:v>38788</c:v>
                </c:pt>
                <c:pt idx="726">
                  <c:v>38789</c:v>
                </c:pt>
                <c:pt idx="727">
                  <c:v>38790</c:v>
                </c:pt>
                <c:pt idx="728">
                  <c:v>38791</c:v>
                </c:pt>
                <c:pt idx="729">
                  <c:v>38792</c:v>
                </c:pt>
                <c:pt idx="730">
                  <c:v>38793</c:v>
                </c:pt>
                <c:pt idx="731">
                  <c:v>38794</c:v>
                </c:pt>
                <c:pt idx="732">
                  <c:v>38795</c:v>
                </c:pt>
                <c:pt idx="733">
                  <c:v>38796</c:v>
                </c:pt>
                <c:pt idx="734">
                  <c:v>38797</c:v>
                </c:pt>
                <c:pt idx="735">
                  <c:v>38798</c:v>
                </c:pt>
                <c:pt idx="736">
                  <c:v>38799</c:v>
                </c:pt>
                <c:pt idx="737">
                  <c:v>38800</c:v>
                </c:pt>
                <c:pt idx="738">
                  <c:v>38801</c:v>
                </c:pt>
                <c:pt idx="739">
                  <c:v>38802</c:v>
                </c:pt>
                <c:pt idx="740">
                  <c:v>38803</c:v>
                </c:pt>
                <c:pt idx="741">
                  <c:v>38804</c:v>
                </c:pt>
                <c:pt idx="742">
                  <c:v>38805</c:v>
                </c:pt>
                <c:pt idx="743">
                  <c:v>38806</c:v>
                </c:pt>
                <c:pt idx="744">
                  <c:v>38807</c:v>
                </c:pt>
                <c:pt idx="745">
                  <c:v>38808</c:v>
                </c:pt>
                <c:pt idx="746">
                  <c:v>38809</c:v>
                </c:pt>
                <c:pt idx="747">
                  <c:v>38810</c:v>
                </c:pt>
                <c:pt idx="748">
                  <c:v>38811</c:v>
                </c:pt>
                <c:pt idx="749">
                  <c:v>38812</c:v>
                </c:pt>
                <c:pt idx="750">
                  <c:v>38813</c:v>
                </c:pt>
                <c:pt idx="751">
                  <c:v>38814</c:v>
                </c:pt>
                <c:pt idx="752">
                  <c:v>38815</c:v>
                </c:pt>
                <c:pt idx="753">
                  <c:v>38816</c:v>
                </c:pt>
                <c:pt idx="754">
                  <c:v>38817</c:v>
                </c:pt>
                <c:pt idx="755">
                  <c:v>38818</c:v>
                </c:pt>
                <c:pt idx="756">
                  <c:v>38819</c:v>
                </c:pt>
                <c:pt idx="757">
                  <c:v>38820</c:v>
                </c:pt>
                <c:pt idx="758">
                  <c:v>38821</c:v>
                </c:pt>
                <c:pt idx="759">
                  <c:v>38822</c:v>
                </c:pt>
                <c:pt idx="760">
                  <c:v>38823</c:v>
                </c:pt>
                <c:pt idx="761">
                  <c:v>38824</c:v>
                </c:pt>
                <c:pt idx="762">
                  <c:v>38825</c:v>
                </c:pt>
                <c:pt idx="763">
                  <c:v>38826</c:v>
                </c:pt>
                <c:pt idx="764">
                  <c:v>38827</c:v>
                </c:pt>
                <c:pt idx="765">
                  <c:v>38828</c:v>
                </c:pt>
                <c:pt idx="766">
                  <c:v>38829</c:v>
                </c:pt>
                <c:pt idx="767">
                  <c:v>38830</c:v>
                </c:pt>
                <c:pt idx="768">
                  <c:v>38831</c:v>
                </c:pt>
                <c:pt idx="769">
                  <c:v>38832</c:v>
                </c:pt>
                <c:pt idx="770">
                  <c:v>38833</c:v>
                </c:pt>
                <c:pt idx="771">
                  <c:v>38834</c:v>
                </c:pt>
                <c:pt idx="772">
                  <c:v>38835</c:v>
                </c:pt>
                <c:pt idx="773">
                  <c:v>38836</c:v>
                </c:pt>
                <c:pt idx="774">
                  <c:v>38837</c:v>
                </c:pt>
                <c:pt idx="775">
                  <c:v>38838</c:v>
                </c:pt>
                <c:pt idx="776">
                  <c:v>38839</c:v>
                </c:pt>
                <c:pt idx="777">
                  <c:v>38840</c:v>
                </c:pt>
                <c:pt idx="778">
                  <c:v>38841</c:v>
                </c:pt>
                <c:pt idx="779">
                  <c:v>38842</c:v>
                </c:pt>
                <c:pt idx="780">
                  <c:v>38843</c:v>
                </c:pt>
                <c:pt idx="781">
                  <c:v>38844</c:v>
                </c:pt>
                <c:pt idx="782">
                  <c:v>38845</c:v>
                </c:pt>
                <c:pt idx="783">
                  <c:v>38846</c:v>
                </c:pt>
                <c:pt idx="784">
                  <c:v>38847</c:v>
                </c:pt>
                <c:pt idx="785">
                  <c:v>38848</c:v>
                </c:pt>
                <c:pt idx="786">
                  <c:v>38849</c:v>
                </c:pt>
                <c:pt idx="787">
                  <c:v>38850</c:v>
                </c:pt>
                <c:pt idx="788">
                  <c:v>38851</c:v>
                </c:pt>
                <c:pt idx="789">
                  <c:v>38852</c:v>
                </c:pt>
                <c:pt idx="790">
                  <c:v>38853</c:v>
                </c:pt>
                <c:pt idx="791">
                  <c:v>38854</c:v>
                </c:pt>
                <c:pt idx="792">
                  <c:v>38855</c:v>
                </c:pt>
                <c:pt idx="793">
                  <c:v>38856</c:v>
                </c:pt>
                <c:pt idx="794">
                  <c:v>38857</c:v>
                </c:pt>
                <c:pt idx="795">
                  <c:v>38858</c:v>
                </c:pt>
                <c:pt idx="796">
                  <c:v>38859</c:v>
                </c:pt>
                <c:pt idx="797">
                  <c:v>38860</c:v>
                </c:pt>
                <c:pt idx="798">
                  <c:v>38861</c:v>
                </c:pt>
                <c:pt idx="799">
                  <c:v>38862</c:v>
                </c:pt>
                <c:pt idx="800">
                  <c:v>38863</c:v>
                </c:pt>
                <c:pt idx="801">
                  <c:v>38864</c:v>
                </c:pt>
                <c:pt idx="802">
                  <c:v>38865</c:v>
                </c:pt>
                <c:pt idx="803">
                  <c:v>38866</c:v>
                </c:pt>
                <c:pt idx="804">
                  <c:v>38867</c:v>
                </c:pt>
                <c:pt idx="805">
                  <c:v>38868</c:v>
                </c:pt>
                <c:pt idx="806">
                  <c:v>38869</c:v>
                </c:pt>
                <c:pt idx="807">
                  <c:v>38870</c:v>
                </c:pt>
                <c:pt idx="808">
                  <c:v>38871</c:v>
                </c:pt>
                <c:pt idx="809">
                  <c:v>38872</c:v>
                </c:pt>
                <c:pt idx="810">
                  <c:v>38873</c:v>
                </c:pt>
                <c:pt idx="811">
                  <c:v>38874</c:v>
                </c:pt>
                <c:pt idx="812">
                  <c:v>38875</c:v>
                </c:pt>
                <c:pt idx="813">
                  <c:v>38876</c:v>
                </c:pt>
                <c:pt idx="814">
                  <c:v>38877</c:v>
                </c:pt>
                <c:pt idx="815">
                  <c:v>38878</c:v>
                </c:pt>
                <c:pt idx="816">
                  <c:v>38879</c:v>
                </c:pt>
                <c:pt idx="817">
                  <c:v>38880</c:v>
                </c:pt>
                <c:pt idx="818">
                  <c:v>38881</c:v>
                </c:pt>
                <c:pt idx="819">
                  <c:v>38882</c:v>
                </c:pt>
                <c:pt idx="820">
                  <c:v>38883</c:v>
                </c:pt>
                <c:pt idx="821">
                  <c:v>38884</c:v>
                </c:pt>
                <c:pt idx="822">
                  <c:v>38885</c:v>
                </c:pt>
                <c:pt idx="823">
                  <c:v>38886</c:v>
                </c:pt>
                <c:pt idx="824">
                  <c:v>38887</c:v>
                </c:pt>
                <c:pt idx="825">
                  <c:v>38888</c:v>
                </c:pt>
                <c:pt idx="826">
                  <c:v>38889</c:v>
                </c:pt>
                <c:pt idx="827">
                  <c:v>38890</c:v>
                </c:pt>
                <c:pt idx="828">
                  <c:v>38891</c:v>
                </c:pt>
                <c:pt idx="829">
                  <c:v>38892</c:v>
                </c:pt>
                <c:pt idx="830">
                  <c:v>38893</c:v>
                </c:pt>
                <c:pt idx="831">
                  <c:v>38894</c:v>
                </c:pt>
                <c:pt idx="832">
                  <c:v>38895</c:v>
                </c:pt>
                <c:pt idx="833">
                  <c:v>38896</c:v>
                </c:pt>
                <c:pt idx="834">
                  <c:v>38897</c:v>
                </c:pt>
                <c:pt idx="835">
                  <c:v>38898</c:v>
                </c:pt>
                <c:pt idx="836">
                  <c:v>38899</c:v>
                </c:pt>
                <c:pt idx="837">
                  <c:v>38900</c:v>
                </c:pt>
                <c:pt idx="838">
                  <c:v>38901</c:v>
                </c:pt>
                <c:pt idx="839">
                  <c:v>38902</c:v>
                </c:pt>
                <c:pt idx="840">
                  <c:v>38903</c:v>
                </c:pt>
                <c:pt idx="841">
                  <c:v>38904</c:v>
                </c:pt>
                <c:pt idx="842">
                  <c:v>38905</c:v>
                </c:pt>
                <c:pt idx="843">
                  <c:v>38906</c:v>
                </c:pt>
                <c:pt idx="844">
                  <c:v>38907</c:v>
                </c:pt>
                <c:pt idx="845">
                  <c:v>38908</c:v>
                </c:pt>
                <c:pt idx="846">
                  <c:v>38909</c:v>
                </c:pt>
                <c:pt idx="847">
                  <c:v>38910</c:v>
                </c:pt>
                <c:pt idx="848">
                  <c:v>38911</c:v>
                </c:pt>
                <c:pt idx="849">
                  <c:v>38912</c:v>
                </c:pt>
                <c:pt idx="850">
                  <c:v>38913</c:v>
                </c:pt>
                <c:pt idx="851">
                  <c:v>38914</c:v>
                </c:pt>
                <c:pt idx="852">
                  <c:v>38915</c:v>
                </c:pt>
                <c:pt idx="853">
                  <c:v>38916</c:v>
                </c:pt>
                <c:pt idx="854">
                  <c:v>38917</c:v>
                </c:pt>
                <c:pt idx="855">
                  <c:v>38918</c:v>
                </c:pt>
                <c:pt idx="856">
                  <c:v>38919</c:v>
                </c:pt>
                <c:pt idx="857">
                  <c:v>38920</c:v>
                </c:pt>
                <c:pt idx="858">
                  <c:v>38921</c:v>
                </c:pt>
                <c:pt idx="859">
                  <c:v>38922</c:v>
                </c:pt>
                <c:pt idx="860">
                  <c:v>38923</c:v>
                </c:pt>
                <c:pt idx="861">
                  <c:v>38924</c:v>
                </c:pt>
                <c:pt idx="862">
                  <c:v>38925</c:v>
                </c:pt>
                <c:pt idx="863">
                  <c:v>38926</c:v>
                </c:pt>
                <c:pt idx="864">
                  <c:v>38927</c:v>
                </c:pt>
                <c:pt idx="865">
                  <c:v>38928</c:v>
                </c:pt>
                <c:pt idx="866">
                  <c:v>38929</c:v>
                </c:pt>
                <c:pt idx="867">
                  <c:v>38930</c:v>
                </c:pt>
                <c:pt idx="868">
                  <c:v>38931</c:v>
                </c:pt>
                <c:pt idx="869">
                  <c:v>38932</c:v>
                </c:pt>
                <c:pt idx="870">
                  <c:v>38933</c:v>
                </c:pt>
                <c:pt idx="871">
                  <c:v>38934</c:v>
                </c:pt>
                <c:pt idx="872">
                  <c:v>38935</c:v>
                </c:pt>
                <c:pt idx="873">
                  <c:v>38936</c:v>
                </c:pt>
                <c:pt idx="874">
                  <c:v>38937</c:v>
                </c:pt>
                <c:pt idx="875">
                  <c:v>38938</c:v>
                </c:pt>
                <c:pt idx="876">
                  <c:v>38939</c:v>
                </c:pt>
                <c:pt idx="877">
                  <c:v>38940</c:v>
                </c:pt>
                <c:pt idx="878">
                  <c:v>38941</c:v>
                </c:pt>
                <c:pt idx="879">
                  <c:v>38942</c:v>
                </c:pt>
                <c:pt idx="880">
                  <c:v>38943</c:v>
                </c:pt>
                <c:pt idx="881">
                  <c:v>38944</c:v>
                </c:pt>
                <c:pt idx="882">
                  <c:v>38945</c:v>
                </c:pt>
                <c:pt idx="883">
                  <c:v>38946</c:v>
                </c:pt>
                <c:pt idx="884">
                  <c:v>38947</c:v>
                </c:pt>
                <c:pt idx="885">
                  <c:v>38948</c:v>
                </c:pt>
                <c:pt idx="886">
                  <c:v>38949</c:v>
                </c:pt>
                <c:pt idx="887">
                  <c:v>38950</c:v>
                </c:pt>
                <c:pt idx="888">
                  <c:v>38951</c:v>
                </c:pt>
                <c:pt idx="889">
                  <c:v>38952</c:v>
                </c:pt>
                <c:pt idx="890">
                  <c:v>38953</c:v>
                </c:pt>
                <c:pt idx="891">
                  <c:v>38954</c:v>
                </c:pt>
                <c:pt idx="892">
                  <c:v>38955</c:v>
                </c:pt>
                <c:pt idx="893">
                  <c:v>38956</c:v>
                </c:pt>
                <c:pt idx="894">
                  <c:v>38957</c:v>
                </c:pt>
                <c:pt idx="895">
                  <c:v>38958</c:v>
                </c:pt>
                <c:pt idx="896">
                  <c:v>38959</c:v>
                </c:pt>
                <c:pt idx="897">
                  <c:v>38960</c:v>
                </c:pt>
                <c:pt idx="898">
                  <c:v>38961</c:v>
                </c:pt>
                <c:pt idx="899">
                  <c:v>38962</c:v>
                </c:pt>
                <c:pt idx="900">
                  <c:v>38963</c:v>
                </c:pt>
                <c:pt idx="901">
                  <c:v>38964</c:v>
                </c:pt>
                <c:pt idx="902">
                  <c:v>38965</c:v>
                </c:pt>
                <c:pt idx="903">
                  <c:v>38966</c:v>
                </c:pt>
                <c:pt idx="904">
                  <c:v>38967</c:v>
                </c:pt>
                <c:pt idx="905">
                  <c:v>38968</c:v>
                </c:pt>
                <c:pt idx="906">
                  <c:v>38969</c:v>
                </c:pt>
                <c:pt idx="907">
                  <c:v>38970</c:v>
                </c:pt>
                <c:pt idx="908">
                  <c:v>38971</c:v>
                </c:pt>
                <c:pt idx="909">
                  <c:v>38972</c:v>
                </c:pt>
                <c:pt idx="910">
                  <c:v>38973</c:v>
                </c:pt>
                <c:pt idx="911">
                  <c:v>38974</c:v>
                </c:pt>
                <c:pt idx="912">
                  <c:v>38975</c:v>
                </c:pt>
                <c:pt idx="913">
                  <c:v>38976</c:v>
                </c:pt>
                <c:pt idx="914">
                  <c:v>38977</c:v>
                </c:pt>
                <c:pt idx="915">
                  <c:v>38978</c:v>
                </c:pt>
                <c:pt idx="916">
                  <c:v>38979</c:v>
                </c:pt>
                <c:pt idx="917">
                  <c:v>38980</c:v>
                </c:pt>
                <c:pt idx="918">
                  <c:v>38981</c:v>
                </c:pt>
                <c:pt idx="919">
                  <c:v>38982</c:v>
                </c:pt>
                <c:pt idx="920">
                  <c:v>38983</c:v>
                </c:pt>
                <c:pt idx="921">
                  <c:v>38984</c:v>
                </c:pt>
                <c:pt idx="922">
                  <c:v>38985</c:v>
                </c:pt>
                <c:pt idx="923">
                  <c:v>38986</c:v>
                </c:pt>
                <c:pt idx="924">
                  <c:v>38987</c:v>
                </c:pt>
                <c:pt idx="925">
                  <c:v>38988</c:v>
                </c:pt>
                <c:pt idx="926">
                  <c:v>38989</c:v>
                </c:pt>
                <c:pt idx="927">
                  <c:v>38990</c:v>
                </c:pt>
                <c:pt idx="928">
                  <c:v>38991</c:v>
                </c:pt>
                <c:pt idx="929">
                  <c:v>38992</c:v>
                </c:pt>
                <c:pt idx="930">
                  <c:v>38993</c:v>
                </c:pt>
                <c:pt idx="931">
                  <c:v>38994</c:v>
                </c:pt>
                <c:pt idx="932">
                  <c:v>38995</c:v>
                </c:pt>
                <c:pt idx="933">
                  <c:v>38996</c:v>
                </c:pt>
                <c:pt idx="934">
                  <c:v>38997</c:v>
                </c:pt>
                <c:pt idx="935">
                  <c:v>38998</c:v>
                </c:pt>
                <c:pt idx="936">
                  <c:v>38999</c:v>
                </c:pt>
                <c:pt idx="937">
                  <c:v>39000</c:v>
                </c:pt>
                <c:pt idx="938">
                  <c:v>39001</c:v>
                </c:pt>
                <c:pt idx="939">
                  <c:v>39002</c:v>
                </c:pt>
                <c:pt idx="940">
                  <c:v>39003</c:v>
                </c:pt>
                <c:pt idx="941">
                  <c:v>39004</c:v>
                </c:pt>
                <c:pt idx="942">
                  <c:v>39005</c:v>
                </c:pt>
                <c:pt idx="943">
                  <c:v>39006</c:v>
                </c:pt>
                <c:pt idx="944">
                  <c:v>39007</c:v>
                </c:pt>
                <c:pt idx="945">
                  <c:v>39008</c:v>
                </c:pt>
                <c:pt idx="946">
                  <c:v>39009</c:v>
                </c:pt>
                <c:pt idx="947">
                  <c:v>39010</c:v>
                </c:pt>
                <c:pt idx="948">
                  <c:v>39011</c:v>
                </c:pt>
                <c:pt idx="949">
                  <c:v>39012</c:v>
                </c:pt>
                <c:pt idx="950">
                  <c:v>39013</c:v>
                </c:pt>
                <c:pt idx="951">
                  <c:v>39014</c:v>
                </c:pt>
                <c:pt idx="952">
                  <c:v>39015</c:v>
                </c:pt>
                <c:pt idx="953">
                  <c:v>39016</c:v>
                </c:pt>
                <c:pt idx="954">
                  <c:v>39017</c:v>
                </c:pt>
                <c:pt idx="955">
                  <c:v>39018</c:v>
                </c:pt>
                <c:pt idx="956">
                  <c:v>39019</c:v>
                </c:pt>
                <c:pt idx="957">
                  <c:v>39020</c:v>
                </c:pt>
                <c:pt idx="958">
                  <c:v>39021</c:v>
                </c:pt>
                <c:pt idx="959">
                  <c:v>39022</c:v>
                </c:pt>
                <c:pt idx="960">
                  <c:v>39023</c:v>
                </c:pt>
                <c:pt idx="961">
                  <c:v>39024</c:v>
                </c:pt>
                <c:pt idx="962">
                  <c:v>39025</c:v>
                </c:pt>
                <c:pt idx="963">
                  <c:v>39026</c:v>
                </c:pt>
                <c:pt idx="964">
                  <c:v>39027</c:v>
                </c:pt>
                <c:pt idx="965">
                  <c:v>39028</c:v>
                </c:pt>
                <c:pt idx="966">
                  <c:v>39029</c:v>
                </c:pt>
                <c:pt idx="967">
                  <c:v>39030</c:v>
                </c:pt>
                <c:pt idx="968">
                  <c:v>39031</c:v>
                </c:pt>
                <c:pt idx="969">
                  <c:v>39032</c:v>
                </c:pt>
                <c:pt idx="970">
                  <c:v>39033</c:v>
                </c:pt>
                <c:pt idx="971">
                  <c:v>39034</c:v>
                </c:pt>
                <c:pt idx="972">
                  <c:v>39035</c:v>
                </c:pt>
                <c:pt idx="973">
                  <c:v>39036</c:v>
                </c:pt>
                <c:pt idx="974">
                  <c:v>39037</c:v>
                </c:pt>
                <c:pt idx="975">
                  <c:v>39038</c:v>
                </c:pt>
                <c:pt idx="976">
                  <c:v>39039</c:v>
                </c:pt>
                <c:pt idx="977">
                  <c:v>39040</c:v>
                </c:pt>
                <c:pt idx="978">
                  <c:v>39041</c:v>
                </c:pt>
                <c:pt idx="979">
                  <c:v>39042</c:v>
                </c:pt>
                <c:pt idx="980">
                  <c:v>39043</c:v>
                </c:pt>
                <c:pt idx="981">
                  <c:v>39044</c:v>
                </c:pt>
                <c:pt idx="982">
                  <c:v>39045</c:v>
                </c:pt>
                <c:pt idx="983">
                  <c:v>39046</c:v>
                </c:pt>
                <c:pt idx="984">
                  <c:v>39047</c:v>
                </c:pt>
                <c:pt idx="985">
                  <c:v>39048</c:v>
                </c:pt>
                <c:pt idx="986">
                  <c:v>39049</c:v>
                </c:pt>
                <c:pt idx="987">
                  <c:v>39050</c:v>
                </c:pt>
                <c:pt idx="988">
                  <c:v>39051</c:v>
                </c:pt>
                <c:pt idx="989">
                  <c:v>39052</c:v>
                </c:pt>
                <c:pt idx="990">
                  <c:v>39053</c:v>
                </c:pt>
                <c:pt idx="991">
                  <c:v>39054</c:v>
                </c:pt>
                <c:pt idx="992">
                  <c:v>39055</c:v>
                </c:pt>
                <c:pt idx="993">
                  <c:v>39056</c:v>
                </c:pt>
                <c:pt idx="994">
                  <c:v>39057</c:v>
                </c:pt>
                <c:pt idx="995">
                  <c:v>39058</c:v>
                </c:pt>
                <c:pt idx="996">
                  <c:v>39059</c:v>
                </c:pt>
                <c:pt idx="997">
                  <c:v>39060</c:v>
                </c:pt>
                <c:pt idx="998">
                  <c:v>39061</c:v>
                </c:pt>
                <c:pt idx="999">
                  <c:v>39062</c:v>
                </c:pt>
                <c:pt idx="1000">
                  <c:v>39063</c:v>
                </c:pt>
                <c:pt idx="1001">
                  <c:v>39064</c:v>
                </c:pt>
                <c:pt idx="1002">
                  <c:v>39065</c:v>
                </c:pt>
                <c:pt idx="1003">
                  <c:v>39066</c:v>
                </c:pt>
                <c:pt idx="1004">
                  <c:v>39067</c:v>
                </c:pt>
                <c:pt idx="1005">
                  <c:v>39068</c:v>
                </c:pt>
                <c:pt idx="1006">
                  <c:v>39069</c:v>
                </c:pt>
                <c:pt idx="1007">
                  <c:v>39070</c:v>
                </c:pt>
                <c:pt idx="1008">
                  <c:v>39071</c:v>
                </c:pt>
                <c:pt idx="1009">
                  <c:v>39072</c:v>
                </c:pt>
                <c:pt idx="1010">
                  <c:v>39073</c:v>
                </c:pt>
                <c:pt idx="1011">
                  <c:v>39074</c:v>
                </c:pt>
                <c:pt idx="1012">
                  <c:v>39075</c:v>
                </c:pt>
                <c:pt idx="1013">
                  <c:v>39076</c:v>
                </c:pt>
                <c:pt idx="1014">
                  <c:v>39077</c:v>
                </c:pt>
                <c:pt idx="1015">
                  <c:v>39078</c:v>
                </c:pt>
                <c:pt idx="1016">
                  <c:v>39079</c:v>
                </c:pt>
                <c:pt idx="1017">
                  <c:v>39080</c:v>
                </c:pt>
                <c:pt idx="1018">
                  <c:v>39081</c:v>
                </c:pt>
                <c:pt idx="1019">
                  <c:v>39082</c:v>
                </c:pt>
                <c:pt idx="1020">
                  <c:v>39083</c:v>
                </c:pt>
                <c:pt idx="1021">
                  <c:v>39084</c:v>
                </c:pt>
                <c:pt idx="1022">
                  <c:v>39085</c:v>
                </c:pt>
                <c:pt idx="1023">
                  <c:v>39086</c:v>
                </c:pt>
                <c:pt idx="1024">
                  <c:v>39087</c:v>
                </c:pt>
                <c:pt idx="1025">
                  <c:v>39088</c:v>
                </c:pt>
                <c:pt idx="1026">
                  <c:v>39089</c:v>
                </c:pt>
                <c:pt idx="1027">
                  <c:v>39090</c:v>
                </c:pt>
                <c:pt idx="1028">
                  <c:v>39091</c:v>
                </c:pt>
                <c:pt idx="1029">
                  <c:v>39092</c:v>
                </c:pt>
                <c:pt idx="1030">
                  <c:v>39093</c:v>
                </c:pt>
                <c:pt idx="1031">
                  <c:v>39094</c:v>
                </c:pt>
                <c:pt idx="1032">
                  <c:v>39095</c:v>
                </c:pt>
                <c:pt idx="1033">
                  <c:v>39096</c:v>
                </c:pt>
                <c:pt idx="1034">
                  <c:v>39097</c:v>
                </c:pt>
                <c:pt idx="1035">
                  <c:v>39098</c:v>
                </c:pt>
                <c:pt idx="1036">
                  <c:v>39099</c:v>
                </c:pt>
                <c:pt idx="1037">
                  <c:v>39100</c:v>
                </c:pt>
                <c:pt idx="1038">
                  <c:v>39101</c:v>
                </c:pt>
                <c:pt idx="1039">
                  <c:v>39102</c:v>
                </c:pt>
                <c:pt idx="1040">
                  <c:v>39103</c:v>
                </c:pt>
                <c:pt idx="1041">
                  <c:v>39104</c:v>
                </c:pt>
                <c:pt idx="1042">
                  <c:v>39105</c:v>
                </c:pt>
                <c:pt idx="1043">
                  <c:v>39106</c:v>
                </c:pt>
                <c:pt idx="1044">
                  <c:v>39107</c:v>
                </c:pt>
                <c:pt idx="1045">
                  <c:v>39108</c:v>
                </c:pt>
                <c:pt idx="1046">
                  <c:v>39109</c:v>
                </c:pt>
                <c:pt idx="1047">
                  <c:v>39110</c:v>
                </c:pt>
                <c:pt idx="1048">
                  <c:v>39111</c:v>
                </c:pt>
                <c:pt idx="1049">
                  <c:v>39112</c:v>
                </c:pt>
                <c:pt idx="1050">
                  <c:v>39113</c:v>
                </c:pt>
                <c:pt idx="1051">
                  <c:v>39114</c:v>
                </c:pt>
                <c:pt idx="1052">
                  <c:v>39115</c:v>
                </c:pt>
                <c:pt idx="1053">
                  <c:v>39116</c:v>
                </c:pt>
                <c:pt idx="1054">
                  <c:v>39117</c:v>
                </c:pt>
                <c:pt idx="1055">
                  <c:v>39118</c:v>
                </c:pt>
                <c:pt idx="1056">
                  <c:v>39119</c:v>
                </c:pt>
                <c:pt idx="1057">
                  <c:v>39120</c:v>
                </c:pt>
                <c:pt idx="1058">
                  <c:v>39121</c:v>
                </c:pt>
                <c:pt idx="1059">
                  <c:v>39122</c:v>
                </c:pt>
                <c:pt idx="1060">
                  <c:v>39123</c:v>
                </c:pt>
                <c:pt idx="1061">
                  <c:v>39124</c:v>
                </c:pt>
                <c:pt idx="1062">
                  <c:v>39125</c:v>
                </c:pt>
                <c:pt idx="1063">
                  <c:v>39126</c:v>
                </c:pt>
                <c:pt idx="1064">
                  <c:v>39127</c:v>
                </c:pt>
                <c:pt idx="1065">
                  <c:v>39128</c:v>
                </c:pt>
                <c:pt idx="1066">
                  <c:v>39129</c:v>
                </c:pt>
                <c:pt idx="1067">
                  <c:v>39130</c:v>
                </c:pt>
                <c:pt idx="1068">
                  <c:v>39131</c:v>
                </c:pt>
                <c:pt idx="1069">
                  <c:v>39132</c:v>
                </c:pt>
                <c:pt idx="1070">
                  <c:v>39133</c:v>
                </c:pt>
                <c:pt idx="1071">
                  <c:v>39134</c:v>
                </c:pt>
                <c:pt idx="1072">
                  <c:v>39135</c:v>
                </c:pt>
                <c:pt idx="1073">
                  <c:v>39136</c:v>
                </c:pt>
                <c:pt idx="1074">
                  <c:v>39137</c:v>
                </c:pt>
                <c:pt idx="1075">
                  <c:v>39138</c:v>
                </c:pt>
                <c:pt idx="1076">
                  <c:v>39139</c:v>
                </c:pt>
                <c:pt idx="1077">
                  <c:v>39140</c:v>
                </c:pt>
                <c:pt idx="1078">
                  <c:v>39141</c:v>
                </c:pt>
                <c:pt idx="1079">
                  <c:v>39142</c:v>
                </c:pt>
                <c:pt idx="1080">
                  <c:v>39143</c:v>
                </c:pt>
                <c:pt idx="1081">
                  <c:v>39144</c:v>
                </c:pt>
                <c:pt idx="1082">
                  <c:v>39145</c:v>
                </c:pt>
                <c:pt idx="1083">
                  <c:v>39146</c:v>
                </c:pt>
                <c:pt idx="1084">
                  <c:v>39147</c:v>
                </c:pt>
                <c:pt idx="1085">
                  <c:v>39148</c:v>
                </c:pt>
                <c:pt idx="1086">
                  <c:v>39149</c:v>
                </c:pt>
                <c:pt idx="1087">
                  <c:v>39150</c:v>
                </c:pt>
                <c:pt idx="1088">
                  <c:v>39151</c:v>
                </c:pt>
                <c:pt idx="1089">
                  <c:v>39152</c:v>
                </c:pt>
                <c:pt idx="1090">
                  <c:v>39153</c:v>
                </c:pt>
                <c:pt idx="1091">
                  <c:v>39154</c:v>
                </c:pt>
                <c:pt idx="1092">
                  <c:v>39155</c:v>
                </c:pt>
                <c:pt idx="1093">
                  <c:v>39156</c:v>
                </c:pt>
                <c:pt idx="1094">
                  <c:v>39157</c:v>
                </c:pt>
                <c:pt idx="1095">
                  <c:v>39158</c:v>
                </c:pt>
                <c:pt idx="1096">
                  <c:v>39159</c:v>
                </c:pt>
                <c:pt idx="1097">
                  <c:v>39160</c:v>
                </c:pt>
                <c:pt idx="1098">
                  <c:v>39161</c:v>
                </c:pt>
                <c:pt idx="1099">
                  <c:v>39162</c:v>
                </c:pt>
                <c:pt idx="1100">
                  <c:v>39163</c:v>
                </c:pt>
                <c:pt idx="1101">
                  <c:v>39164</c:v>
                </c:pt>
                <c:pt idx="1102">
                  <c:v>39165</c:v>
                </c:pt>
                <c:pt idx="1103">
                  <c:v>39166</c:v>
                </c:pt>
                <c:pt idx="1104">
                  <c:v>39167</c:v>
                </c:pt>
                <c:pt idx="1105">
                  <c:v>39168</c:v>
                </c:pt>
                <c:pt idx="1106">
                  <c:v>39169</c:v>
                </c:pt>
                <c:pt idx="1107">
                  <c:v>39170</c:v>
                </c:pt>
                <c:pt idx="1108">
                  <c:v>39171</c:v>
                </c:pt>
                <c:pt idx="1109">
                  <c:v>39172</c:v>
                </c:pt>
                <c:pt idx="1110">
                  <c:v>39173</c:v>
                </c:pt>
                <c:pt idx="1111">
                  <c:v>39174</c:v>
                </c:pt>
                <c:pt idx="1112">
                  <c:v>39175</c:v>
                </c:pt>
                <c:pt idx="1113">
                  <c:v>39176</c:v>
                </c:pt>
                <c:pt idx="1114">
                  <c:v>39177</c:v>
                </c:pt>
                <c:pt idx="1115">
                  <c:v>39178</c:v>
                </c:pt>
                <c:pt idx="1116">
                  <c:v>39179</c:v>
                </c:pt>
                <c:pt idx="1117">
                  <c:v>39180</c:v>
                </c:pt>
                <c:pt idx="1118">
                  <c:v>39181</c:v>
                </c:pt>
                <c:pt idx="1119">
                  <c:v>39182</c:v>
                </c:pt>
                <c:pt idx="1120">
                  <c:v>39183</c:v>
                </c:pt>
                <c:pt idx="1121">
                  <c:v>39184</c:v>
                </c:pt>
                <c:pt idx="1122">
                  <c:v>39185</c:v>
                </c:pt>
                <c:pt idx="1123">
                  <c:v>39186</c:v>
                </c:pt>
                <c:pt idx="1124">
                  <c:v>39187</c:v>
                </c:pt>
                <c:pt idx="1125">
                  <c:v>39188</c:v>
                </c:pt>
                <c:pt idx="1126">
                  <c:v>39189</c:v>
                </c:pt>
                <c:pt idx="1127">
                  <c:v>39190</c:v>
                </c:pt>
                <c:pt idx="1128">
                  <c:v>39191</c:v>
                </c:pt>
                <c:pt idx="1129">
                  <c:v>39192</c:v>
                </c:pt>
                <c:pt idx="1130">
                  <c:v>39193</c:v>
                </c:pt>
                <c:pt idx="1131">
                  <c:v>39194</c:v>
                </c:pt>
                <c:pt idx="1132">
                  <c:v>39195</c:v>
                </c:pt>
                <c:pt idx="1133">
                  <c:v>39196</c:v>
                </c:pt>
                <c:pt idx="1134">
                  <c:v>39197</c:v>
                </c:pt>
                <c:pt idx="1135">
                  <c:v>39198</c:v>
                </c:pt>
                <c:pt idx="1136">
                  <c:v>39199</c:v>
                </c:pt>
                <c:pt idx="1137">
                  <c:v>39200</c:v>
                </c:pt>
                <c:pt idx="1138">
                  <c:v>39201</c:v>
                </c:pt>
                <c:pt idx="1139">
                  <c:v>39202</c:v>
                </c:pt>
                <c:pt idx="1140">
                  <c:v>39203</c:v>
                </c:pt>
                <c:pt idx="1141">
                  <c:v>39204</c:v>
                </c:pt>
                <c:pt idx="1142">
                  <c:v>39205</c:v>
                </c:pt>
                <c:pt idx="1143">
                  <c:v>39206</c:v>
                </c:pt>
                <c:pt idx="1144">
                  <c:v>39207</c:v>
                </c:pt>
                <c:pt idx="1145">
                  <c:v>39208</c:v>
                </c:pt>
                <c:pt idx="1146">
                  <c:v>39209</c:v>
                </c:pt>
                <c:pt idx="1147">
                  <c:v>39210</c:v>
                </c:pt>
                <c:pt idx="1148">
                  <c:v>39211</c:v>
                </c:pt>
                <c:pt idx="1149">
                  <c:v>39212</c:v>
                </c:pt>
                <c:pt idx="1150">
                  <c:v>39213</c:v>
                </c:pt>
                <c:pt idx="1151">
                  <c:v>39214</c:v>
                </c:pt>
                <c:pt idx="1152">
                  <c:v>39215</c:v>
                </c:pt>
                <c:pt idx="1153">
                  <c:v>39216</c:v>
                </c:pt>
                <c:pt idx="1154">
                  <c:v>39217</c:v>
                </c:pt>
                <c:pt idx="1155">
                  <c:v>39218</c:v>
                </c:pt>
                <c:pt idx="1156">
                  <c:v>39219</c:v>
                </c:pt>
                <c:pt idx="1157">
                  <c:v>39220</c:v>
                </c:pt>
                <c:pt idx="1158">
                  <c:v>39221</c:v>
                </c:pt>
                <c:pt idx="1159">
                  <c:v>39222</c:v>
                </c:pt>
                <c:pt idx="1160">
                  <c:v>39223</c:v>
                </c:pt>
                <c:pt idx="1161">
                  <c:v>39224</c:v>
                </c:pt>
                <c:pt idx="1162">
                  <c:v>39225</c:v>
                </c:pt>
                <c:pt idx="1163">
                  <c:v>39226</c:v>
                </c:pt>
                <c:pt idx="1164">
                  <c:v>39227</c:v>
                </c:pt>
                <c:pt idx="1165">
                  <c:v>39228</c:v>
                </c:pt>
                <c:pt idx="1166">
                  <c:v>39229</c:v>
                </c:pt>
                <c:pt idx="1167">
                  <c:v>39230</c:v>
                </c:pt>
                <c:pt idx="1168">
                  <c:v>39231</c:v>
                </c:pt>
                <c:pt idx="1169">
                  <c:v>39232</c:v>
                </c:pt>
                <c:pt idx="1170">
                  <c:v>39233</c:v>
                </c:pt>
                <c:pt idx="1171">
                  <c:v>39234</c:v>
                </c:pt>
                <c:pt idx="1172">
                  <c:v>39235</c:v>
                </c:pt>
                <c:pt idx="1173">
                  <c:v>39236</c:v>
                </c:pt>
                <c:pt idx="1174">
                  <c:v>39237</c:v>
                </c:pt>
                <c:pt idx="1175">
                  <c:v>39238</c:v>
                </c:pt>
                <c:pt idx="1176">
                  <c:v>39239</c:v>
                </c:pt>
                <c:pt idx="1177">
                  <c:v>39240</c:v>
                </c:pt>
                <c:pt idx="1178">
                  <c:v>39241</c:v>
                </c:pt>
                <c:pt idx="1179">
                  <c:v>39242</c:v>
                </c:pt>
                <c:pt idx="1180">
                  <c:v>39243</c:v>
                </c:pt>
                <c:pt idx="1181">
                  <c:v>39244</c:v>
                </c:pt>
                <c:pt idx="1182">
                  <c:v>39245</c:v>
                </c:pt>
                <c:pt idx="1183">
                  <c:v>39246</c:v>
                </c:pt>
                <c:pt idx="1184">
                  <c:v>39247</c:v>
                </c:pt>
                <c:pt idx="1185">
                  <c:v>39248</c:v>
                </c:pt>
                <c:pt idx="1186">
                  <c:v>39249</c:v>
                </c:pt>
                <c:pt idx="1187">
                  <c:v>39250</c:v>
                </c:pt>
                <c:pt idx="1188">
                  <c:v>39251</c:v>
                </c:pt>
                <c:pt idx="1189">
                  <c:v>39252</c:v>
                </c:pt>
                <c:pt idx="1190">
                  <c:v>39253</c:v>
                </c:pt>
                <c:pt idx="1191">
                  <c:v>39254</c:v>
                </c:pt>
                <c:pt idx="1192">
                  <c:v>39255</c:v>
                </c:pt>
                <c:pt idx="1193">
                  <c:v>39256</c:v>
                </c:pt>
                <c:pt idx="1194">
                  <c:v>39257</c:v>
                </c:pt>
                <c:pt idx="1195">
                  <c:v>39258</c:v>
                </c:pt>
                <c:pt idx="1196">
                  <c:v>39259</c:v>
                </c:pt>
                <c:pt idx="1197">
                  <c:v>39260</c:v>
                </c:pt>
                <c:pt idx="1198">
                  <c:v>39261</c:v>
                </c:pt>
                <c:pt idx="1199">
                  <c:v>39262</c:v>
                </c:pt>
                <c:pt idx="1200">
                  <c:v>39263</c:v>
                </c:pt>
                <c:pt idx="1201">
                  <c:v>39264</c:v>
                </c:pt>
                <c:pt idx="1202">
                  <c:v>39265</c:v>
                </c:pt>
                <c:pt idx="1203">
                  <c:v>39266</c:v>
                </c:pt>
                <c:pt idx="1204">
                  <c:v>39267</c:v>
                </c:pt>
                <c:pt idx="1205">
                  <c:v>39268</c:v>
                </c:pt>
                <c:pt idx="1206">
                  <c:v>39269</c:v>
                </c:pt>
                <c:pt idx="1207">
                  <c:v>39270</c:v>
                </c:pt>
                <c:pt idx="1208">
                  <c:v>39271</c:v>
                </c:pt>
                <c:pt idx="1209">
                  <c:v>39272</c:v>
                </c:pt>
                <c:pt idx="1210">
                  <c:v>39273</c:v>
                </c:pt>
                <c:pt idx="1211">
                  <c:v>39274</c:v>
                </c:pt>
                <c:pt idx="1212">
                  <c:v>39275</c:v>
                </c:pt>
                <c:pt idx="1213">
                  <c:v>39276</c:v>
                </c:pt>
                <c:pt idx="1214">
                  <c:v>39277</c:v>
                </c:pt>
                <c:pt idx="1215">
                  <c:v>39278</c:v>
                </c:pt>
                <c:pt idx="1216">
                  <c:v>39279</c:v>
                </c:pt>
                <c:pt idx="1217">
                  <c:v>39280</c:v>
                </c:pt>
                <c:pt idx="1218">
                  <c:v>39281</c:v>
                </c:pt>
                <c:pt idx="1219">
                  <c:v>39282</c:v>
                </c:pt>
                <c:pt idx="1220">
                  <c:v>39283</c:v>
                </c:pt>
                <c:pt idx="1221">
                  <c:v>39284</c:v>
                </c:pt>
                <c:pt idx="1222">
                  <c:v>39285</c:v>
                </c:pt>
                <c:pt idx="1223">
                  <c:v>39286</c:v>
                </c:pt>
                <c:pt idx="1224">
                  <c:v>39287</c:v>
                </c:pt>
                <c:pt idx="1225">
                  <c:v>39288</c:v>
                </c:pt>
                <c:pt idx="1226">
                  <c:v>39289</c:v>
                </c:pt>
                <c:pt idx="1227">
                  <c:v>39290</c:v>
                </c:pt>
                <c:pt idx="1228">
                  <c:v>39291</c:v>
                </c:pt>
                <c:pt idx="1229">
                  <c:v>39292</c:v>
                </c:pt>
                <c:pt idx="1230">
                  <c:v>39293</c:v>
                </c:pt>
                <c:pt idx="1231">
                  <c:v>39294</c:v>
                </c:pt>
                <c:pt idx="1232">
                  <c:v>39295</c:v>
                </c:pt>
                <c:pt idx="1233">
                  <c:v>39296</c:v>
                </c:pt>
                <c:pt idx="1234">
                  <c:v>39297</c:v>
                </c:pt>
                <c:pt idx="1235">
                  <c:v>39298</c:v>
                </c:pt>
                <c:pt idx="1236">
                  <c:v>39299</c:v>
                </c:pt>
                <c:pt idx="1237">
                  <c:v>39300</c:v>
                </c:pt>
                <c:pt idx="1238">
                  <c:v>39301</c:v>
                </c:pt>
                <c:pt idx="1239">
                  <c:v>39302</c:v>
                </c:pt>
                <c:pt idx="1240">
                  <c:v>39303</c:v>
                </c:pt>
                <c:pt idx="1241">
                  <c:v>39304</c:v>
                </c:pt>
                <c:pt idx="1242">
                  <c:v>39305</c:v>
                </c:pt>
                <c:pt idx="1243">
                  <c:v>39306</c:v>
                </c:pt>
                <c:pt idx="1244">
                  <c:v>39307</c:v>
                </c:pt>
                <c:pt idx="1245">
                  <c:v>39308</c:v>
                </c:pt>
                <c:pt idx="1246">
                  <c:v>39309</c:v>
                </c:pt>
                <c:pt idx="1247">
                  <c:v>39310</c:v>
                </c:pt>
                <c:pt idx="1248">
                  <c:v>39311</c:v>
                </c:pt>
                <c:pt idx="1249">
                  <c:v>39312</c:v>
                </c:pt>
                <c:pt idx="1250">
                  <c:v>39313</c:v>
                </c:pt>
                <c:pt idx="1251">
                  <c:v>39314</c:v>
                </c:pt>
                <c:pt idx="1252">
                  <c:v>39315</c:v>
                </c:pt>
                <c:pt idx="1253">
                  <c:v>39316</c:v>
                </c:pt>
                <c:pt idx="1254">
                  <c:v>39317</c:v>
                </c:pt>
                <c:pt idx="1255">
                  <c:v>39318</c:v>
                </c:pt>
                <c:pt idx="1256">
                  <c:v>39319</c:v>
                </c:pt>
                <c:pt idx="1257">
                  <c:v>39320</c:v>
                </c:pt>
                <c:pt idx="1258">
                  <c:v>39321</c:v>
                </c:pt>
                <c:pt idx="1259">
                  <c:v>39322</c:v>
                </c:pt>
                <c:pt idx="1260">
                  <c:v>39323</c:v>
                </c:pt>
                <c:pt idx="1261">
                  <c:v>39324</c:v>
                </c:pt>
                <c:pt idx="1262">
                  <c:v>39325</c:v>
                </c:pt>
                <c:pt idx="1263">
                  <c:v>39326</c:v>
                </c:pt>
                <c:pt idx="1264">
                  <c:v>39327</c:v>
                </c:pt>
                <c:pt idx="1265">
                  <c:v>39328</c:v>
                </c:pt>
                <c:pt idx="1266">
                  <c:v>39329</c:v>
                </c:pt>
                <c:pt idx="1267">
                  <c:v>39330</c:v>
                </c:pt>
                <c:pt idx="1268">
                  <c:v>39331</c:v>
                </c:pt>
                <c:pt idx="1269">
                  <c:v>39332</c:v>
                </c:pt>
                <c:pt idx="1270">
                  <c:v>39333</c:v>
                </c:pt>
                <c:pt idx="1271">
                  <c:v>39334</c:v>
                </c:pt>
                <c:pt idx="1272">
                  <c:v>39335</c:v>
                </c:pt>
                <c:pt idx="1273">
                  <c:v>39336</c:v>
                </c:pt>
                <c:pt idx="1274">
                  <c:v>39337</c:v>
                </c:pt>
                <c:pt idx="1275">
                  <c:v>39338</c:v>
                </c:pt>
                <c:pt idx="1276">
                  <c:v>39339</c:v>
                </c:pt>
                <c:pt idx="1277">
                  <c:v>39340</c:v>
                </c:pt>
                <c:pt idx="1278">
                  <c:v>39341</c:v>
                </c:pt>
                <c:pt idx="1279">
                  <c:v>39342</c:v>
                </c:pt>
                <c:pt idx="1280">
                  <c:v>39343</c:v>
                </c:pt>
                <c:pt idx="1281">
                  <c:v>39344</c:v>
                </c:pt>
                <c:pt idx="1282">
                  <c:v>39345</c:v>
                </c:pt>
                <c:pt idx="1283">
                  <c:v>39346</c:v>
                </c:pt>
                <c:pt idx="1284">
                  <c:v>39347</c:v>
                </c:pt>
                <c:pt idx="1285">
                  <c:v>39348</c:v>
                </c:pt>
                <c:pt idx="1286">
                  <c:v>39349</c:v>
                </c:pt>
                <c:pt idx="1287">
                  <c:v>39350</c:v>
                </c:pt>
                <c:pt idx="1288">
                  <c:v>39351</c:v>
                </c:pt>
                <c:pt idx="1289">
                  <c:v>39352</c:v>
                </c:pt>
                <c:pt idx="1290">
                  <c:v>39353</c:v>
                </c:pt>
                <c:pt idx="1291">
                  <c:v>39354</c:v>
                </c:pt>
                <c:pt idx="1292">
                  <c:v>39355</c:v>
                </c:pt>
                <c:pt idx="1293">
                  <c:v>39356</c:v>
                </c:pt>
                <c:pt idx="1294">
                  <c:v>39357</c:v>
                </c:pt>
                <c:pt idx="1295">
                  <c:v>39358</c:v>
                </c:pt>
                <c:pt idx="1296">
                  <c:v>39359</c:v>
                </c:pt>
                <c:pt idx="1297">
                  <c:v>39360</c:v>
                </c:pt>
                <c:pt idx="1298">
                  <c:v>39361</c:v>
                </c:pt>
                <c:pt idx="1299">
                  <c:v>39362</c:v>
                </c:pt>
                <c:pt idx="1300">
                  <c:v>39363</c:v>
                </c:pt>
                <c:pt idx="1301">
                  <c:v>39364</c:v>
                </c:pt>
                <c:pt idx="1302">
                  <c:v>39365</c:v>
                </c:pt>
                <c:pt idx="1303">
                  <c:v>39366</c:v>
                </c:pt>
                <c:pt idx="1304">
                  <c:v>39367</c:v>
                </c:pt>
                <c:pt idx="1305">
                  <c:v>39368</c:v>
                </c:pt>
                <c:pt idx="1306">
                  <c:v>39369</c:v>
                </c:pt>
                <c:pt idx="1307">
                  <c:v>39370</c:v>
                </c:pt>
                <c:pt idx="1308">
                  <c:v>39371</c:v>
                </c:pt>
                <c:pt idx="1309">
                  <c:v>39372</c:v>
                </c:pt>
                <c:pt idx="1310">
                  <c:v>39373</c:v>
                </c:pt>
                <c:pt idx="1311">
                  <c:v>39374</c:v>
                </c:pt>
                <c:pt idx="1312">
                  <c:v>39375</c:v>
                </c:pt>
                <c:pt idx="1313">
                  <c:v>39376</c:v>
                </c:pt>
                <c:pt idx="1314">
                  <c:v>39377</c:v>
                </c:pt>
                <c:pt idx="1315">
                  <c:v>39378</c:v>
                </c:pt>
                <c:pt idx="1316">
                  <c:v>39379</c:v>
                </c:pt>
                <c:pt idx="1317">
                  <c:v>39380</c:v>
                </c:pt>
                <c:pt idx="1318">
                  <c:v>39381</c:v>
                </c:pt>
                <c:pt idx="1319">
                  <c:v>39382</c:v>
                </c:pt>
                <c:pt idx="1320">
                  <c:v>39383</c:v>
                </c:pt>
                <c:pt idx="1321">
                  <c:v>39384</c:v>
                </c:pt>
                <c:pt idx="1322">
                  <c:v>39385</c:v>
                </c:pt>
                <c:pt idx="1323">
                  <c:v>39386</c:v>
                </c:pt>
                <c:pt idx="1324">
                  <c:v>39387</c:v>
                </c:pt>
                <c:pt idx="1325">
                  <c:v>39388</c:v>
                </c:pt>
                <c:pt idx="1326">
                  <c:v>39389</c:v>
                </c:pt>
                <c:pt idx="1327">
                  <c:v>39390</c:v>
                </c:pt>
                <c:pt idx="1328">
                  <c:v>39391</c:v>
                </c:pt>
                <c:pt idx="1329">
                  <c:v>39392</c:v>
                </c:pt>
                <c:pt idx="1330">
                  <c:v>39393</c:v>
                </c:pt>
                <c:pt idx="1331">
                  <c:v>39394</c:v>
                </c:pt>
                <c:pt idx="1332">
                  <c:v>39395</c:v>
                </c:pt>
                <c:pt idx="1333">
                  <c:v>39396</c:v>
                </c:pt>
                <c:pt idx="1334">
                  <c:v>39397</c:v>
                </c:pt>
                <c:pt idx="1335">
                  <c:v>39398</c:v>
                </c:pt>
                <c:pt idx="1336">
                  <c:v>39399</c:v>
                </c:pt>
                <c:pt idx="1337">
                  <c:v>39400</c:v>
                </c:pt>
                <c:pt idx="1338">
                  <c:v>39401</c:v>
                </c:pt>
                <c:pt idx="1339">
                  <c:v>39402</c:v>
                </c:pt>
                <c:pt idx="1340">
                  <c:v>39403</c:v>
                </c:pt>
                <c:pt idx="1341">
                  <c:v>39404</c:v>
                </c:pt>
                <c:pt idx="1342">
                  <c:v>39405</c:v>
                </c:pt>
                <c:pt idx="1343">
                  <c:v>39406</c:v>
                </c:pt>
                <c:pt idx="1344">
                  <c:v>39407</c:v>
                </c:pt>
                <c:pt idx="1345">
                  <c:v>39408</c:v>
                </c:pt>
                <c:pt idx="1346">
                  <c:v>39409</c:v>
                </c:pt>
                <c:pt idx="1347">
                  <c:v>39410</c:v>
                </c:pt>
                <c:pt idx="1348">
                  <c:v>39411</c:v>
                </c:pt>
                <c:pt idx="1349">
                  <c:v>39412</c:v>
                </c:pt>
                <c:pt idx="1350">
                  <c:v>39413</c:v>
                </c:pt>
                <c:pt idx="1351">
                  <c:v>39414</c:v>
                </c:pt>
                <c:pt idx="1352">
                  <c:v>39415</c:v>
                </c:pt>
                <c:pt idx="1353">
                  <c:v>39416</c:v>
                </c:pt>
                <c:pt idx="1354">
                  <c:v>39417</c:v>
                </c:pt>
                <c:pt idx="1355">
                  <c:v>39418</c:v>
                </c:pt>
                <c:pt idx="1356">
                  <c:v>39419</c:v>
                </c:pt>
                <c:pt idx="1357">
                  <c:v>39420</c:v>
                </c:pt>
                <c:pt idx="1358">
                  <c:v>39421</c:v>
                </c:pt>
                <c:pt idx="1359">
                  <c:v>39422</c:v>
                </c:pt>
                <c:pt idx="1360">
                  <c:v>39423</c:v>
                </c:pt>
                <c:pt idx="1361">
                  <c:v>39424</c:v>
                </c:pt>
                <c:pt idx="1362">
                  <c:v>39425</c:v>
                </c:pt>
                <c:pt idx="1363">
                  <c:v>39426</c:v>
                </c:pt>
                <c:pt idx="1364">
                  <c:v>39427</c:v>
                </c:pt>
                <c:pt idx="1365">
                  <c:v>39428</c:v>
                </c:pt>
                <c:pt idx="1366">
                  <c:v>39429</c:v>
                </c:pt>
                <c:pt idx="1367">
                  <c:v>39430</c:v>
                </c:pt>
                <c:pt idx="1368">
                  <c:v>39431</c:v>
                </c:pt>
                <c:pt idx="1369">
                  <c:v>39432</c:v>
                </c:pt>
                <c:pt idx="1370">
                  <c:v>39433</c:v>
                </c:pt>
                <c:pt idx="1371">
                  <c:v>39434</c:v>
                </c:pt>
                <c:pt idx="1372">
                  <c:v>39435</c:v>
                </c:pt>
                <c:pt idx="1373">
                  <c:v>39436</c:v>
                </c:pt>
                <c:pt idx="1374">
                  <c:v>39437</c:v>
                </c:pt>
                <c:pt idx="1375">
                  <c:v>39438</c:v>
                </c:pt>
                <c:pt idx="1376">
                  <c:v>39439</c:v>
                </c:pt>
                <c:pt idx="1377">
                  <c:v>39440</c:v>
                </c:pt>
                <c:pt idx="1378">
                  <c:v>39441</c:v>
                </c:pt>
                <c:pt idx="1379">
                  <c:v>39442</c:v>
                </c:pt>
                <c:pt idx="1380">
                  <c:v>39443</c:v>
                </c:pt>
                <c:pt idx="1381">
                  <c:v>39444</c:v>
                </c:pt>
                <c:pt idx="1382">
                  <c:v>39445</c:v>
                </c:pt>
                <c:pt idx="1383">
                  <c:v>39446</c:v>
                </c:pt>
                <c:pt idx="1384">
                  <c:v>39447</c:v>
                </c:pt>
                <c:pt idx="1385">
                  <c:v>39448</c:v>
                </c:pt>
                <c:pt idx="1386">
                  <c:v>39449</c:v>
                </c:pt>
                <c:pt idx="1387">
                  <c:v>39450</c:v>
                </c:pt>
                <c:pt idx="1388">
                  <c:v>39451</c:v>
                </c:pt>
                <c:pt idx="1389">
                  <c:v>39452</c:v>
                </c:pt>
                <c:pt idx="1390">
                  <c:v>39453</c:v>
                </c:pt>
                <c:pt idx="1391">
                  <c:v>39454</c:v>
                </c:pt>
                <c:pt idx="1392">
                  <c:v>39455</c:v>
                </c:pt>
                <c:pt idx="1393">
                  <c:v>39456</c:v>
                </c:pt>
                <c:pt idx="1394">
                  <c:v>39457</c:v>
                </c:pt>
                <c:pt idx="1395">
                  <c:v>39458</c:v>
                </c:pt>
                <c:pt idx="1396">
                  <c:v>39459</c:v>
                </c:pt>
                <c:pt idx="1397">
                  <c:v>39460</c:v>
                </c:pt>
                <c:pt idx="1398">
                  <c:v>39461</c:v>
                </c:pt>
                <c:pt idx="1399">
                  <c:v>39462</c:v>
                </c:pt>
                <c:pt idx="1400">
                  <c:v>39463</c:v>
                </c:pt>
                <c:pt idx="1401">
                  <c:v>39464</c:v>
                </c:pt>
                <c:pt idx="1402">
                  <c:v>39465</c:v>
                </c:pt>
                <c:pt idx="1403">
                  <c:v>39466</c:v>
                </c:pt>
                <c:pt idx="1404">
                  <c:v>39467</c:v>
                </c:pt>
                <c:pt idx="1405">
                  <c:v>39468</c:v>
                </c:pt>
                <c:pt idx="1406">
                  <c:v>39469</c:v>
                </c:pt>
                <c:pt idx="1407">
                  <c:v>39470</c:v>
                </c:pt>
                <c:pt idx="1408">
                  <c:v>39471</c:v>
                </c:pt>
                <c:pt idx="1409">
                  <c:v>39472</c:v>
                </c:pt>
                <c:pt idx="1410">
                  <c:v>39473</c:v>
                </c:pt>
                <c:pt idx="1411">
                  <c:v>39474</c:v>
                </c:pt>
                <c:pt idx="1412">
                  <c:v>39475</c:v>
                </c:pt>
                <c:pt idx="1413">
                  <c:v>39476</c:v>
                </c:pt>
                <c:pt idx="1414">
                  <c:v>39477</c:v>
                </c:pt>
                <c:pt idx="1415">
                  <c:v>39478</c:v>
                </c:pt>
                <c:pt idx="1416">
                  <c:v>39479</c:v>
                </c:pt>
                <c:pt idx="1417">
                  <c:v>39480</c:v>
                </c:pt>
                <c:pt idx="1418">
                  <c:v>39481</c:v>
                </c:pt>
                <c:pt idx="1419">
                  <c:v>39482</c:v>
                </c:pt>
                <c:pt idx="1420">
                  <c:v>39483</c:v>
                </c:pt>
                <c:pt idx="1421">
                  <c:v>39484</c:v>
                </c:pt>
                <c:pt idx="1422">
                  <c:v>39485</c:v>
                </c:pt>
                <c:pt idx="1423">
                  <c:v>39486</c:v>
                </c:pt>
                <c:pt idx="1424">
                  <c:v>39487</c:v>
                </c:pt>
                <c:pt idx="1425">
                  <c:v>39488</c:v>
                </c:pt>
                <c:pt idx="1426">
                  <c:v>39489</c:v>
                </c:pt>
                <c:pt idx="1427">
                  <c:v>39490</c:v>
                </c:pt>
                <c:pt idx="1428">
                  <c:v>39491</c:v>
                </c:pt>
                <c:pt idx="1429">
                  <c:v>39492</c:v>
                </c:pt>
                <c:pt idx="1430">
                  <c:v>39493</c:v>
                </c:pt>
                <c:pt idx="1431">
                  <c:v>39494</c:v>
                </c:pt>
                <c:pt idx="1432">
                  <c:v>39495</c:v>
                </c:pt>
                <c:pt idx="1433">
                  <c:v>39496</c:v>
                </c:pt>
                <c:pt idx="1434">
                  <c:v>39497</c:v>
                </c:pt>
                <c:pt idx="1435">
                  <c:v>39498</c:v>
                </c:pt>
                <c:pt idx="1436">
                  <c:v>39499</c:v>
                </c:pt>
                <c:pt idx="1437">
                  <c:v>39500</c:v>
                </c:pt>
                <c:pt idx="1438">
                  <c:v>39501</c:v>
                </c:pt>
                <c:pt idx="1439">
                  <c:v>39502</c:v>
                </c:pt>
                <c:pt idx="1440">
                  <c:v>39503</c:v>
                </c:pt>
                <c:pt idx="1441">
                  <c:v>39504</c:v>
                </c:pt>
                <c:pt idx="1442">
                  <c:v>39505</c:v>
                </c:pt>
                <c:pt idx="1443">
                  <c:v>39506</c:v>
                </c:pt>
                <c:pt idx="1444">
                  <c:v>39507</c:v>
                </c:pt>
                <c:pt idx="1445">
                  <c:v>39508</c:v>
                </c:pt>
                <c:pt idx="1446">
                  <c:v>39509</c:v>
                </c:pt>
                <c:pt idx="1447">
                  <c:v>39510</c:v>
                </c:pt>
                <c:pt idx="1448">
                  <c:v>39511</c:v>
                </c:pt>
                <c:pt idx="1449">
                  <c:v>39512</c:v>
                </c:pt>
                <c:pt idx="1450">
                  <c:v>39513</c:v>
                </c:pt>
                <c:pt idx="1451">
                  <c:v>39514</c:v>
                </c:pt>
                <c:pt idx="1452">
                  <c:v>39515</c:v>
                </c:pt>
                <c:pt idx="1453">
                  <c:v>39516</c:v>
                </c:pt>
                <c:pt idx="1454">
                  <c:v>39517</c:v>
                </c:pt>
                <c:pt idx="1455">
                  <c:v>39518</c:v>
                </c:pt>
                <c:pt idx="1456">
                  <c:v>39519</c:v>
                </c:pt>
                <c:pt idx="1457">
                  <c:v>39520</c:v>
                </c:pt>
                <c:pt idx="1458">
                  <c:v>39521</c:v>
                </c:pt>
                <c:pt idx="1459">
                  <c:v>39522</c:v>
                </c:pt>
                <c:pt idx="1460">
                  <c:v>39523</c:v>
                </c:pt>
                <c:pt idx="1461">
                  <c:v>39524</c:v>
                </c:pt>
                <c:pt idx="1462">
                  <c:v>39525</c:v>
                </c:pt>
                <c:pt idx="1463">
                  <c:v>39526</c:v>
                </c:pt>
                <c:pt idx="1464">
                  <c:v>39527</c:v>
                </c:pt>
                <c:pt idx="1465">
                  <c:v>39528</c:v>
                </c:pt>
                <c:pt idx="1466">
                  <c:v>39529</c:v>
                </c:pt>
                <c:pt idx="1467">
                  <c:v>39530</c:v>
                </c:pt>
                <c:pt idx="1468">
                  <c:v>39531</c:v>
                </c:pt>
                <c:pt idx="1469">
                  <c:v>39532</c:v>
                </c:pt>
                <c:pt idx="1470">
                  <c:v>39533</c:v>
                </c:pt>
                <c:pt idx="1471">
                  <c:v>39534</c:v>
                </c:pt>
                <c:pt idx="1472">
                  <c:v>39535</c:v>
                </c:pt>
                <c:pt idx="1473">
                  <c:v>39536</c:v>
                </c:pt>
                <c:pt idx="1474">
                  <c:v>39537</c:v>
                </c:pt>
                <c:pt idx="1475">
                  <c:v>39538</c:v>
                </c:pt>
                <c:pt idx="1476">
                  <c:v>39539</c:v>
                </c:pt>
                <c:pt idx="1477">
                  <c:v>39540</c:v>
                </c:pt>
                <c:pt idx="1478">
                  <c:v>39541</c:v>
                </c:pt>
                <c:pt idx="1479">
                  <c:v>39542</c:v>
                </c:pt>
                <c:pt idx="1480">
                  <c:v>39543</c:v>
                </c:pt>
                <c:pt idx="1481">
                  <c:v>39544</c:v>
                </c:pt>
                <c:pt idx="1482">
                  <c:v>39545</c:v>
                </c:pt>
                <c:pt idx="1483">
                  <c:v>39546</c:v>
                </c:pt>
                <c:pt idx="1484">
                  <c:v>39547</c:v>
                </c:pt>
                <c:pt idx="1485">
                  <c:v>39548</c:v>
                </c:pt>
                <c:pt idx="1486">
                  <c:v>39549</c:v>
                </c:pt>
                <c:pt idx="1487">
                  <c:v>39550</c:v>
                </c:pt>
                <c:pt idx="1488">
                  <c:v>39551</c:v>
                </c:pt>
                <c:pt idx="1489">
                  <c:v>39552</c:v>
                </c:pt>
                <c:pt idx="1490">
                  <c:v>39553</c:v>
                </c:pt>
                <c:pt idx="1491">
                  <c:v>39554</c:v>
                </c:pt>
                <c:pt idx="1492">
                  <c:v>39555</c:v>
                </c:pt>
                <c:pt idx="1493">
                  <c:v>39556</c:v>
                </c:pt>
                <c:pt idx="1494">
                  <c:v>39557</c:v>
                </c:pt>
                <c:pt idx="1495">
                  <c:v>39558</c:v>
                </c:pt>
                <c:pt idx="1496">
                  <c:v>39559</c:v>
                </c:pt>
                <c:pt idx="1497">
                  <c:v>39560</c:v>
                </c:pt>
                <c:pt idx="1498">
                  <c:v>39561</c:v>
                </c:pt>
                <c:pt idx="1499">
                  <c:v>39562</c:v>
                </c:pt>
                <c:pt idx="1500">
                  <c:v>39563</c:v>
                </c:pt>
                <c:pt idx="1501">
                  <c:v>39564</c:v>
                </c:pt>
                <c:pt idx="1502">
                  <c:v>39565</c:v>
                </c:pt>
                <c:pt idx="1503">
                  <c:v>39566</c:v>
                </c:pt>
                <c:pt idx="1504">
                  <c:v>39567</c:v>
                </c:pt>
                <c:pt idx="1505">
                  <c:v>39568</c:v>
                </c:pt>
                <c:pt idx="1506">
                  <c:v>39569</c:v>
                </c:pt>
                <c:pt idx="1507">
                  <c:v>39570</c:v>
                </c:pt>
                <c:pt idx="1508">
                  <c:v>39571</c:v>
                </c:pt>
                <c:pt idx="1509">
                  <c:v>39572</c:v>
                </c:pt>
                <c:pt idx="1510">
                  <c:v>39573</c:v>
                </c:pt>
                <c:pt idx="1511">
                  <c:v>39574</c:v>
                </c:pt>
                <c:pt idx="1512">
                  <c:v>39575</c:v>
                </c:pt>
                <c:pt idx="1513">
                  <c:v>39576</c:v>
                </c:pt>
                <c:pt idx="1514">
                  <c:v>39577</c:v>
                </c:pt>
                <c:pt idx="1515">
                  <c:v>39578</c:v>
                </c:pt>
                <c:pt idx="1516">
                  <c:v>39579</c:v>
                </c:pt>
                <c:pt idx="1517">
                  <c:v>39580</c:v>
                </c:pt>
                <c:pt idx="1518">
                  <c:v>39581</c:v>
                </c:pt>
                <c:pt idx="1519">
                  <c:v>39582</c:v>
                </c:pt>
                <c:pt idx="1520">
                  <c:v>39583</c:v>
                </c:pt>
                <c:pt idx="1521">
                  <c:v>39584</c:v>
                </c:pt>
                <c:pt idx="1522">
                  <c:v>39585</c:v>
                </c:pt>
                <c:pt idx="1523">
                  <c:v>39586</c:v>
                </c:pt>
                <c:pt idx="1524">
                  <c:v>39587</c:v>
                </c:pt>
                <c:pt idx="1525">
                  <c:v>39588</c:v>
                </c:pt>
                <c:pt idx="1526">
                  <c:v>39589</c:v>
                </c:pt>
                <c:pt idx="1527">
                  <c:v>39590</c:v>
                </c:pt>
                <c:pt idx="1528">
                  <c:v>39591</c:v>
                </c:pt>
                <c:pt idx="1529">
                  <c:v>39592</c:v>
                </c:pt>
                <c:pt idx="1530">
                  <c:v>39593</c:v>
                </c:pt>
                <c:pt idx="1531">
                  <c:v>39594</c:v>
                </c:pt>
                <c:pt idx="1532">
                  <c:v>39595</c:v>
                </c:pt>
                <c:pt idx="1533">
                  <c:v>39596</c:v>
                </c:pt>
                <c:pt idx="1534">
                  <c:v>39597</c:v>
                </c:pt>
                <c:pt idx="1535">
                  <c:v>39598</c:v>
                </c:pt>
                <c:pt idx="1536">
                  <c:v>39599</c:v>
                </c:pt>
                <c:pt idx="1537">
                  <c:v>39600</c:v>
                </c:pt>
                <c:pt idx="1538">
                  <c:v>39601</c:v>
                </c:pt>
                <c:pt idx="1539">
                  <c:v>39602</c:v>
                </c:pt>
                <c:pt idx="1540">
                  <c:v>39603</c:v>
                </c:pt>
                <c:pt idx="1541">
                  <c:v>39604</c:v>
                </c:pt>
                <c:pt idx="1542">
                  <c:v>39605</c:v>
                </c:pt>
                <c:pt idx="1543">
                  <c:v>39606</c:v>
                </c:pt>
                <c:pt idx="1544">
                  <c:v>39607</c:v>
                </c:pt>
                <c:pt idx="1545">
                  <c:v>39608</c:v>
                </c:pt>
                <c:pt idx="1546">
                  <c:v>39609</c:v>
                </c:pt>
                <c:pt idx="1547">
                  <c:v>39610</c:v>
                </c:pt>
                <c:pt idx="1548">
                  <c:v>39611</c:v>
                </c:pt>
                <c:pt idx="1549">
                  <c:v>39612</c:v>
                </c:pt>
                <c:pt idx="1550">
                  <c:v>39613</c:v>
                </c:pt>
                <c:pt idx="1551">
                  <c:v>39614</c:v>
                </c:pt>
                <c:pt idx="1552">
                  <c:v>39615</c:v>
                </c:pt>
                <c:pt idx="1553">
                  <c:v>39616</c:v>
                </c:pt>
                <c:pt idx="1554">
                  <c:v>39617</c:v>
                </c:pt>
                <c:pt idx="1555">
                  <c:v>39618</c:v>
                </c:pt>
                <c:pt idx="1556">
                  <c:v>39619</c:v>
                </c:pt>
                <c:pt idx="1557">
                  <c:v>39620</c:v>
                </c:pt>
                <c:pt idx="1558">
                  <c:v>39621</c:v>
                </c:pt>
                <c:pt idx="1559">
                  <c:v>39622</c:v>
                </c:pt>
                <c:pt idx="1560">
                  <c:v>39623</c:v>
                </c:pt>
                <c:pt idx="1561">
                  <c:v>39624</c:v>
                </c:pt>
                <c:pt idx="1562">
                  <c:v>39625</c:v>
                </c:pt>
                <c:pt idx="1563">
                  <c:v>39626</c:v>
                </c:pt>
                <c:pt idx="1564">
                  <c:v>39627</c:v>
                </c:pt>
                <c:pt idx="1565">
                  <c:v>39628</c:v>
                </c:pt>
                <c:pt idx="1566">
                  <c:v>39629</c:v>
                </c:pt>
                <c:pt idx="1567">
                  <c:v>39630</c:v>
                </c:pt>
                <c:pt idx="1568">
                  <c:v>39631</c:v>
                </c:pt>
                <c:pt idx="1569">
                  <c:v>39632</c:v>
                </c:pt>
                <c:pt idx="1570">
                  <c:v>39633</c:v>
                </c:pt>
                <c:pt idx="1571">
                  <c:v>39634</c:v>
                </c:pt>
                <c:pt idx="1572">
                  <c:v>39635</c:v>
                </c:pt>
                <c:pt idx="1573">
                  <c:v>39636</c:v>
                </c:pt>
                <c:pt idx="1574">
                  <c:v>39637</c:v>
                </c:pt>
                <c:pt idx="1575">
                  <c:v>39638</c:v>
                </c:pt>
                <c:pt idx="1576">
                  <c:v>39639</c:v>
                </c:pt>
                <c:pt idx="1577">
                  <c:v>39640</c:v>
                </c:pt>
                <c:pt idx="1578">
                  <c:v>39641</c:v>
                </c:pt>
                <c:pt idx="1579">
                  <c:v>39642</c:v>
                </c:pt>
                <c:pt idx="1580">
                  <c:v>39643</c:v>
                </c:pt>
                <c:pt idx="1581">
                  <c:v>39644</c:v>
                </c:pt>
                <c:pt idx="1582">
                  <c:v>39645</c:v>
                </c:pt>
                <c:pt idx="1583">
                  <c:v>39646</c:v>
                </c:pt>
                <c:pt idx="1584">
                  <c:v>39647</c:v>
                </c:pt>
                <c:pt idx="1585">
                  <c:v>39648</c:v>
                </c:pt>
                <c:pt idx="1586">
                  <c:v>39649</c:v>
                </c:pt>
                <c:pt idx="1587">
                  <c:v>39650</c:v>
                </c:pt>
                <c:pt idx="1588">
                  <c:v>39651</c:v>
                </c:pt>
                <c:pt idx="1589">
                  <c:v>39652</c:v>
                </c:pt>
                <c:pt idx="1590">
                  <c:v>39653</c:v>
                </c:pt>
                <c:pt idx="1591">
                  <c:v>39654</c:v>
                </c:pt>
                <c:pt idx="1592">
                  <c:v>39655</c:v>
                </c:pt>
                <c:pt idx="1593">
                  <c:v>39656</c:v>
                </c:pt>
                <c:pt idx="1594">
                  <c:v>39657</c:v>
                </c:pt>
                <c:pt idx="1595">
                  <c:v>39658</c:v>
                </c:pt>
                <c:pt idx="1596">
                  <c:v>39659</c:v>
                </c:pt>
                <c:pt idx="1597">
                  <c:v>39660</c:v>
                </c:pt>
                <c:pt idx="1598">
                  <c:v>39661</c:v>
                </c:pt>
                <c:pt idx="1599">
                  <c:v>39662</c:v>
                </c:pt>
                <c:pt idx="1600">
                  <c:v>39663</c:v>
                </c:pt>
                <c:pt idx="1601">
                  <c:v>39664</c:v>
                </c:pt>
                <c:pt idx="1602">
                  <c:v>39665</c:v>
                </c:pt>
                <c:pt idx="1603">
                  <c:v>39666</c:v>
                </c:pt>
                <c:pt idx="1604">
                  <c:v>39667</c:v>
                </c:pt>
                <c:pt idx="1605">
                  <c:v>39668</c:v>
                </c:pt>
                <c:pt idx="1606">
                  <c:v>39669</c:v>
                </c:pt>
                <c:pt idx="1607">
                  <c:v>39670</c:v>
                </c:pt>
                <c:pt idx="1608">
                  <c:v>39671</c:v>
                </c:pt>
                <c:pt idx="1609">
                  <c:v>39672</c:v>
                </c:pt>
                <c:pt idx="1610">
                  <c:v>39673</c:v>
                </c:pt>
                <c:pt idx="1611">
                  <c:v>39674</c:v>
                </c:pt>
                <c:pt idx="1612">
                  <c:v>39675</c:v>
                </c:pt>
                <c:pt idx="1613">
                  <c:v>39676</c:v>
                </c:pt>
                <c:pt idx="1614">
                  <c:v>39677</c:v>
                </c:pt>
                <c:pt idx="1615">
                  <c:v>39678</c:v>
                </c:pt>
                <c:pt idx="1616">
                  <c:v>39679</c:v>
                </c:pt>
                <c:pt idx="1617">
                  <c:v>39680</c:v>
                </c:pt>
                <c:pt idx="1618">
                  <c:v>39681</c:v>
                </c:pt>
                <c:pt idx="1619">
                  <c:v>39682</c:v>
                </c:pt>
                <c:pt idx="1620">
                  <c:v>39683</c:v>
                </c:pt>
                <c:pt idx="1621">
                  <c:v>39684</c:v>
                </c:pt>
                <c:pt idx="1622">
                  <c:v>39685</c:v>
                </c:pt>
                <c:pt idx="1623">
                  <c:v>39686</c:v>
                </c:pt>
                <c:pt idx="1624">
                  <c:v>39687</c:v>
                </c:pt>
                <c:pt idx="1625">
                  <c:v>39688</c:v>
                </c:pt>
                <c:pt idx="1626">
                  <c:v>39689</c:v>
                </c:pt>
                <c:pt idx="1627">
                  <c:v>39690</c:v>
                </c:pt>
                <c:pt idx="1628">
                  <c:v>39691</c:v>
                </c:pt>
                <c:pt idx="1629">
                  <c:v>39692</c:v>
                </c:pt>
                <c:pt idx="1630">
                  <c:v>39693</c:v>
                </c:pt>
                <c:pt idx="1631">
                  <c:v>39694</c:v>
                </c:pt>
                <c:pt idx="1632">
                  <c:v>39695</c:v>
                </c:pt>
                <c:pt idx="1633">
                  <c:v>39696</c:v>
                </c:pt>
                <c:pt idx="1634">
                  <c:v>39697</c:v>
                </c:pt>
                <c:pt idx="1635">
                  <c:v>39698</c:v>
                </c:pt>
                <c:pt idx="1636">
                  <c:v>39699</c:v>
                </c:pt>
                <c:pt idx="1637">
                  <c:v>39700</c:v>
                </c:pt>
                <c:pt idx="1638">
                  <c:v>39701</c:v>
                </c:pt>
                <c:pt idx="1639">
                  <c:v>39702</c:v>
                </c:pt>
                <c:pt idx="1640">
                  <c:v>39703</c:v>
                </c:pt>
                <c:pt idx="1641">
                  <c:v>39704</c:v>
                </c:pt>
                <c:pt idx="1642">
                  <c:v>39705</c:v>
                </c:pt>
                <c:pt idx="1643">
                  <c:v>39706</c:v>
                </c:pt>
                <c:pt idx="1644">
                  <c:v>39707</c:v>
                </c:pt>
                <c:pt idx="1645">
                  <c:v>39708</c:v>
                </c:pt>
                <c:pt idx="1646">
                  <c:v>39709</c:v>
                </c:pt>
                <c:pt idx="1647">
                  <c:v>39710</c:v>
                </c:pt>
                <c:pt idx="1648">
                  <c:v>39711</c:v>
                </c:pt>
                <c:pt idx="1649">
                  <c:v>39712</c:v>
                </c:pt>
                <c:pt idx="1650">
                  <c:v>39713</c:v>
                </c:pt>
                <c:pt idx="1651">
                  <c:v>39714</c:v>
                </c:pt>
                <c:pt idx="1652">
                  <c:v>39715</c:v>
                </c:pt>
                <c:pt idx="1653">
                  <c:v>39716</c:v>
                </c:pt>
                <c:pt idx="1654">
                  <c:v>39717</c:v>
                </c:pt>
                <c:pt idx="1655">
                  <c:v>39718</c:v>
                </c:pt>
                <c:pt idx="1656">
                  <c:v>39719</c:v>
                </c:pt>
                <c:pt idx="1657">
                  <c:v>39720</c:v>
                </c:pt>
                <c:pt idx="1658">
                  <c:v>39721</c:v>
                </c:pt>
                <c:pt idx="1659">
                  <c:v>39722</c:v>
                </c:pt>
                <c:pt idx="1660">
                  <c:v>39723</c:v>
                </c:pt>
                <c:pt idx="1661">
                  <c:v>39724</c:v>
                </c:pt>
                <c:pt idx="1662">
                  <c:v>39725</c:v>
                </c:pt>
                <c:pt idx="1663">
                  <c:v>39726</c:v>
                </c:pt>
                <c:pt idx="1664">
                  <c:v>39727</c:v>
                </c:pt>
                <c:pt idx="1665">
                  <c:v>39728</c:v>
                </c:pt>
                <c:pt idx="1666">
                  <c:v>39729</c:v>
                </c:pt>
                <c:pt idx="1667">
                  <c:v>39730</c:v>
                </c:pt>
                <c:pt idx="1668">
                  <c:v>39731</c:v>
                </c:pt>
                <c:pt idx="1669">
                  <c:v>39732</c:v>
                </c:pt>
                <c:pt idx="1670">
                  <c:v>39733</c:v>
                </c:pt>
                <c:pt idx="1671">
                  <c:v>39734</c:v>
                </c:pt>
                <c:pt idx="1672">
                  <c:v>39735</c:v>
                </c:pt>
                <c:pt idx="1673">
                  <c:v>39736</c:v>
                </c:pt>
                <c:pt idx="1674">
                  <c:v>39737</c:v>
                </c:pt>
                <c:pt idx="1675">
                  <c:v>39738</c:v>
                </c:pt>
                <c:pt idx="1676">
                  <c:v>39739</c:v>
                </c:pt>
                <c:pt idx="1677">
                  <c:v>39740</c:v>
                </c:pt>
                <c:pt idx="1678">
                  <c:v>39741</c:v>
                </c:pt>
                <c:pt idx="1679">
                  <c:v>39742</c:v>
                </c:pt>
                <c:pt idx="1680">
                  <c:v>39743</c:v>
                </c:pt>
                <c:pt idx="1681">
                  <c:v>39744</c:v>
                </c:pt>
                <c:pt idx="1682">
                  <c:v>39745</c:v>
                </c:pt>
                <c:pt idx="1683">
                  <c:v>39746</c:v>
                </c:pt>
                <c:pt idx="1684">
                  <c:v>39747</c:v>
                </c:pt>
                <c:pt idx="1685">
                  <c:v>39748</c:v>
                </c:pt>
                <c:pt idx="1686">
                  <c:v>39749</c:v>
                </c:pt>
                <c:pt idx="1687">
                  <c:v>39750</c:v>
                </c:pt>
                <c:pt idx="1688">
                  <c:v>39751</c:v>
                </c:pt>
                <c:pt idx="1689">
                  <c:v>39752</c:v>
                </c:pt>
                <c:pt idx="1690">
                  <c:v>39753</c:v>
                </c:pt>
                <c:pt idx="1691">
                  <c:v>39754</c:v>
                </c:pt>
                <c:pt idx="1692">
                  <c:v>39755</c:v>
                </c:pt>
                <c:pt idx="1693">
                  <c:v>39756</c:v>
                </c:pt>
                <c:pt idx="1694">
                  <c:v>39757</c:v>
                </c:pt>
                <c:pt idx="1695">
                  <c:v>39758</c:v>
                </c:pt>
                <c:pt idx="1696">
                  <c:v>39759</c:v>
                </c:pt>
                <c:pt idx="1697">
                  <c:v>39760</c:v>
                </c:pt>
                <c:pt idx="1698">
                  <c:v>39761</c:v>
                </c:pt>
                <c:pt idx="1699">
                  <c:v>39762</c:v>
                </c:pt>
                <c:pt idx="1700">
                  <c:v>39763</c:v>
                </c:pt>
                <c:pt idx="1701">
                  <c:v>39764</c:v>
                </c:pt>
                <c:pt idx="1702">
                  <c:v>39765</c:v>
                </c:pt>
                <c:pt idx="1703">
                  <c:v>39766</c:v>
                </c:pt>
                <c:pt idx="1704">
                  <c:v>39767</c:v>
                </c:pt>
                <c:pt idx="1705">
                  <c:v>39768</c:v>
                </c:pt>
                <c:pt idx="1706">
                  <c:v>39769</c:v>
                </c:pt>
                <c:pt idx="1707">
                  <c:v>39770</c:v>
                </c:pt>
                <c:pt idx="1708">
                  <c:v>39771</c:v>
                </c:pt>
                <c:pt idx="1709">
                  <c:v>39772</c:v>
                </c:pt>
                <c:pt idx="1710">
                  <c:v>39773</c:v>
                </c:pt>
                <c:pt idx="1711">
                  <c:v>39774</c:v>
                </c:pt>
                <c:pt idx="1712">
                  <c:v>39775</c:v>
                </c:pt>
                <c:pt idx="1713">
                  <c:v>39776</c:v>
                </c:pt>
                <c:pt idx="1714">
                  <c:v>39777</c:v>
                </c:pt>
                <c:pt idx="1715">
                  <c:v>39778</c:v>
                </c:pt>
                <c:pt idx="1716">
                  <c:v>39779</c:v>
                </c:pt>
                <c:pt idx="1717">
                  <c:v>39780</c:v>
                </c:pt>
                <c:pt idx="1718">
                  <c:v>39781</c:v>
                </c:pt>
                <c:pt idx="1719">
                  <c:v>39782</c:v>
                </c:pt>
                <c:pt idx="1720">
                  <c:v>39783</c:v>
                </c:pt>
                <c:pt idx="1721">
                  <c:v>39784</c:v>
                </c:pt>
                <c:pt idx="1722">
                  <c:v>39785</c:v>
                </c:pt>
                <c:pt idx="1723">
                  <c:v>39786</c:v>
                </c:pt>
                <c:pt idx="1724">
                  <c:v>39787</c:v>
                </c:pt>
                <c:pt idx="1725">
                  <c:v>39788</c:v>
                </c:pt>
                <c:pt idx="1726">
                  <c:v>39789</c:v>
                </c:pt>
                <c:pt idx="1727">
                  <c:v>39790</c:v>
                </c:pt>
                <c:pt idx="1728">
                  <c:v>39791</c:v>
                </c:pt>
                <c:pt idx="1729">
                  <c:v>39792</c:v>
                </c:pt>
                <c:pt idx="1730">
                  <c:v>39793</c:v>
                </c:pt>
                <c:pt idx="1731">
                  <c:v>39794</c:v>
                </c:pt>
                <c:pt idx="1732">
                  <c:v>39795</c:v>
                </c:pt>
                <c:pt idx="1733">
                  <c:v>39796</c:v>
                </c:pt>
                <c:pt idx="1734">
                  <c:v>39797</c:v>
                </c:pt>
                <c:pt idx="1735">
                  <c:v>39798</c:v>
                </c:pt>
                <c:pt idx="1736">
                  <c:v>39799</c:v>
                </c:pt>
                <c:pt idx="1737">
                  <c:v>39800</c:v>
                </c:pt>
                <c:pt idx="1738">
                  <c:v>39801</c:v>
                </c:pt>
                <c:pt idx="1739">
                  <c:v>39802</c:v>
                </c:pt>
                <c:pt idx="1740">
                  <c:v>39803</c:v>
                </c:pt>
                <c:pt idx="1741">
                  <c:v>39804</c:v>
                </c:pt>
                <c:pt idx="1742">
                  <c:v>39805</c:v>
                </c:pt>
                <c:pt idx="1743">
                  <c:v>39806</c:v>
                </c:pt>
                <c:pt idx="1744">
                  <c:v>39807</c:v>
                </c:pt>
                <c:pt idx="1745">
                  <c:v>39808</c:v>
                </c:pt>
                <c:pt idx="1746">
                  <c:v>39809</c:v>
                </c:pt>
                <c:pt idx="1747">
                  <c:v>39810</c:v>
                </c:pt>
                <c:pt idx="1748">
                  <c:v>39811</c:v>
                </c:pt>
                <c:pt idx="1749">
                  <c:v>39812</c:v>
                </c:pt>
                <c:pt idx="1750">
                  <c:v>39813</c:v>
                </c:pt>
                <c:pt idx="1751">
                  <c:v>39814</c:v>
                </c:pt>
                <c:pt idx="1752">
                  <c:v>39815</c:v>
                </c:pt>
                <c:pt idx="1753">
                  <c:v>39816</c:v>
                </c:pt>
                <c:pt idx="1754">
                  <c:v>39817</c:v>
                </c:pt>
                <c:pt idx="1755">
                  <c:v>39818</c:v>
                </c:pt>
                <c:pt idx="1756">
                  <c:v>39819</c:v>
                </c:pt>
                <c:pt idx="1757">
                  <c:v>39820</c:v>
                </c:pt>
                <c:pt idx="1758">
                  <c:v>39821</c:v>
                </c:pt>
                <c:pt idx="1759">
                  <c:v>39822</c:v>
                </c:pt>
                <c:pt idx="1760">
                  <c:v>39823</c:v>
                </c:pt>
                <c:pt idx="1761">
                  <c:v>39824</c:v>
                </c:pt>
                <c:pt idx="1762">
                  <c:v>39825</c:v>
                </c:pt>
                <c:pt idx="1763">
                  <c:v>39826</c:v>
                </c:pt>
                <c:pt idx="1764">
                  <c:v>39827</c:v>
                </c:pt>
                <c:pt idx="1765">
                  <c:v>39828</c:v>
                </c:pt>
                <c:pt idx="1766">
                  <c:v>39829</c:v>
                </c:pt>
                <c:pt idx="1767">
                  <c:v>39830</c:v>
                </c:pt>
                <c:pt idx="1768">
                  <c:v>39831</c:v>
                </c:pt>
                <c:pt idx="1769">
                  <c:v>39832</c:v>
                </c:pt>
                <c:pt idx="1770">
                  <c:v>39833</c:v>
                </c:pt>
                <c:pt idx="1771">
                  <c:v>39834</c:v>
                </c:pt>
                <c:pt idx="1772">
                  <c:v>39835</c:v>
                </c:pt>
                <c:pt idx="1773">
                  <c:v>39836</c:v>
                </c:pt>
                <c:pt idx="1774">
                  <c:v>39837</c:v>
                </c:pt>
                <c:pt idx="1775">
                  <c:v>39838</c:v>
                </c:pt>
                <c:pt idx="1776">
                  <c:v>39839</c:v>
                </c:pt>
                <c:pt idx="1777">
                  <c:v>39840</c:v>
                </c:pt>
                <c:pt idx="1778">
                  <c:v>39841</c:v>
                </c:pt>
                <c:pt idx="1779">
                  <c:v>39842</c:v>
                </c:pt>
                <c:pt idx="1780">
                  <c:v>39843</c:v>
                </c:pt>
                <c:pt idx="1781">
                  <c:v>39844</c:v>
                </c:pt>
                <c:pt idx="1782">
                  <c:v>39845</c:v>
                </c:pt>
                <c:pt idx="1783">
                  <c:v>39846</c:v>
                </c:pt>
                <c:pt idx="1784">
                  <c:v>39847</c:v>
                </c:pt>
                <c:pt idx="1785">
                  <c:v>39848</c:v>
                </c:pt>
                <c:pt idx="1786">
                  <c:v>39849</c:v>
                </c:pt>
                <c:pt idx="1787">
                  <c:v>39850</c:v>
                </c:pt>
                <c:pt idx="1788">
                  <c:v>39851</c:v>
                </c:pt>
                <c:pt idx="1789">
                  <c:v>39852</c:v>
                </c:pt>
                <c:pt idx="1790">
                  <c:v>39853</c:v>
                </c:pt>
                <c:pt idx="1791">
                  <c:v>39854</c:v>
                </c:pt>
                <c:pt idx="1792">
                  <c:v>39855</c:v>
                </c:pt>
                <c:pt idx="1793">
                  <c:v>39856</c:v>
                </c:pt>
                <c:pt idx="1794">
                  <c:v>39857</c:v>
                </c:pt>
                <c:pt idx="1795">
                  <c:v>39858</c:v>
                </c:pt>
                <c:pt idx="1796">
                  <c:v>39859</c:v>
                </c:pt>
                <c:pt idx="1797">
                  <c:v>39860</c:v>
                </c:pt>
                <c:pt idx="1798">
                  <c:v>39861</c:v>
                </c:pt>
                <c:pt idx="1799">
                  <c:v>39862</c:v>
                </c:pt>
                <c:pt idx="1800">
                  <c:v>39863</c:v>
                </c:pt>
                <c:pt idx="1801">
                  <c:v>39864</c:v>
                </c:pt>
                <c:pt idx="1802">
                  <c:v>39865</c:v>
                </c:pt>
                <c:pt idx="1803">
                  <c:v>39866</c:v>
                </c:pt>
                <c:pt idx="1804">
                  <c:v>39867</c:v>
                </c:pt>
                <c:pt idx="1805">
                  <c:v>39868</c:v>
                </c:pt>
                <c:pt idx="1806">
                  <c:v>39869</c:v>
                </c:pt>
                <c:pt idx="1807">
                  <c:v>39870</c:v>
                </c:pt>
                <c:pt idx="1808">
                  <c:v>39871</c:v>
                </c:pt>
                <c:pt idx="1809">
                  <c:v>39872</c:v>
                </c:pt>
                <c:pt idx="1810">
                  <c:v>39873</c:v>
                </c:pt>
                <c:pt idx="1811">
                  <c:v>39874</c:v>
                </c:pt>
                <c:pt idx="1812">
                  <c:v>39875</c:v>
                </c:pt>
                <c:pt idx="1813">
                  <c:v>39876</c:v>
                </c:pt>
                <c:pt idx="1814">
                  <c:v>39877</c:v>
                </c:pt>
                <c:pt idx="1815">
                  <c:v>39878</c:v>
                </c:pt>
                <c:pt idx="1816">
                  <c:v>39879</c:v>
                </c:pt>
                <c:pt idx="1817">
                  <c:v>39880</c:v>
                </c:pt>
                <c:pt idx="1818">
                  <c:v>39881</c:v>
                </c:pt>
                <c:pt idx="1819">
                  <c:v>39882</c:v>
                </c:pt>
                <c:pt idx="1820">
                  <c:v>39883</c:v>
                </c:pt>
                <c:pt idx="1821">
                  <c:v>39884</c:v>
                </c:pt>
                <c:pt idx="1822">
                  <c:v>39885</c:v>
                </c:pt>
                <c:pt idx="1823">
                  <c:v>39886</c:v>
                </c:pt>
                <c:pt idx="1824">
                  <c:v>39887</c:v>
                </c:pt>
                <c:pt idx="1825">
                  <c:v>39888</c:v>
                </c:pt>
                <c:pt idx="1826">
                  <c:v>39889</c:v>
                </c:pt>
                <c:pt idx="1827">
                  <c:v>39890</c:v>
                </c:pt>
                <c:pt idx="1828">
                  <c:v>39891</c:v>
                </c:pt>
                <c:pt idx="1829">
                  <c:v>39892</c:v>
                </c:pt>
                <c:pt idx="1830">
                  <c:v>39893</c:v>
                </c:pt>
                <c:pt idx="1831">
                  <c:v>39894</c:v>
                </c:pt>
                <c:pt idx="1832">
                  <c:v>39895</c:v>
                </c:pt>
                <c:pt idx="1833">
                  <c:v>39896</c:v>
                </c:pt>
                <c:pt idx="1834">
                  <c:v>39897</c:v>
                </c:pt>
                <c:pt idx="1835">
                  <c:v>39898</c:v>
                </c:pt>
                <c:pt idx="1836">
                  <c:v>39899</c:v>
                </c:pt>
                <c:pt idx="1837">
                  <c:v>39900</c:v>
                </c:pt>
                <c:pt idx="1838">
                  <c:v>39901</c:v>
                </c:pt>
                <c:pt idx="1839">
                  <c:v>39902</c:v>
                </c:pt>
                <c:pt idx="1840">
                  <c:v>39903</c:v>
                </c:pt>
                <c:pt idx="1841">
                  <c:v>39904</c:v>
                </c:pt>
                <c:pt idx="1842">
                  <c:v>39905</c:v>
                </c:pt>
                <c:pt idx="1843">
                  <c:v>39906</c:v>
                </c:pt>
                <c:pt idx="1844">
                  <c:v>39907</c:v>
                </c:pt>
                <c:pt idx="1845">
                  <c:v>39908</c:v>
                </c:pt>
                <c:pt idx="1846">
                  <c:v>39909</c:v>
                </c:pt>
                <c:pt idx="1847">
                  <c:v>39910</c:v>
                </c:pt>
                <c:pt idx="1848">
                  <c:v>39911</c:v>
                </c:pt>
                <c:pt idx="1849">
                  <c:v>39912</c:v>
                </c:pt>
                <c:pt idx="1850">
                  <c:v>39913</c:v>
                </c:pt>
                <c:pt idx="1851">
                  <c:v>39914</c:v>
                </c:pt>
                <c:pt idx="1852">
                  <c:v>39915</c:v>
                </c:pt>
                <c:pt idx="1853">
                  <c:v>39916</c:v>
                </c:pt>
                <c:pt idx="1854">
                  <c:v>39917</c:v>
                </c:pt>
                <c:pt idx="1855">
                  <c:v>39918</c:v>
                </c:pt>
                <c:pt idx="1856">
                  <c:v>39919</c:v>
                </c:pt>
                <c:pt idx="1857">
                  <c:v>39920</c:v>
                </c:pt>
                <c:pt idx="1858">
                  <c:v>39921</c:v>
                </c:pt>
                <c:pt idx="1859">
                  <c:v>39922</c:v>
                </c:pt>
                <c:pt idx="1860">
                  <c:v>39923</c:v>
                </c:pt>
                <c:pt idx="1861">
                  <c:v>39924</c:v>
                </c:pt>
                <c:pt idx="1862">
                  <c:v>39925</c:v>
                </c:pt>
                <c:pt idx="1863">
                  <c:v>39926</c:v>
                </c:pt>
                <c:pt idx="1864">
                  <c:v>39927</c:v>
                </c:pt>
                <c:pt idx="1865">
                  <c:v>39928</c:v>
                </c:pt>
                <c:pt idx="1866">
                  <c:v>39929</c:v>
                </c:pt>
                <c:pt idx="1867">
                  <c:v>39930</c:v>
                </c:pt>
                <c:pt idx="1868">
                  <c:v>39931</c:v>
                </c:pt>
                <c:pt idx="1869">
                  <c:v>39932</c:v>
                </c:pt>
                <c:pt idx="1870">
                  <c:v>39933</c:v>
                </c:pt>
                <c:pt idx="1871">
                  <c:v>39934</c:v>
                </c:pt>
                <c:pt idx="1872">
                  <c:v>39935</c:v>
                </c:pt>
                <c:pt idx="1873">
                  <c:v>39936</c:v>
                </c:pt>
                <c:pt idx="1874">
                  <c:v>39937</c:v>
                </c:pt>
                <c:pt idx="1875">
                  <c:v>39938</c:v>
                </c:pt>
                <c:pt idx="1876">
                  <c:v>39939</c:v>
                </c:pt>
                <c:pt idx="1877">
                  <c:v>39940</c:v>
                </c:pt>
                <c:pt idx="1878">
                  <c:v>39941</c:v>
                </c:pt>
                <c:pt idx="1879">
                  <c:v>39942</c:v>
                </c:pt>
                <c:pt idx="1880">
                  <c:v>39943</c:v>
                </c:pt>
                <c:pt idx="1881">
                  <c:v>39944</c:v>
                </c:pt>
                <c:pt idx="1882">
                  <c:v>39945</c:v>
                </c:pt>
                <c:pt idx="1883">
                  <c:v>39946</c:v>
                </c:pt>
                <c:pt idx="1884">
                  <c:v>39947</c:v>
                </c:pt>
                <c:pt idx="1885">
                  <c:v>39948</c:v>
                </c:pt>
                <c:pt idx="1886">
                  <c:v>39949</c:v>
                </c:pt>
                <c:pt idx="1887">
                  <c:v>39950</c:v>
                </c:pt>
                <c:pt idx="1888">
                  <c:v>39951</c:v>
                </c:pt>
                <c:pt idx="1889">
                  <c:v>39952</c:v>
                </c:pt>
                <c:pt idx="1890">
                  <c:v>39953</c:v>
                </c:pt>
                <c:pt idx="1891">
                  <c:v>39954</c:v>
                </c:pt>
                <c:pt idx="1892">
                  <c:v>39955</c:v>
                </c:pt>
                <c:pt idx="1893">
                  <c:v>39956</c:v>
                </c:pt>
                <c:pt idx="1894">
                  <c:v>39957</c:v>
                </c:pt>
                <c:pt idx="1895">
                  <c:v>39958</c:v>
                </c:pt>
                <c:pt idx="1896">
                  <c:v>39959</c:v>
                </c:pt>
                <c:pt idx="1897">
                  <c:v>39960</c:v>
                </c:pt>
                <c:pt idx="1898">
                  <c:v>39961</c:v>
                </c:pt>
                <c:pt idx="1899">
                  <c:v>39962</c:v>
                </c:pt>
                <c:pt idx="1900">
                  <c:v>39963</c:v>
                </c:pt>
                <c:pt idx="1901">
                  <c:v>39964</c:v>
                </c:pt>
                <c:pt idx="1902">
                  <c:v>39965</c:v>
                </c:pt>
                <c:pt idx="1903">
                  <c:v>39966</c:v>
                </c:pt>
                <c:pt idx="1904">
                  <c:v>39967</c:v>
                </c:pt>
                <c:pt idx="1905">
                  <c:v>39968</c:v>
                </c:pt>
                <c:pt idx="1906">
                  <c:v>39969</c:v>
                </c:pt>
                <c:pt idx="1907">
                  <c:v>39970</c:v>
                </c:pt>
                <c:pt idx="1908">
                  <c:v>39971</c:v>
                </c:pt>
                <c:pt idx="1909">
                  <c:v>39972</c:v>
                </c:pt>
                <c:pt idx="1910">
                  <c:v>39973</c:v>
                </c:pt>
                <c:pt idx="1911">
                  <c:v>39974</c:v>
                </c:pt>
                <c:pt idx="1912">
                  <c:v>39975</c:v>
                </c:pt>
                <c:pt idx="1913">
                  <c:v>39976</c:v>
                </c:pt>
                <c:pt idx="1914">
                  <c:v>39977</c:v>
                </c:pt>
                <c:pt idx="1915">
                  <c:v>39978</c:v>
                </c:pt>
                <c:pt idx="1916">
                  <c:v>39979</c:v>
                </c:pt>
                <c:pt idx="1917">
                  <c:v>39980</c:v>
                </c:pt>
                <c:pt idx="1918">
                  <c:v>39981</c:v>
                </c:pt>
                <c:pt idx="1919">
                  <c:v>39982</c:v>
                </c:pt>
                <c:pt idx="1920">
                  <c:v>39983</c:v>
                </c:pt>
                <c:pt idx="1921">
                  <c:v>39984</c:v>
                </c:pt>
                <c:pt idx="1922">
                  <c:v>39985</c:v>
                </c:pt>
                <c:pt idx="1923">
                  <c:v>39986</c:v>
                </c:pt>
                <c:pt idx="1924">
                  <c:v>39987</c:v>
                </c:pt>
                <c:pt idx="1925">
                  <c:v>39988</c:v>
                </c:pt>
                <c:pt idx="1926">
                  <c:v>39989</c:v>
                </c:pt>
                <c:pt idx="1927">
                  <c:v>39990</c:v>
                </c:pt>
                <c:pt idx="1928">
                  <c:v>39991</c:v>
                </c:pt>
                <c:pt idx="1929">
                  <c:v>39992</c:v>
                </c:pt>
                <c:pt idx="1930">
                  <c:v>39993</c:v>
                </c:pt>
                <c:pt idx="1931">
                  <c:v>39994</c:v>
                </c:pt>
                <c:pt idx="1932">
                  <c:v>39995</c:v>
                </c:pt>
                <c:pt idx="1933">
                  <c:v>39996</c:v>
                </c:pt>
                <c:pt idx="1934">
                  <c:v>39997</c:v>
                </c:pt>
                <c:pt idx="1935">
                  <c:v>39998</c:v>
                </c:pt>
                <c:pt idx="1936">
                  <c:v>39999</c:v>
                </c:pt>
                <c:pt idx="1937">
                  <c:v>40000</c:v>
                </c:pt>
                <c:pt idx="1938">
                  <c:v>40001</c:v>
                </c:pt>
                <c:pt idx="1939">
                  <c:v>40002</c:v>
                </c:pt>
                <c:pt idx="1940">
                  <c:v>40003</c:v>
                </c:pt>
                <c:pt idx="1941">
                  <c:v>40004</c:v>
                </c:pt>
                <c:pt idx="1942">
                  <c:v>40005</c:v>
                </c:pt>
                <c:pt idx="1943">
                  <c:v>40006</c:v>
                </c:pt>
                <c:pt idx="1944">
                  <c:v>40007</c:v>
                </c:pt>
                <c:pt idx="1945">
                  <c:v>40008</c:v>
                </c:pt>
                <c:pt idx="1946">
                  <c:v>40009</c:v>
                </c:pt>
                <c:pt idx="1947">
                  <c:v>40010</c:v>
                </c:pt>
                <c:pt idx="1948">
                  <c:v>40011</c:v>
                </c:pt>
                <c:pt idx="1949">
                  <c:v>40012</c:v>
                </c:pt>
                <c:pt idx="1950">
                  <c:v>40013</c:v>
                </c:pt>
                <c:pt idx="1951">
                  <c:v>40014</c:v>
                </c:pt>
                <c:pt idx="1952">
                  <c:v>40015</c:v>
                </c:pt>
                <c:pt idx="1953">
                  <c:v>40016</c:v>
                </c:pt>
                <c:pt idx="1954">
                  <c:v>40017</c:v>
                </c:pt>
                <c:pt idx="1955">
                  <c:v>40018</c:v>
                </c:pt>
                <c:pt idx="1956">
                  <c:v>40019</c:v>
                </c:pt>
                <c:pt idx="1957">
                  <c:v>40020</c:v>
                </c:pt>
                <c:pt idx="1958">
                  <c:v>40021</c:v>
                </c:pt>
                <c:pt idx="1959">
                  <c:v>40022</c:v>
                </c:pt>
                <c:pt idx="1960">
                  <c:v>40023</c:v>
                </c:pt>
                <c:pt idx="1961">
                  <c:v>40024</c:v>
                </c:pt>
                <c:pt idx="1962">
                  <c:v>40025</c:v>
                </c:pt>
                <c:pt idx="1963">
                  <c:v>40026</c:v>
                </c:pt>
                <c:pt idx="1964">
                  <c:v>40027</c:v>
                </c:pt>
                <c:pt idx="1965">
                  <c:v>40028</c:v>
                </c:pt>
                <c:pt idx="1966">
                  <c:v>40029</c:v>
                </c:pt>
                <c:pt idx="1967">
                  <c:v>40030</c:v>
                </c:pt>
                <c:pt idx="1968">
                  <c:v>40031</c:v>
                </c:pt>
                <c:pt idx="1969">
                  <c:v>40032</c:v>
                </c:pt>
                <c:pt idx="1970">
                  <c:v>40033</c:v>
                </c:pt>
                <c:pt idx="1971">
                  <c:v>40034</c:v>
                </c:pt>
                <c:pt idx="1972">
                  <c:v>40035</c:v>
                </c:pt>
                <c:pt idx="1973">
                  <c:v>40036</c:v>
                </c:pt>
                <c:pt idx="1974">
                  <c:v>40037</c:v>
                </c:pt>
                <c:pt idx="1975">
                  <c:v>40038</c:v>
                </c:pt>
                <c:pt idx="1976">
                  <c:v>40039</c:v>
                </c:pt>
                <c:pt idx="1977">
                  <c:v>40040</c:v>
                </c:pt>
                <c:pt idx="1978">
                  <c:v>40041</c:v>
                </c:pt>
                <c:pt idx="1979">
                  <c:v>40042</c:v>
                </c:pt>
                <c:pt idx="1980">
                  <c:v>40043</c:v>
                </c:pt>
                <c:pt idx="1981">
                  <c:v>40044</c:v>
                </c:pt>
                <c:pt idx="1982">
                  <c:v>40045</c:v>
                </c:pt>
                <c:pt idx="1983">
                  <c:v>40046</c:v>
                </c:pt>
                <c:pt idx="1984">
                  <c:v>40047</c:v>
                </c:pt>
                <c:pt idx="1985">
                  <c:v>40048</c:v>
                </c:pt>
                <c:pt idx="1986">
                  <c:v>40049</c:v>
                </c:pt>
                <c:pt idx="1987">
                  <c:v>40050</c:v>
                </c:pt>
                <c:pt idx="1988">
                  <c:v>40051</c:v>
                </c:pt>
                <c:pt idx="1989">
                  <c:v>40052</c:v>
                </c:pt>
                <c:pt idx="1990">
                  <c:v>40053</c:v>
                </c:pt>
                <c:pt idx="1991">
                  <c:v>40054</c:v>
                </c:pt>
                <c:pt idx="1992">
                  <c:v>40055</c:v>
                </c:pt>
                <c:pt idx="1993">
                  <c:v>40056</c:v>
                </c:pt>
                <c:pt idx="1994">
                  <c:v>40057</c:v>
                </c:pt>
                <c:pt idx="1995">
                  <c:v>40058</c:v>
                </c:pt>
                <c:pt idx="1996">
                  <c:v>40059</c:v>
                </c:pt>
                <c:pt idx="1997">
                  <c:v>40060</c:v>
                </c:pt>
                <c:pt idx="1998">
                  <c:v>40061</c:v>
                </c:pt>
                <c:pt idx="1999">
                  <c:v>40062</c:v>
                </c:pt>
                <c:pt idx="2000">
                  <c:v>40063</c:v>
                </c:pt>
                <c:pt idx="2001">
                  <c:v>40064</c:v>
                </c:pt>
                <c:pt idx="2002">
                  <c:v>40065</c:v>
                </c:pt>
                <c:pt idx="2003">
                  <c:v>40066</c:v>
                </c:pt>
                <c:pt idx="2004">
                  <c:v>40067</c:v>
                </c:pt>
                <c:pt idx="2005">
                  <c:v>40068</c:v>
                </c:pt>
                <c:pt idx="2006">
                  <c:v>40069</c:v>
                </c:pt>
                <c:pt idx="2007">
                  <c:v>40070</c:v>
                </c:pt>
                <c:pt idx="2008">
                  <c:v>40071</c:v>
                </c:pt>
                <c:pt idx="2009">
                  <c:v>40072</c:v>
                </c:pt>
                <c:pt idx="2010">
                  <c:v>40073</c:v>
                </c:pt>
                <c:pt idx="2011">
                  <c:v>40074</c:v>
                </c:pt>
                <c:pt idx="2012">
                  <c:v>40075</c:v>
                </c:pt>
                <c:pt idx="2013">
                  <c:v>40076</c:v>
                </c:pt>
                <c:pt idx="2014">
                  <c:v>40077</c:v>
                </c:pt>
                <c:pt idx="2015">
                  <c:v>40078</c:v>
                </c:pt>
                <c:pt idx="2016">
                  <c:v>40079</c:v>
                </c:pt>
                <c:pt idx="2017">
                  <c:v>40080</c:v>
                </c:pt>
                <c:pt idx="2018">
                  <c:v>40081</c:v>
                </c:pt>
                <c:pt idx="2019">
                  <c:v>40082</c:v>
                </c:pt>
                <c:pt idx="2020">
                  <c:v>40083</c:v>
                </c:pt>
                <c:pt idx="2021">
                  <c:v>40084</c:v>
                </c:pt>
                <c:pt idx="2022">
                  <c:v>40085</c:v>
                </c:pt>
                <c:pt idx="2023">
                  <c:v>40086</c:v>
                </c:pt>
                <c:pt idx="2024">
                  <c:v>40087</c:v>
                </c:pt>
                <c:pt idx="2025">
                  <c:v>40088</c:v>
                </c:pt>
                <c:pt idx="2026">
                  <c:v>40089</c:v>
                </c:pt>
                <c:pt idx="2027">
                  <c:v>40090</c:v>
                </c:pt>
                <c:pt idx="2028">
                  <c:v>40091</c:v>
                </c:pt>
                <c:pt idx="2029">
                  <c:v>40092</c:v>
                </c:pt>
                <c:pt idx="2030">
                  <c:v>40093</c:v>
                </c:pt>
                <c:pt idx="2031">
                  <c:v>40094</c:v>
                </c:pt>
                <c:pt idx="2032">
                  <c:v>40095</c:v>
                </c:pt>
                <c:pt idx="2033">
                  <c:v>40096</c:v>
                </c:pt>
                <c:pt idx="2034">
                  <c:v>40097</c:v>
                </c:pt>
                <c:pt idx="2035">
                  <c:v>40098</c:v>
                </c:pt>
                <c:pt idx="2036">
                  <c:v>40099</c:v>
                </c:pt>
                <c:pt idx="2037">
                  <c:v>40100</c:v>
                </c:pt>
                <c:pt idx="2038">
                  <c:v>40101</c:v>
                </c:pt>
                <c:pt idx="2039">
                  <c:v>40102</c:v>
                </c:pt>
                <c:pt idx="2040">
                  <c:v>40103</c:v>
                </c:pt>
                <c:pt idx="2041">
                  <c:v>40104</c:v>
                </c:pt>
                <c:pt idx="2042">
                  <c:v>40105</c:v>
                </c:pt>
                <c:pt idx="2043">
                  <c:v>40106</c:v>
                </c:pt>
                <c:pt idx="2044">
                  <c:v>40107</c:v>
                </c:pt>
                <c:pt idx="2045">
                  <c:v>40108</c:v>
                </c:pt>
                <c:pt idx="2046">
                  <c:v>40109</c:v>
                </c:pt>
                <c:pt idx="2047">
                  <c:v>40110</c:v>
                </c:pt>
                <c:pt idx="2048">
                  <c:v>40111</c:v>
                </c:pt>
                <c:pt idx="2049">
                  <c:v>40112</c:v>
                </c:pt>
                <c:pt idx="2050">
                  <c:v>40113</c:v>
                </c:pt>
                <c:pt idx="2051">
                  <c:v>40114</c:v>
                </c:pt>
                <c:pt idx="2052">
                  <c:v>40115</c:v>
                </c:pt>
                <c:pt idx="2053">
                  <c:v>40116</c:v>
                </c:pt>
                <c:pt idx="2054">
                  <c:v>40117</c:v>
                </c:pt>
                <c:pt idx="2055">
                  <c:v>40118</c:v>
                </c:pt>
                <c:pt idx="2056">
                  <c:v>40119</c:v>
                </c:pt>
                <c:pt idx="2057">
                  <c:v>40120</c:v>
                </c:pt>
                <c:pt idx="2058">
                  <c:v>40121</c:v>
                </c:pt>
                <c:pt idx="2059">
                  <c:v>40122</c:v>
                </c:pt>
                <c:pt idx="2060">
                  <c:v>40123</c:v>
                </c:pt>
                <c:pt idx="2061">
                  <c:v>40124</c:v>
                </c:pt>
                <c:pt idx="2062">
                  <c:v>40125</c:v>
                </c:pt>
                <c:pt idx="2063">
                  <c:v>40126</c:v>
                </c:pt>
                <c:pt idx="2064">
                  <c:v>40127</c:v>
                </c:pt>
                <c:pt idx="2065">
                  <c:v>40128</c:v>
                </c:pt>
                <c:pt idx="2066">
                  <c:v>40129</c:v>
                </c:pt>
                <c:pt idx="2067">
                  <c:v>40130</c:v>
                </c:pt>
                <c:pt idx="2068">
                  <c:v>40131</c:v>
                </c:pt>
                <c:pt idx="2069">
                  <c:v>40132</c:v>
                </c:pt>
                <c:pt idx="2070">
                  <c:v>40133</c:v>
                </c:pt>
                <c:pt idx="2071">
                  <c:v>40134</c:v>
                </c:pt>
                <c:pt idx="2072">
                  <c:v>40135</c:v>
                </c:pt>
                <c:pt idx="2073">
                  <c:v>40136</c:v>
                </c:pt>
                <c:pt idx="2074">
                  <c:v>40137</c:v>
                </c:pt>
                <c:pt idx="2075">
                  <c:v>40138</c:v>
                </c:pt>
                <c:pt idx="2076">
                  <c:v>40139</c:v>
                </c:pt>
                <c:pt idx="2077">
                  <c:v>40140</c:v>
                </c:pt>
                <c:pt idx="2078">
                  <c:v>40141</c:v>
                </c:pt>
                <c:pt idx="2079">
                  <c:v>40142</c:v>
                </c:pt>
                <c:pt idx="2080">
                  <c:v>40143</c:v>
                </c:pt>
                <c:pt idx="2081">
                  <c:v>40144</c:v>
                </c:pt>
                <c:pt idx="2082">
                  <c:v>40145</c:v>
                </c:pt>
                <c:pt idx="2083">
                  <c:v>40146</c:v>
                </c:pt>
                <c:pt idx="2084">
                  <c:v>40147</c:v>
                </c:pt>
                <c:pt idx="2085">
                  <c:v>40148</c:v>
                </c:pt>
                <c:pt idx="2086">
                  <c:v>40149</c:v>
                </c:pt>
                <c:pt idx="2087">
                  <c:v>40150</c:v>
                </c:pt>
                <c:pt idx="2088">
                  <c:v>40151</c:v>
                </c:pt>
                <c:pt idx="2089">
                  <c:v>40152</c:v>
                </c:pt>
                <c:pt idx="2090">
                  <c:v>40153</c:v>
                </c:pt>
                <c:pt idx="2091">
                  <c:v>40154</c:v>
                </c:pt>
                <c:pt idx="2092">
                  <c:v>40155</c:v>
                </c:pt>
                <c:pt idx="2093">
                  <c:v>40156</c:v>
                </c:pt>
                <c:pt idx="2094">
                  <c:v>40157</c:v>
                </c:pt>
                <c:pt idx="2095">
                  <c:v>40158</c:v>
                </c:pt>
                <c:pt idx="2096">
                  <c:v>40159</c:v>
                </c:pt>
                <c:pt idx="2097">
                  <c:v>40160</c:v>
                </c:pt>
                <c:pt idx="2098">
                  <c:v>40161</c:v>
                </c:pt>
                <c:pt idx="2099">
                  <c:v>40162</c:v>
                </c:pt>
                <c:pt idx="2100">
                  <c:v>40163</c:v>
                </c:pt>
                <c:pt idx="2101">
                  <c:v>40164</c:v>
                </c:pt>
                <c:pt idx="2102">
                  <c:v>40165</c:v>
                </c:pt>
                <c:pt idx="2103">
                  <c:v>40166</c:v>
                </c:pt>
                <c:pt idx="2104">
                  <c:v>40167</c:v>
                </c:pt>
                <c:pt idx="2105">
                  <c:v>40168</c:v>
                </c:pt>
                <c:pt idx="2106">
                  <c:v>40169</c:v>
                </c:pt>
                <c:pt idx="2107">
                  <c:v>40170</c:v>
                </c:pt>
                <c:pt idx="2108">
                  <c:v>40171</c:v>
                </c:pt>
                <c:pt idx="2109">
                  <c:v>40172</c:v>
                </c:pt>
                <c:pt idx="2110">
                  <c:v>40173</c:v>
                </c:pt>
                <c:pt idx="2111">
                  <c:v>40174</c:v>
                </c:pt>
                <c:pt idx="2112">
                  <c:v>40175</c:v>
                </c:pt>
                <c:pt idx="2113">
                  <c:v>40176</c:v>
                </c:pt>
                <c:pt idx="2114">
                  <c:v>40177</c:v>
                </c:pt>
                <c:pt idx="2115">
                  <c:v>40178</c:v>
                </c:pt>
                <c:pt idx="2116">
                  <c:v>40179</c:v>
                </c:pt>
                <c:pt idx="2117">
                  <c:v>40180</c:v>
                </c:pt>
                <c:pt idx="2118">
                  <c:v>40181</c:v>
                </c:pt>
                <c:pt idx="2119">
                  <c:v>40182</c:v>
                </c:pt>
                <c:pt idx="2120">
                  <c:v>40183</c:v>
                </c:pt>
                <c:pt idx="2121">
                  <c:v>40184</c:v>
                </c:pt>
                <c:pt idx="2122">
                  <c:v>40185</c:v>
                </c:pt>
                <c:pt idx="2123">
                  <c:v>40186</c:v>
                </c:pt>
                <c:pt idx="2124">
                  <c:v>40187</c:v>
                </c:pt>
                <c:pt idx="2125">
                  <c:v>40188</c:v>
                </c:pt>
                <c:pt idx="2126">
                  <c:v>40189</c:v>
                </c:pt>
                <c:pt idx="2127">
                  <c:v>40190</c:v>
                </c:pt>
                <c:pt idx="2128">
                  <c:v>40191</c:v>
                </c:pt>
                <c:pt idx="2129">
                  <c:v>40192</c:v>
                </c:pt>
                <c:pt idx="2130">
                  <c:v>40193</c:v>
                </c:pt>
                <c:pt idx="2131">
                  <c:v>40194</c:v>
                </c:pt>
                <c:pt idx="2132">
                  <c:v>40195</c:v>
                </c:pt>
                <c:pt idx="2133">
                  <c:v>40196</c:v>
                </c:pt>
                <c:pt idx="2134">
                  <c:v>40197</c:v>
                </c:pt>
                <c:pt idx="2135">
                  <c:v>40198</c:v>
                </c:pt>
                <c:pt idx="2136">
                  <c:v>40199</c:v>
                </c:pt>
                <c:pt idx="2137">
                  <c:v>40200</c:v>
                </c:pt>
                <c:pt idx="2138">
                  <c:v>40201</c:v>
                </c:pt>
                <c:pt idx="2139">
                  <c:v>40202</c:v>
                </c:pt>
                <c:pt idx="2140">
                  <c:v>40203</c:v>
                </c:pt>
                <c:pt idx="2141">
                  <c:v>40204</c:v>
                </c:pt>
                <c:pt idx="2142">
                  <c:v>40205</c:v>
                </c:pt>
                <c:pt idx="2143">
                  <c:v>40206</c:v>
                </c:pt>
                <c:pt idx="2144">
                  <c:v>40207</c:v>
                </c:pt>
                <c:pt idx="2145">
                  <c:v>40208</c:v>
                </c:pt>
                <c:pt idx="2146">
                  <c:v>40209</c:v>
                </c:pt>
                <c:pt idx="2147">
                  <c:v>40210</c:v>
                </c:pt>
                <c:pt idx="2148">
                  <c:v>40211</c:v>
                </c:pt>
                <c:pt idx="2149">
                  <c:v>40212</c:v>
                </c:pt>
                <c:pt idx="2150">
                  <c:v>40213</c:v>
                </c:pt>
                <c:pt idx="2151">
                  <c:v>40214</c:v>
                </c:pt>
                <c:pt idx="2152">
                  <c:v>40215</c:v>
                </c:pt>
                <c:pt idx="2153">
                  <c:v>40216</c:v>
                </c:pt>
                <c:pt idx="2154">
                  <c:v>40217</c:v>
                </c:pt>
                <c:pt idx="2155">
                  <c:v>40218</c:v>
                </c:pt>
                <c:pt idx="2156">
                  <c:v>40219</c:v>
                </c:pt>
                <c:pt idx="2157">
                  <c:v>40220</c:v>
                </c:pt>
                <c:pt idx="2158">
                  <c:v>40221</c:v>
                </c:pt>
                <c:pt idx="2159">
                  <c:v>40222</c:v>
                </c:pt>
                <c:pt idx="2160">
                  <c:v>40223</c:v>
                </c:pt>
                <c:pt idx="2161">
                  <c:v>40224</c:v>
                </c:pt>
                <c:pt idx="2162">
                  <c:v>40225</c:v>
                </c:pt>
                <c:pt idx="2163">
                  <c:v>40226</c:v>
                </c:pt>
                <c:pt idx="2164">
                  <c:v>40227</c:v>
                </c:pt>
                <c:pt idx="2165">
                  <c:v>40228</c:v>
                </c:pt>
                <c:pt idx="2166">
                  <c:v>40229</c:v>
                </c:pt>
                <c:pt idx="2167">
                  <c:v>40230</c:v>
                </c:pt>
                <c:pt idx="2168">
                  <c:v>40231</c:v>
                </c:pt>
                <c:pt idx="2169">
                  <c:v>40232</c:v>
                </c:pt>
                <c:pt idx="2170">
                  <c:v>40233</c:v>
                </c:pt>
                <c:pt idx="2171">
                  <c:v>40234</c:v>
                </c:pt>
                <c:pt idx="2172">
                  <c:v>40235</c:v>
                </c:pt>
                <c:pt idx="2173">
                  <c:v>40236</c:v>
                </c:pt>
                <c:pt idx="2174">
                  <c:v>40237</c:v>
                </c:pt>
                <c:pt idx="2175">
                  <c:v>40238</c:v>
                </c:pt>
                <c:pt idx="2176">
                  <c:v>40239</c:v>
                </c:pt>
                <c:pt idx="2177">
                  <c:v>40240</c:v>
                </c:pt>
                <c:pt idx="2178">
                  <c:v>40241</c:v>
                </c:pt>
                <c:pt idx="2179">
                  <c:v>40242</c:v>
                </c:pt>
                <c:pt idx="2180">
                  <c:v>40243</c:v>
                </c:pt>
                <c:pt idx="2181">
                  <c:v>40244</c:v>
                </c:pt>
                <c:pt idx="2182">
                  <c:v>40245</c:v>
                </c:pt>
                <c:pt idx="2183">
                  <c:v>40246</c:v>
                </c:pt>
                <c:pt idx="2184">
                  <c:v>40247</c:v>
                </c:pt>
                <c:pt idx="2185">
                  <c:v>40248</c:v>
                </c:pt>
                <c:pt idx="2186">
                  <c:v>40249</c:v>
                </c:pt>
                <c:pt idx="2187">
                  <c:v>40250</c:v>
                </c:pt>
                <c:pt idx="2188">
                  <c:v>40251</c:v>
                </c:pt>
                <c:pt idx="2189">
                  <c:v>40252</c:v>
                </c:pt>
                <c:pt idx="2190">
                  <c:v>40253</c:v>
                </c:pt>
                <c:pt idx="2191">
                  <c:v>40254</c:v>
                </c:pt>
                <c:pt idx="2192">
                  <c:v>40255</c:v>
                </c:pt>
                <c:pt idx="2193">
                  <c:v>40256</c:v>
                </c:pt>
                <c:pt idx="2194">
                  <c:v>40257</c:v>
                </c:pt>
                <c:pt idx="2195">
                  <c:v>40258</c:v>
                </c:pt>
                <c:pt idx="2196">
                  <c:v>40259</c:v>
                </c:pt>
                <c:pt idx="2197">
                  <c:v>40260</c:v>
                </c:pt>
                <c:pt idx="2198">
                  <c:v>40261</c:v>
                </c:pt>
                <c:pt idx="2199">
                  <c:v>40262</c:v>
                </c:pt>
                <c:pt idx="2200">
                  <c:v>40263</c:v>
                </c:pt>
                <c:pt idx="2201">
                  <c:v>40264</c:v>
                </c:pt>
                <c:pt idx="2202">
                  <c:v>40265</c:v>
                </c:pt>
                <c:pt idx="2203">
                  <c:v>40266</c:v>
                </c:pt>
                <c:pt idx="2204">
                  <c:v>40267</c:v>
                </c:pt>
                <c:pt idx="2205">
                  <c:v>40268</c:v>
                </c:pt>
                <c:pt idx="2206">
                  <c:v>40269</c:v>
                </c:pt>
                <c:pt idx="2207">
                  <c:v>40270</c:v>
                </c:pt>
                <c:pt idx="2208">
                  <c:v>40271</c:v>
                </c:pt>
                <c:pt idx="2209">
                  <c:v>40272</c:v>
                </c:pt>
                <c:pt idx="2210">
                  <c:v>40273</c:v>
                </c:pt>
                <c:pt idx="2211">
                  <c:v>40274</c:v>
                </c:pt>
                <c:pt idx="2212">
                  <c:v>40275</c:v>
                </c:pt>
                <c:pt idx="2213">
                  <c:v>40276</c:v>
                </c:pt>
                <c:pt idx="2214">
                  <c:v>40277</c:v>
                </c:pt>
                <c:pt idx="2215">
                  <c:v>40278</c:v>
                </c:pt>
                <c:pt idx="2216">
                  <c:v>40279</c:v>
                </c:pt>
                <c:pt idx="2217">
                  <c:v>40280</c:v>
                </c:pt>
                <c:pt idx="2218">
                  <c:v>40281</c:v>
                </c:pt>
                <c:pt idx="2219">
                  <c:v>40282</c:v>
                </c:pt>
                <c:pt idx="2220">
                  <c:v>40283</c:v>
                </c:pt>
                <c:pt idx="2221">
                  <c:v>40284</c:v>
                </c:pt>
                <c:pt idx="2222">
                  <c:v>40285</c:v>
                </c:pt>
                <c:pt idx="2223">
                  <c:v>40286</c:v>
                </c:pt>
                <c:pt idx="2224">
                  <c:v>40287</c:v>
                </c:pt>
                <c:pt idx="2225">
                  <c:v>40288</c:v>
                </c:pt>
                <c:pt idx="2226">
                  <c:v>40289</c:v>
                </c:pt>
                <c:pt idx="2227">
                  <c:v>40290</c:v>
                </c:pt>
                <c:pt idx="2228">
                  <c:v>40291</c:v>
                </c:pt>
                <c:pt idx="2229">
                  <c:v>40292</c:v>
                </c:pt>
                <c:pt idx="2230">
                  <c:v>40293</c:v>
                </c:pt>
                <c:pt idx="2231">
                  <c:v>40294</c:v>
                </c:pt>
                <c:pt idx="2232">
                  <c:v>40295</c:v>
                </c:pt>
                <c:pt idx="2233">
                  <c:v>40296</c:v>
                </c:pt>
                <c:pt idx="2234">
                  <c:v>40297</c:v>
                </c:pt>
                <c:pt idx="2235">
                  <c:v>40298</c:v>
                </c:pt>
                <c:pt idx="2236">
                  <c:v>40299</c:v>
                </c:pt>
                <c:pt idx="2237">
                  <c:v>40300</c:v>
                </c:pt>
                <c:pt idx="2238">
                  <c:v>40301</c:v>
                </c:pt>
                <c:pt idx="2239">
                  <c:v>40302</c:v>
                </c:pt>
                <c:pt idx="2240">
                  <c:v>40303</c:v>
                </c:pt>
                <c:pt idx="2241">
                  <c:v>40304</c:v>
                </c:pt>
                <c:pt idx="2242">
                  <c:v>40305</c:v>
                </c:pt>
                <c:pt idx="2243">
                  <c:v>40306</c:v>
                </c:pt>
                <c:pt idx="2244">
                  <c:v>40307</c:v>
                </c:pt>
                <c:pt idx="2245">
                  <c:v>40308</c:v>
                </c:pt>
                <c:pt idx="2246">
                  <c:v>40309</c:v>
                </c:pt>
                <c:pt idx="2247">
                  <c:v>40310</c:v>
                </c:pt>
                <c:pt idx="2248">
                  <c:v>40311</c:v>
                </c:pt>
                <c:pt idx="2249">
                  <c:v>40312</c:v>
                </c:pt>
                <c:pt idx="2250">
                  <c:v>40313</c:v>
                </c:pt>
                <c:pt idx="2251">
                  <c:v>40314</c:v>
                </c:pt>
                <c:pt idx="2252">
                  <c:v>40315</c:v>
                </c:pt>
                <c:pt idx="2253">
                  <c:v>40316</c:v>
                </c:pt>
                <c:pt idx="2254">
                  <c:v>40317</c:v>
                </c:pt>
                <c:pt idx="2255">
                  <c:v>40318</c:v>
                </c:pt>
                <c:pt idx="2256">
                  <c:v>40319</c:v>
                </c:pt>
                <c:pt idx="2257">
                  <c:v>40320</c:v>
                </c:pt>
                <c:pt idx="2258">
                  <c:v>40321</c:v>
                </c:pt>
                <c:pt idx="2259">
                  <c:v>40322</c:v>
                </c:pt>
                <c:pt idx="2260">
                  <c:v>40323</c:v>
                </c:pt>
                <c:pt idx="2261">
                  <c:v>40324</c:v>
                </c:pt>
                <c:pt idx="2262">
                  <c:v>40325</c:v>
                </c:pt>
                <c:pt idx="2263">
                  <c:v>40326</c:v>
                </c:pt>
                <c:pt idx="2264">
                  <c:v>40327</c:v>
                </c:pt>
                <c:pt idx="2265">
                  <c:v>40328</c:v>
                </c:pt>
                <c:pt idx="2266">
                  <c:v>40329</c:v>
                </c:pt>
                <c:pt idx="2267">
                  <c:v>40330</c:v>
                </c:pt>
                <c:pt idx="2268">
                  <c:v>40331</c:v>
                </c:pt>
                <c:pt idx="2269">
                  <c:v>40332</c:v>
                </c:pt>
                <c:pt idx="2270">
                  <c:v>40333</c:v>
                </c:pt>
                <c:pt idx="2271">
                  <c:v>40334</c:v>
                </c:pt>
                <c:pt idx="2272">
                  <c:v>40335</c:v>
                </c:pt>
                <c:pt idx="2273">
                  <c:v>40336</c:v>
                </c:pt>
                <c:pt idx="2274">
                  <c:v>40337</c:v>
                </c:pt>
                <c:pt idx="2275">
                  <c:v>40338</c:v>
                </c:pt>
                <c:pt idx="2276">
                  <c:v>40339</c:v>
                </c:pt>
                <c:pt idx="2277">
                  <c:v>40340</c:v>
                </c:pt>
                <c:pt idx="2278">
                  <c:v>40341</c:v>
                </c:pt>
                <c:pt idx="2279">
                  <c:v>40342</c:v>
                </c:pt>
                <c:pt idx="2280">
                  <c:v>40343</c:v>
                </c:pt>
                <c:pt idx="2281">
                  <c:v>40344</c:v>
                </c:pt>
                <c:pt idx="2282">
                  <c:v>40345</c:v>
                </c:pt>
                <c:pt idx="2283">
                  <c:v>40346</c:v>
                </c:pt>
                <c:pt idx="2284">
                  <c:v>40347</c:v>
                </c:pt>
                <c:pt idx="2285">
                  <c:v>40348</c:v>
                </c:pt>
                <c:pt idx="2286">
                  <c:v>40349</c:v>
                </c:pt>
                <c:pt idx="2287">
                  <c:v>40350</c:v>
                </c:pt>
                <c:pt idx="2288">
                  <c:v>40351</c:v>
                </c:pt>
                <c:pt idx="2289">
                  <c:v>40352</c:v>
                </c:pt>
                <c:pt idx="2290">
                  <c:v>40353</c:v>
                </c:pt>
                <c:pt idx="2291">
                  <c:v>40354</c:v>
                </c:pt>
                <c:pt idx="2292">
                  <c:v>40355</c:v>
                </c:pt>
                <c:pt idx="2293">
                  <c:v>40356</c:v>
                </c:pt>
                <c:pt idx="2294">
                  <c:v>40357</c:v>
                </c:pt>
                <c:pt idx="2295">
                  <c:v>40358</c:v>
                </c:pt>
                <c:pt idx="2296">
                  <c:v>40359</c:v>
                </c:pt>
                <c:pt idx="2297">
                  <c:v>40360</c:v>
                </c:pt>
                <c:pt idx="2298">
                  <c:v>40361</c:v>
                </c:pt>
                <c:pt idx="2299">
                  <c:v>40362</c:v>
                </c:pt>
                <c:pt idx="2300">
                  <c:v>40363</c:v>
                </c:pt>
                <c:pt idx="2301">
                  <c:v>40364</c:v>
                </c:pt>
                <c:pt idx="2302">
                  <c:v>40365</c:v>
                </c:pt>
                <c:pt idx="2303">
                  <c:v>40366</c:v>
                </c:pt>
                <c:pt idx="2304">
                  <c:v>40367</c:v>
                </c:pt>
                <c:pt idx="2305">
                  <c:v>40368</c:v>
                </c:pt>
                <c:pt idx="2306">
                  <c:v>40369</c:v>
                </c:pt>
                <c:pt idx="2307">
                  <c:v>40370</c:v>
                </c:pt>
                <c:pt idx="2308">
                  <c:v>40371</c:v>
                </c:pt>
                <c:pt idx="2309">
                  <c:v>40372</c:v>
                </c:pt>
                <c:pt idx="2310">
                  <c:v>40373</c:v>
                </c:pt>
                <c:pt idx="2311">
                  <c:v>40374</c:v>
                </c:pt>
                <c:pt idx="2312">
                  <c:v>40375</c:v>
                </c:pt>
                <c:pt idx="2313">
                  <c:v>40376</c:v>
                </c:pt>
                <c:pt idx="2314">
                  <c:v>40377</c:v>
                </c:pt>
                <c:pt idx="2315">
                  <c:v>40378</c:v>
                </c:pt>
                <c:pt idx="2316">
                  <c:v>40379</c:v>
                </c:pt>
                <c:pt idx="2317">
                  <c:v>40380</c:v>
                </c:pt>
                <c:pt idx="2318">
                  <c:v>40381</c:v>
                </c:pt>
                <c:pt idx="2319">
                  <c:v>40382</c:v>
                </c:pt>
                <c:pt idx="2320">
                  <c:v>40383</c:v>
                </c:pt>
                <c:pt idx="2321">
                  <c:v>40384</c:v>
                </c:pt>
                <c:pt idx="2322">
                  <c:v>40385</c:v>
                </c:pt>
                <c:pt idx="2323">
                  <c:v>40386</c:v>
                </c:pt>
                <c:pt idx="2324">
                  <c:v>40387</c:v>
                </c:pt>
                <c:pt idx="2325">
                  <c:v>40388</c:v>
                </c:pt>
                <c:pt idx="2326">
                  <c:v>40389</c:v>
                </c:pt>
                <c:pt idx="2327">
                  <c:v>40390</c:v>
                </c:pt>
                <c:pt idx="2328">
                  <c:v>40391</c:v>
                </c:pt>
                <c:pt idx="2329">
                  <c:v>40392</c:v>
                </c:pt>
                <c:pt idx="2330">
                  <c:v>40393</c:v>
                </c:pt>
                <c:pt idx="2331">
                  <c:v>40394</c:v>
                </c:pt>
                <c:pt idx="2332">
                  <c:v>40395</c:v>
                </c:pt>
                <c:pt idx="2333">
                  <c:v>40396</c:v>
                </c:pt>
                <c:pt idx="2334">
                  <c:v>40397</c:v>
                </c:pt>
                <c:pt idx="2335">
                  <c:v>40398</c:v>
                </c:pt>
                <c:pt idx="2336">
                  <c:v>40399</c:v>
                </c:pt>
                <c:pt idx="2337">
                  <c:v>40400</c:v>
                </c:pt>
                <c:pt idx="2338">
                  <c:v>40401</c:v>
                </c:pt>
                <c:pt idx="2339">
                  <c:v>40402</c:v>
                </c:pt>
                <c:pt idx="2340">
                  <c:v>40403</c:v>
                </c:pt>
                <c:pt idx="2341">
                  <c:v>40404</c:v>
                </c:pt>
                <c:pt idx="2342">
                  <c:v>40405</c:v>
                </c:pt>
                <c:pt idx="2343">
                  <c:v>40406</c:v>
                </c:pt>
                <c:pt idx="2344">
                  <c:v>40407</c:v>
                </c:pt>
                <c:pt idx="2345">
                  <c:v>40408</c:v>
                </c:pt>
                <c:pt idx="2346">
                  <c:v>40409</c:v>
                </c:pt>
                <c:pt idx="2347">
                  <c:v>40410</c:v>
                </c:pt>
                <c:pt idx="2348">
                  <c:v>40411</c:v>
                </c:pt>
                <c:pt idx="2349">
                  <c:v>40412</c:v>
                </c:pt>
                <c:pt idx="2350">
                  <c:v>40413</c:v>
                </c:pt>
                <c:pt idx="2351">
                  <c:v>40414</c:v>
                </c:pt>
                <c:pt idx="2352">
                  <c:v>40415</c:v>
                </c:pt>
                <c:pt idx="2353">
                  <c:v>40416</c:v>
                </c:pt>
                <c:pt idx="2354">
                  <c:v>40417</c:v>
                </c:pt>
                <c:pt idx="2355">
                  <c:v>40418</c:v>
                </c:pt>
                <c:pt idx="2356">
                  <c:v>40419</c:v>
                </c:pt>
                <c:pt idx="2357">
                  <c:v>40420</c:v>
                </c:pt>
                <c:pt idx="2358">
                  <c:v>40421</c:v>
                </c:pt>
                <c:pt idx="2359">
                  <c:v>40422</c:v>
                </c:pt>
                <c:pt idx="2360">
                  <c:v>40423</c:v>
                </c:pt>
                <c:pt idx="2361">
                  <c:v>40424</c:v>
                </c:pt>
                <c:pt idx="2362">
                  <c:v>40425</c:v>
                </c:pt>
                <c:pt idx="2363">
                  <c:v>40426</c:v>
                </c:pt>
                <c:pt idx="2364">
                  <c:v>40427</c:v>
                </c:pt>
                <c:pt idx="2365">
                  <c:v>40428</c:v>
                </c:pt>
                <c:pt idx="2366">
                  <c:v>40429</c:v>
                </c:pt>
                <c:pt idx="2367">
                  <c:v>40430</c:v>
                </c:pt>
                <c:pt idx="2368">
                  <c:v>40431</c:v>
                </c:pt>
                <c:pt idx="2369">
                  <c:v>40432</c:v>
                </c:pt>
                <c:pt idx="2370">
                  <c:v>40433</c:v>
                </c:pt>
                <c:pt idx="2371">
                  <c:v>40434</c:v>
                </c:pt>
                <c:pt idx="2372">
                  <c:v>40435</c:v>
                </c:pt>
                <c:pt idx="2373">
                  <c:v>40436</c:v>
                </c:pt>
                <c:pt idx="2374">
                  <c:v>40437</c:v>
                </c:pt>
                <c:pt idx="2375">
                  <c:v>40438</c:v>
                </c:pt>
                <c:pt idx="2376">
                  <c:v>40439</c:v>
                </c:pt>
                <c:pt idx="2377">
                  <c:v>40440</c:v>
                </c:pt>
                <c:pt idx="2378">
                  <c:v>40441</c:v>
                </c:pt>
                <c:pt idx="2379">
                  <c:v>40442</c:v>
                </c:pt>
                <c:pt idx="2380">
                  <c:v>40443</c:v>
                </c:pt>
                <c:pt idx="2381">
                  <c:v>40444</c:v>
                </c:pt>
                <c:pt idx="2382">
                  <c:v>40445</c:v>
                </c:pt>
                <c:pt idx="2383">
                  <c:v>40446</c:v>
                </c:pt>
                <c:pt idx="2384">
                  <c:v>40447</c:v>
                </c:pt>
                <c:pt idx="2385">
                  <c:v>40448</c:v>
                </c:pt>
                <c:pt idx="2386">
                  <c:v>40449</c:v>
                </c:pt>
                <c:pt idx="2387">
                  <c:v>40450</c:v>
                </c:pt>
                <c:pt idx="2388">
                  <c:v>40451</c:v>
                </c:pt>
                <c:pt idx="2389">
                  <c:v>40452</c:v>
                </c:pt>
                <c:pt idx="2390">
                  <c:v>40453</c:v>
                </c:pt>
                <c:pt idx="2391">
                  <c:v>40454</c:v>
                </c:pt>
                <c:pt idx="2392">
                  <c:v>40455</c:v>
                </c:pt>
                <c:pt idx="2393">
                  <c:v>40456</c:v>
                </c:pt>
                <c:pt idx="2394">
                  <c:v>40457</c:v>
                </c:pt>
                <c:pt idx="2395">
                  <c:v>40458</c:v>
                </c:pt>
                <c:pt idx="2396">
                  <c:v>40459</c:v>
                </c:pt>
                <c:pt idx="2397">
                  <c:v>40460</c:v>
                </c:pt>
                <c:pt idx="2398">
                  <c:v>40461</c:v>
                </c:pt>
                <c:pt idx="2399">
                  <c:v>40462</c:v>
                </c:pt>
                <c:pt idx="2400">
                  <c:v>40463</c:v>
                </c:pt>
                <c:pt idx="2401">
                  <c:v>40464</c:v>
                </c:pt>
                <c:pt idx="2402">
                  <c:v>40465</c:v>
                </c:pt>
                <c:pt idx="2403">
                  <c:v>40466</c:v>
                </c:pt>
                <c:pt idx="2404">
                  <c:v>40467</c:v>
                </c:pt>
                <c:pt idx="2405">
                  <c:v>40468</c:v>
                </c:pt>
                <c:pt idx="2406">
                  <c:v>40469</c:v>
                </c:pt>
                <c:pt idx="2407">
                  <c:v>40470</c:v>
                </c:pt>
                <c:pt idx="2408">
                  <c:v>40471</c:v>
                </c:pt>
                <c:pt idx="2409">
                  <c:v>40472</c:v>
                </c:pt>
                <c:pt idx="2410">
                  <c:v>40473</c:v>
                </c:pt>
                <c:pt idx="2411">
                  <c:v>40474</c:v>
                </c:pt>
                <c:pt idx="2412">
                  <c:v>40475</c:v>
                </c:pt>
                <c:pt idx="2413">
                  <c:v>40476</c:v>
                </c:pt>
                <c:pt idx="2414">
                  <c:v>40477</c:v>
                </c:pt>
                <c:pt idx="2415">
                  <c:v>40478</c:v>
                </c:pt>
                <c:pt idx="2416">
                  <c:v>40479</c:v>
                </c:pt>
                <c:pt idx="2417">
                  <c:v>40480</c:v>
                </c:pt>
                <c:pt idx="2418">
                  <c:v>40481</c:v>
                </c:pt>
                <c:pt idx="2419">
                  <c:v>40482</c:v>
                </c:pt>
                <c:pt idx="2420">
                  <c:v>40483</c:v>
                </c:pt>
                <c:pt idx="2421">
                  <c:v>40484</c:v>
                </c:pt>
                <c:pt idx="2422">
                  <c:v>40485</c:v>
                </c:pt>
                <c:pt idx="2423">
                  <c:v>40486</c:v>
                </c:pt>
                <c:pt idx="2424">
                  <c:v>40487</c:v>
                </c:pt>
                <c:pt idx="2425">
                  <c:v>40488</c:v>
                </c:pt>
                <c:pt idx="2426">
                  <c:v>40489</c:v>
                </c:pt>
                <c:pt idx="2427">
                  <c:v>40490</c:v>
                </c:pt>
                <c:pt idx="2428">
                  <c:v>40491</c:v>
                </c:pt>
                <c:pt idx="2429">
                  <c:v>40492</c:v>
                </c:pt>
                <c:pt idx="2430">
                  <c:v>40493</c:v>
                </c:pt>
                <c:pt idx="2431">
                  <c:v>40494</c:v>
                </c:pt>
                <c:pt idx="2432">
                  <c:v>40495</c:v>
                </c:pt>
                <c:pt idx="2433">
                  <c:v>40496</c:v>
                </c:pt>
                <c:pt idx="2434">
                  <c:v>40497</c:v>
                </c:pt>
                <c:pt idx="2435">
                  <c:v>40498</c:v>
                </c:pt>
                <c:pt idx="2436">
                  <c:v>40499</c:v>
                </c:pt>
                <c:pt idx="2437">
                  <c:v>40500</c:v>
                </c:pt>
                <c:pt idx="2438">
                  <c:v>40501</c:v>
                </c:pt>
                <c:pt idx="2439">
                  <c:v>40502</c:v>
                </c:pt>
                <c:pt idx="2440">
                  <c:v>40503</c:v>
                </c:pt>
                <c:pt idx="2441">
                  <c:v>40504</c:v>
                </c:pt>
                <c:pt idx="2442">
                  <c:v>40505</c:v>
                </c:pt>
                <c:pt idx="2443">
                  <c:v>40506</c:v>
                </c:pt>
                <c:pt idx="2444">
                  <c:v>40507</c:v>
                </c:pt>
                <c:pt idx="2445">
                  <c:v>40508</c:v>
                </c:pt>
                <c:pt idx="2446">
                  <c:v>40509</c:v>
                </c:pt>
                <c:pt idx="2447">
                  <c:v>40510</c:v>
                </c:pt>
                <c:pt idx="2448">
                  <c:v>40511</c:v>
                </c:pt>
                <c:pt idx="2449">
                  <c:v>40512</c:v>
                </c:pt>
                <c:pt idx="2450">
                  <c:v>40513</c:v>
                </c:pt>
                <c:pt idx="2451">
                  <c:v>40514</c:v>
                </c:pt>
                <c:pt idx="2452">
                  <c:v>40515</c:v>
                </c:pt>
                <c:pt idx="2453">
                  <c:v>40516</c:v>
                </c:pt>
                <c:pt idx="2454">
                  <c:v>40517</c:v>
                </c:pt>
                <c:pt idx="2455">
                  <c:v>40518</c:v>
                </c:pt>
                <c:pt idx="2456">
                  <c:v>40519</c:v>
                </c:pt>
                <c:pt idx="2457">
                  <c:v>40520</c:v>
                </c:pt>
                <c:pt idx="2458">
                  <c:v>40521</c:v>
                </c:pt>
                <c:pt idx="2459">
                  <c:v>40522</c:v>
                </c:pt>
                <c:pt idx="2460">
                  <c:v>40523</c:v>
                </c:pt>
                <c:pt idx="2461">
                  <c:v>40524</c:v>
                </c:pt>
                <c:pt idx="2462">
                  <c:v>40525</c:v>
                </c:pt>
                <c:pt idx="2463">
                  <c:v>40526</c:v>
                </c:pt>
                <c:pt idx="2464">
                  <c:v>40527</c:v>
                </c:pt>
                <c:pt idx="2465">
                  <c:v>40528</c:v>
                </c:pt>
                <c:pt idx="2466">
                  <c:v>40529</c:v>
                </c:pt>
                <c:pt idx="2467">
                  <c:v>40530</c:v>
                </c:pt>
                <c:pt idx="2468">
                  <c:v>40531</c:v>
                </c:pt>
                <c:pt idx="2469">
                  <c:v>40532</c:v>
                </c:pt>
                <c:pt idx="2470">
                  <c:v>40533</c:v>
                </c:pt>
                <c:pt idx="2471">
                  <c:v>40534</c:v>
                </c:pt>
                <c:pt idx="2472">
                  <c:v>40535</c:v>
                </c:pt>
                <c:pt idx="2473">
                  <c:v>40536</c:v>
                </c:pt>
                <c:pt idx="2474">
                  <c:v>40537</c:v>
                </c:pt>
                <c:pt idx="2475">
                  <c:v>40538</c:v>
                </c:pt>
                <c:pt idx="2476">
                  <c:v>40539</c:v>
                </c:pt>
                <c:pt idx="2477">
                  <c:v>40540</c:v>
                </c:pt>
                <c:pt idx="2478">
                  <c:v>40541</c:v>
                </c:pt>
                <c:pt idx="2479">
                  <c:v>40542</c:v>
                </c:pt>
                <c:pt idx="2480">
                  <c:v>40543</c:v>
                </c:pt>
                <c:pt idx="2481">
                  <c:v>40544</c:v>
                </c:pt>
                <c:pt idx="2482">
                  <c:v>40545</c:v>
                </c:pt>
                <c:pt idx="2483">
                  <c:v>40546</c:v>
                </c:pt>
                <c:pt idx="2484">
                  <c:v>40547</c:v>
                </c:pt>
                <c:pt idx="2485">
                  <c:v>40548</c:v>
                </c:pt>
                <c:pt idx="2486">
                  <c:v>40549</c:v>
                </c:pt>
                <c:pt idx="2487">
                  <c:v>40550</c:v>
                </c:pt>
                <c:pt idx="2488">
                  <c:v>40551</c:v>
                </c:pt>
                <c:pt idx="2489">
                  <c:v>40552</c:v>
                </c:pt>
                <c:pt idx="2490">
                  <c:v>40553</c:v>
                </c:pt>
                <c:pt idx="2491">
                  <c:v>40554</c:v>
                </c:pt>
                <c:pt idx="2492">
                  <c:v>40555</c:v>
                </c:pt>
                <c:pt idx="2493">
                  <c:v>40556</c:v>
                </c:pt>
                <c:pt idx="2494">
                  <c:v>40557</c:v>
                </c:pt>
                <c:pt idx="2495">
                  <c:v>40558</c:v>
                </c:pt>
                <c:pt idx="2496">
                  <c:v>40559</c:v>
                </c:pt>
                <c:pt idx="2497">
                  <c:v>40560</c:v>
                </c:pt>
                <c:pt idx="2498">
                  <c:v>40561</c:v>
                </c:pt>
                <c:pt idx="2499">
                  <c:v>40562</c:v>
                </c:pt>
                <c:pt idx="2500">
                  <c:v>40563</c:v>
                </c:pt>
                <c:pt idx="2501">
                  <c:v>40564</c:v>
                </c:pt>
                <c:pt idx="2502">
                  <c:v>40565</c:v>
                </c:pt>
                <c:pt idx="2503">
                  <c:v>40566</c:v>
                </c:pt>
                <c:pt idx="2504">
                  <c:v>40567</c:v>
                </c:pt>
                <c:pt idx="2505">
                  <c:v>40568</c:v>
                </c:pt>
                <c:pt idx="2506">
                  <c:v>40569</c:v>
                </c:pt>
                <c:pt idx="2507">
                  <c:v>40570</c:v>
                </c:pt>
                <c:pt idx="2508">
                  <c:v>40571</c:v>
                </c:pt>
                <c:pt idx="2509">
                  <c:v>40572</c:v>
                </c:pt>
                <c:pt idx="2510">
                  <c:v>40573</c:v>
                </c:pt>
                <c:pt idx="2511">
                  <c:v>40574</c:v>
                </c:pt>
                <c:pt idx="2512">
                  <c:v>40575</c:v>
                </c:pt>
                <c:pt idx="2513">
                  <c:v>40576</c:v>
                </c:pt>
                <c:pt idx="2514">
                  <c:v>40577</c:v>
                </c:pt>
                <c:pt idx="2515">
                  <c:v>40578</c:v>
                </c:pt>
                <c:pt idx="2516">
                  <c:v>40579</c:v>
                </c:pt>
                <c:pt idx="2517">
                  <c:v>40580</c:v>
                </c:pt>
                <c:pt idx="2518">
                  <c:v>40581</c:v>
                </c:pt>
                <c:pt idx="2519">
                  <c:v>40582</c:v>
                </c:pt>
                <c:pt idx="2520">
                  <c:v>40583</c:v>
                </c:pt>
                <c:pt idx="2521">
                  <c:v>40584</c:v>
                </c:pt>
                <c:pt idx="2522">
                  <c:v>40585</c:v>
                </c:pt>
                <c:pt idx="2523">
                  <c:v>40586</c:v>
                </c:pt>
                <c:pt idx="2524">
                  <c:v>40587</c:v>
                </c:pt>
                <c:pt idx="2525">
                  <c:v>40588</c:v>
                </c:pt>
                <c:pt idx="2526">
                  <c:v>40589</c:v>
                </c:pt>
                <c:pt idx="2527">
                  <c:v>40590</c:v>
                </c:pt>
                <c:pt idx="2528">
                  <c:v>40591</c:v>
                </c:pt>
                <c:pt idx="2529">
                  <c:v>40592</c:v>
                </c:pt>
                <c:pt idx="2530">
                  <c:v>40593</c:v>
                </c:pt>
                <c:pt idx="2531">
                  <c:v>40594</c:v>
                </c:pt>
                <c:pt idx="2532">
                  <c:v>40595</c:v>
                </c:pt>
                <c:pt idx="2533">
                  <c:v>40596</c:v>
                </c:pt>
                <c:pt idx="2534">
                  <c:v>40597</c:v>
                </c:pt>
                <c:pt idx="2535">
                  <c:v>40598</c:v>
                </c:pt>
                <c:pt idx="2536">
                  <c:v>40599</c:v>
                </c:pt>
                <c:pt idx="2537">
                  <c:v>40600</c:v>
                </c:pt>
                <c:pt idx="2538">
                  <c:v>40601</c:v>
                </c:pt>
                <c:pt idx="2539">
                  <c:v>40602</c:v>
                </c:pt>
                <c:pt idx="2540">
                  <c:v>40603</c:v>
                </c:pt>
                <c:pt idx="2541">
                  <c:v>40604</c:v>
                </c:pt>
                <c:pt idx="2542">
                  <c:v>40605</c:v>
                </c:pt>
                <c:pt idx="2543">
                  <c:v>40606</c:v>
                </c:pt>
                <c:pt idx="2544">
                  <c:v>40607</c:v>
                </c:pt>
                <c:pt idx="2545">
                  <c:v>40608</c:v>
                </c:pt>
                <c:pt idx="2546">
                  <c:v>40609</c:v>
                </c:pt>
                <c:pt idx="2547">
                  <c:v>40610</c:v>
                </c:pt>
                <c:pt idx="2548">
                  <c:v>40611</c:v>
                </c:pt>
                <c:pt idx="2549">
                  <c:v>40612</c:v>
                </c:pt>
                <c:pt idx="2550">
                  <c:v>40613</c:v>
                </c:pt>
                <c:pt idx="2551">
                  <c:v>40614</c:v>
                </c:pt>
                <c:pt idx="2552">
                  <c:v>40615</c:v>
                </c:pt>
                <c:pt idx="2553">
                  <c:v>40616</c:v>
                </c:pt>
                <c:pt idx="2554">
                  <c:v>40617</c:v>
                </c:pt>
                <c:pt idx="2555">
                  <c:v>40618</c:v>
                </c:pt>
                <c:pt idx="2556">
                  <c:v>40619</c:v>
                </c:pt>
                <c:pt idx="2557">
                  <c:v>40620</c:v>
                </c:pt>
                <c:pt idx="2558">
                  <c:v>40621</c:v>
                </c:pt>
                <c:pt idx="2559">
                  <c:v>40622</c:v>
                </c:pt>
                <c:pt idx="2560">
                  <c:v>40623</c:v>
                </c:pt>
                <c:pt idx="2561">
                  <c:v>40624</c:v>
                </c:pt>
                <c:pt idx="2562">
                  <c:v>40625</c:v>
                </c:pt>
                <c:pt idx="2563">
                  <c:v>40626</c:v>
                </c:pt>
                <c:pt idx="2564">
                  <c:v>40627</c:v>
                </c:pt>
                <c:pt idx="2565">
                  <c:v>40628</c:v>
                </c:pt>
                <c:pt idx="2566">
                  <c:v>40629</c:v>
                </c:pt>
                <c:pt idx="2567">
                  <c:v>40630</c:v>
                </c:pt>
                <c:pt idx="2568">
                  <c:v>40631</c:v>
                </c:pt>
                <c:pt idx="2569">
                  <c:v>40632</c:v>
                </c:pt>
                <c:pt idx="2570">
                  <c:v>40633</c:v>
                </c:pt>
                <c:pt idx="2571">
                  <c:v>40634</c:v>
                </c:pt>
                <c:pt idx="2572">
                  <c:v>40635</c:v>
                </c:pt>
                <c:pt idx="2573">
                  <c:v>40636</c:v>
                </c:pt>
                <c:pt idx="2574">
                  <c:v>40637</c:v>
                </c:pt>
                <c:pt idx="2575">
                  <c:v>40638</c:v>
                </c:pt>
                <c:pt idx="2576">
                  <c:v>40639</c:v>
                </c:pt>
                <c:pt idx="2577">
                  <c:v>40640</c:v>
                </c:pt>
                <c:pt idx="2578">
                  <c:v>40641</c:v>
                </c:pt>
                <c:pt idx="2579">
                  <c:v>40642</c:v>
                </c:pt>
                <c:pt idx="2580">
                  <c:v>40643</c:v>
                </c:pt>
                <c:pt idx="2581">
                  <c:v>40644</c:v>
                </c:pt>
                <c:pt idx="2582">
                  <c:v>40645</c:v>
                </c:pt>
                <c:pt idx="2583">
                  <c:v>40646</c:v>
                </c:pt>
                <c:pt idx="2584">
                  <c:v>40647</c:v>
                </c:pt>
                <c:pt idx="2585">
                  <c:v>40648</c:v>
                </c:pt>
                <c:pt idx="2586">
                  <c:v>40649</c:v>
                </c:pt>
                <c:pt idx="2587">
                  <c:v>40650</c:v>
                </c:pt>
                <c:pt idx="2588">
                  <c:v>40651</c:v>
                </c:pt>
                <c:pt idx="2589">
                  <c:v>40652</c:v>
                </c:pt>
                <c:pt idx="2590">
                  <c:v>40653</c:v>
                </c:pt>
                <c:pt idx="2591">
                  <c:v>40654</c:v>
                </c:pt>
                <c:pt idx="2592">
                  <c:v>40655</c:v>
                </c:pt>
                <c:pt idx="2593">
                  <c:v>40656</c:v>
                </c:pt>
                <c:pt idx="2594">
                  <c:v>40657</c:v>
                </c:pt>
                <c:pt idx="2595">
                  <c:v>40658</c:v>
                </c:pt>
                <c:pt idx="2596">
                  <c:v>40659</c:v>
                </c:pt>
                <c:pt idx="2597">
                  <c:v>40660</c:v>
                </c:pt>
                <c:pt idx="2598">
                  <c:v>40661</c:v>
                </c:pt>
                <c:pt idx="2599">
                  <c:v>40662</c:v>
                </c:pt>
                <c:pt idx="2600">
                  <c:v>40663</c:v>
                </c:pt>
                <c:pt idx="2601">
                  <c:v>40664</c:v>
                </c:pt>
                <c:pt idx="2602">
                  <c:v>40665</c:v>
                </c:pt>
                <c:pt idx="2603">
                  <c:v>40666</c:v>
                </c:pt>
                <c:pt idx="2604">
                  <c:v>40667</c:v>
                </c:pt>
                <c:pt idx="2605">
                  <c:v>40668</c:v>
                </c:pt>
                <c:pt idx="2606">
                  <c:v>40669</c:v>
                </c:pt>
                <c:pt idx="2607">
                  <c:v>40670</c:v>
                </c:pt>
                <c:pt idx="2608">
                  <c:v>40671</c:v>
                </c:pt>
                <c:pt idx="2609">
                  <c:v>40672</c:v>
                </c:pt>
                <c:pt idx="2610">
                  <c:v>40673</c:v>
                </c:pt>
                <c:pt idx="2611">
                  <c:v>40674</c:v>
                </c:pt>
                <c:pt idx="2612">
                  <c:v>40675</c:v>
                </c:pt>
                <c:pt idx="2613">
                  <c:v>40676</c:v>
                </c:pt>
                <c:pt idx="2614">
                  <c:v>40677</c:v>
                </c:pt>
                <c:pt idx="2615">
                  <c:v>40678</c:v>
                </c:pt>
                <c:pt idx="2616">
                  <c:v>40679</c:v>
                </c:pt>
                <c:pt idx="2617">
                  <c:v>40680</c:v>
                </c:pt>
                <c:pt idx="2618">
                  <c:v>40681</c:v>
                </c:pt>
                <c:pt idx="2619">
                  <c:v>40682</c:v>
                </c:pt>
                <c:pt idx="2620">
                  <c:v>40683</c:v>
                </c:pt>
                <c:pt idx="2621">
                  <c:v>40684</c:v>
                </c:pt>
                <c:pt idx="2622">
                  <c:v>40685</c:v>
                </c:pt>
                <c:pt idx="2623">
                  <c:v>40686</c:v>
                </c:pt>
                <c:pt idx="2624">
                  <c:v>40687</c:v>
                </c:pt>
                <c:pt idx="2625">
                  <c:v>40688</c:v>
                </c:pt>
                <c:pt idx="2626">
                  <c:v>40689</c:v>
                </c:pt>
                <c:pt idx="2627">
                  <c:v>40690</c:v>
                </c:pt>
                <c:pt idx="2628">
                  <c:v>40691</c:v>
                </c:pt>
                <c:pt idx="2629">
                  <c:v>40692</c:v>
                </c:pt>
                <c:pt idx="2630">
                  <c:v>40693</c:v>
                </c:pt>
                <c:pt idx="2631">
                  <c:v>40694</c:v>
                </c:pt>
                <c:pt idx="2632">
                  <c:v>40695</c:v>
                </c:pt>
                <c:pt idx="2633">
                  <c:v>40696</c:v>
                </c:pt>
                <c:pt idx="2634">
                  <c:v>40697</c:v>
                </c:pt>
                <c:pt idx="2635">
                  <c:v>40698</c:v>
                </c:pt>
                <c:pt idx="2636">
                  <c:v>40699</c:v>
                </c:pt>
                <c:pt idx="2637">
                  <c:v>40700</c:v>
                </c:pt>
                <c:pt idx="2638">
                  <c:v>40701</c:v>
                </c:pt>
                <c:pt idx="2639">
                  <c:v>40702</c:v>
                </c:pt>
                <c:pt idx="2640">
                  <c:v>40703</c:v>
                </c:pt>
                <c:pt idx="2641">
                  <c:v>40704</c:v>
                </c:pt>
                <c:pt idx="2642">
                  <c:v>40705</c:v>
                </c:pt>
                <c:pt idx="2643">
                  <c:v>40706</c:v>
                </c:pt>
                <c:pt idx="2644">
                  <c:v>40707</c:v>
                </c:pt>
                <c:pt idx="2645">
                  <c:v>40708</c:v>
                </c:pt>
                <c:pt idx="2646">
                  <c:v>40709</c:v>
                </c:pt>
                <c:pt idx="2647">
                  <c:v>40710</c:v>
                </c:pt>
                <c:pt idx="2648">
                  <c:v>40711</c:v>
                </c:pt>
                <c:pt idx="2649">
                  <c:v>40712</c:v>
                </c:pt>
                <c:pt idx="2650">
                  <c:v>40713</c:v>
                </c:pt>
                <c:pt idx="2651">
                  <c:v>40714</c:v>
                </c:pt>
                <c:pt idx="2652">
                  <c:v>40715</c:v>
                </c:pt>
                <c:pt idx="2653">
                  <c:v>40716</c:v>
                </c:pt>
                <c:pt idx="2654">
                  <c:v>40717</c:v>
                </c:pt>
                <c:pt idx="2655">
                  <c:v>40718</c:v>
                </c:pt>
                <c:pt idx="2656">
                  <c:v>40719</c:v>
                </c:pt>
                <c:pt idx="2657">
                  <c:v>40720</c:v>
                </c:pt>
                <c:pt idx="2658">
                  <c:v>40721</c:v>
                </c:pt>
                <c:pt idx="2659">
                  <c:v>40722</c:v>
                </c:pt>
                <c:pt idx="2660">
                  <c:v>40723</c:v>
                </c:pt>
                <c:pt idx="2661">
                  <c:v>40724</c:v>
                </c:pt>
                <c:pt idx="2662">
                  <c:v>40725</c:v>
                </c:pt>
                <c:pt idx="2663">
                  <c:v>40726</c:v>
                </c:pt>
                <c:pt idx="2664">
                  <c:v>40727</c:v>
                </c:pt>
                <c:pt idx="2665">
                  <c:v>40728</c:v>
                </c:pt>
                <c:pt idx="2666">
                  <c:v>40729</c:v>
                </c:pt>
                <c:pt idx="2667">
                  <c:v>40730</c:v>
                </c:pt>
                <c:pt idx="2668">
                  <c:v>40731</c:v>
                </c:pt>
                <c:pt idx="2669">
                  <c:v>40732</c:v>
                </c:pt>
                <c:pt idx="2670">
                  <c:v>40733</c:v>
                </c:pt>
                <c:pt idx="2671">
                  <c:v>40734</c:v>
                </c:pt>
                <c:pt idx="2672">
                  <c:v>40735</c:v>
                </c:pt>
                <c:pt idx="2673">
                  <c:v>40736</c:v>
                </c:pt>
                <c:pt idx="2674">
                  <c:v>40737</c:v>
                </c:pt>
                <c:pt idx="2675">
                  <c:v>40738</c:v>
                </c:pt>
                <c:pt idx="2676">
                  <c:v>40739</c:v>
                </c:pt>
                <c:pt idx="2677">
                  <c:v>40740</c:v>
                </c:pt>
                <c:pt idx="2678">
                  <c:v>40741</c:v>
                </c:pt>
                <c:pt idx="2679">
                  <c:v>40742</c:v>
                </c:pt>
                <c:pt idx="2680">
                  <c:v>40743</c:v>
                </c:pt>
                <c:pt idx="2681">
                  <c:v>40744</c:v>
                </c:pt>
                <c:pt idx="2682">
                  <c:v>40745</c:v>
                </c:pt>
                <c:pt idx="2683">
                  <c:v>40746</c:v>
                </c:pt>
                <c:pt idx="2684">
                  <c:v>40747</c:v>
                </c:pt>
                <c:pt idx="2685">
                  <c:v>40748</c:v>
                </c:pt>
                <c:pt idx="2686">
                  <c:v>40749</c:v>
                </c:pt>
                <c:pt idx="2687">
                  <c:v>40750</c:v>
                </c:pt>
                <c:pt idx="2688">
                  <c:v>40751</c:v>
                </c:pt>
                <c:pt idx="2689">
                  <c:v>40752</c:v>
                </c:pt>
                <c:pt idx="2690">
                  <c:v>40753</c:v>
                </c:pt>
                <c:pt idx="2691">
                  <c:v>40754</c:v>
                </c:pt>
                <c:pt idx="2692">
                  <c:v>40755</c:v>
                </c:pt>
                <c:pt idx="2693">
                  <c:v>40756</c:v>
                </c:pt>
                <c:pt idx="2694">
                  <c:v>40757</c:v>
                </c:pt>
                <c:pt idx="2695">
                  <c:v>40758</c:v>
                </c:pt>
                <c:pt idx="2696">
                  <c:v>40759</c:v>
                </c:pt>
                <c:pt idx="2697">
                  <c:v>40760</c:v>
                </c:pt>
                <c:pt idx="2698">
                  <c:v>40761</c:v>
                </c:pt>
                <c:pt idx="2699">
                  <c:v>40762</c:v>
                </c:pt>
                <c:pt idx="2700">
                  <c:v>40763</c:v>
                </c:pt>
                <c:pt idx="2701">
                  <c:v>40764</c:v>
                </c:pt>
                <c:pt idx="2702">
                  <c:v>40765</c:v>
                </c:pt>
                <c:pt idx="2703">
                  <c:v>40766</c:v>
                </c:pt>
                <c:pt idx="2704">
                  <c:v>40767</c:v>
                </c:pt>
                <c:pt idx="2705">
                  <c:v>40768</c:v>
                </c:pt>
                <c:pt idx="2706">
                  <c:v>40769</c:v>
                </c:pt>
                <c:pt idx="2707">
                  <c:v>40770</c:v>
                </c:pt>
                <c:pt idx="2708">
                  <c:v>40771</c:v>
                </c:pt>
                <c:pt idx="2709">
                  <c:v>40772</c:v>
                </c:pt>
                <c:pt idx="2710">
                  <c:v>40773</c:v>
                </c:pt>
                <c:pt idx="2711">
                  <c:v>40774</c:v>
                </c:pt>
                <c:pt idx="2712">
                  <c:v>40775</c:v>
                </c:pt>
                <c:pt idx="2713">
                  <c:v>40776</c:v>
                </c:pt>
                <c:pt idx="2714">
                  <c:v>40777</c:v>
                </c:pt>
                <c:pt idx="2715">
                  <c:v>40778</c:v>
                </c:pt>
                <c:pt idx="2716">
                  <c:v>40779</c:v>
                </c:pt>
                <c:pt idx="2717">
                  <c:v>40780</c:v>
                </c:pt>
                <c:pt idx="2718">
                  <c:v>40781</c:v>
                </c:pt>
                <c:pt idx="2719">
                  <c:v>40782</c:v>
                </c:pt>
                <c:pt idx="2720">
                  <c:v>40783</c:v>
                </c:pt>
                <c:pt idx="2721">
                  <c:v>40784</c:v>
                </c:pt>
                <c:pt idx="2722">
                  <c:v>40785</c:v>
                </c:pt>
                <c:pt idx="2723">
                  <c:v>40786</c:v>
                </c:pt>
                <c:pt idx="2724">
                  <c:v>40787</c:v>
                </c:pt>
                <c:pt idx="2725">
                  <c:v>40788</c:v>
                </c:pt>
                <c:pt idx="2726">
                  <c:v>40789</c:v>
                </c:pt>
                <c:pt idx="2727">
                  <c:v>40790</c:v>
                </c:pt>
                <c:pt idx="2728">
                  <c:v>40791</c:v>
                </c:pt>
                <c:pt idx="2729">
                  <c:v>40792</c:v>
                </c:pt>
                <c:pt idx="2730">
                  <c:v>40793</c:v>
                </c:pt>
                <c:pt idx="2731">
                  <c:v>40794</c:v>
                </c:pt>
                <c:pt idx="2732">
                  <c:v>40795</c:v>
                </c:pt>
                <c:pt idx="2733">
                  <c:v>40796</c:v>
                </c:pt>
                <c:pt idx="2734">
                  <c:v>40797</c:v>
                </c:pt>
                <c:pt idx="2735">
                  <c:v>40798</c:v>
                </c:pt>
                <c:pt idx="2736">
                  <c:v>40799</c:v>
                </c:pt>
                <c:pt idx="2737">
                  <c:v>40800</c:v>
                </c:pt>
                <c:pt idx="2738">
                  <c:v>40801</c:v>
                </c:pt>
                <c:pt idx="2739">
                  <c:v>40802</c:v>
                </c:pt>
                <c:pt idx="2740">
                  <c:v>40803</c:v>
                </c:pt>
                <c:pt idx="2741">
                  <c:v>40804</c:v>
                </c:pt>
                <c:pt idx="2742">
                  <c:v>40805</c:v>
                </c:pt>
                <c:pt idx="2743">
                  <c:v>40806</c:v>
                </c:pt>
                <c:pt idx="2744">
                  <c:v>40807</c:v>
                </c:pt>
                <c:pt idx="2745">
                  <c:v>40808</c:v>
                </c:pt>
                <c:pt idx="2746">
                  <c:v>40809</c:v>
                </c:pt>
                <c:pt idx="2747">
                  <c:v>40810</c:v>
                </c:pt>
                <c:pt idx="2748">
                  <c:v>40811</c:v>
                </c:pt>
                <c:pt idx="2749">
                  <c:v>40812</c:v>
                </c:pt>
                <c:pt idx="2750">
                  <c:v>40813</c:v>
                </c:pt>
                <c:pt idx="2751">
                  <c:v>40814</c:v>
                </c:pt>
                <c:pt idx="2752">
                  <c:v>40815</c:v>
                </c:pt>
                <c:pt idx="2753">
                  <c:v>40816</c:v>
                </c:pt>
                <c:pt idx="2754">
                  <c:v>40817</c:v>
                </c:pt>
                <c:pt idx="2755">
                  <c:v>40818</c:v>
                </c:pt>
                <c:pt idx="2756">
                  <c:v>40819</c:v>
                </c:pt>
                <c:pt idx="2757">
                  <c:v>40820</c:v>
                </c:pt>
                <c:pt idx="2758">
                  <c:v>40821</c:v>
                </c:pt>
                <c:pt idx="2759">
                  <c:v>40822</c:v>
                </c:pt>
                <c:pt idx="2760">
                  <c:v>40823</c:v>
                </c:pt>
                <c:pt idx="2761">
                  <c:v>40824</c:v>
                </c:pt>
                <c:pt idx="2762">
                  <c:v>40825</c:v>
                </c:pt>
                <c:pt idx="2763">
                  <c:v>40826</c:v>
                </c:pt>
                <c:pt idx="2764">
                  <c:v>40827</c:v>
                </c:pt>
                <c:pt idx="2765">
                  <c:v>40828</c:v>
                </c:pt>
                <c:pt idx="2766">
                  <c:v>40829</c:v>
                </c:pt>
                <c:pt idx="2767">
                  <c:v>40830</c:v>
                </c:pt>
                <c:pt idx="2768">
                  <c:v>40831</c:v>
                </c:pt>
                <c:pt idx="2769">
                  <c:v>40832</c:v>
                </c:pt>
                <c:pt idx="2770">
                  <c:v>40833</c:v>
                </c:pt>
                <c:pt idx="2771">
                  <c:v>40834</c:v>
                </c:pt>
                <c:pt idx="2772">
                  <c:v>40835</c:v>
                </c:pt>
                <c:pt idx="2773">
                  <c:v>40836</c:v>
                </c:pt>
                <c:pt idx="2774">
                  <c:v>40837</c:v>
                </c:pt>
                <c:pt idx="2775">
                  <c:v>40838</c:v>
                </c:pt>
                <c:pt idx="2776">
                  <c:v>40839</c:v>
                </c:pt>
                <c:pt idx="2777">
                  <c:v>40840</c:v>
                </c:pt>
                <c:pt idx="2778">
                  <c:v>40841</c:v>
                </c:pt>
                <c:pt idx="2779">
                  <c:v>40842</c:v>
                </c:pt>
                <c:pt idx="2780">
                  <c:v>40843</c:v>
                </c:pt>
                <c:pt idx="2781">
                  <c:v>40844</c:v>
                </c:pt>
                <c:pt idx="2782">
                  <c:v>40845</c:v>
                </c:pt>
                <c:pt idx="2783">
                  <c:v>40846</c:v>
                </c:pt>
                <c:pt idx="2784">
                  <c:v>40847</c:v>
                </c:pt>
                <c:pt idx="2785">
                  <c:v>40848</c:v>
                </c:pt>
                <c:pt idx="2786">
                  <c:v>40849</c:v>
                </c:pt>
                <c:pt idx="2787">
                  <c:v>40850</c:v>
                </c:pt>
                <c:pt idx="2788">
                  <c:v>40851</c:v>
                </c:pt>
                <c:pt idx="2789">
                  <c:v>40852</c:v>
                </c:pt>
                <c:pt idx="2790">
                  <c:v>40853</c:v>
                </c:pt>
                <c:pt idx="2791">
                  <c:v>40854</c:v>
                </c:pt>
                <c:pt idx="2792">
                  <c:v>40855</c:v>
                </c:pt>
                <c:pt idx="2793">
                  <c:v>40856</c:v>
                </c:pt>
                <c:pt idx="2794">
                  <c:v>40857</c:v>
                </c:pt>
                <c:pt idx="2795">
                  <c:v>40858</c:v>
                </c:pt>
                <c:pt idx="2796">
                  <c:v>40859</c:v>
                </c:pt>
                <c:pt idx="2797">
                  <c:v>40860</c:v>
                </c:pt>
                <c:pt idx="2798">
                  <c:v>40861</c:v>
                </c:pt>
                <c:pt idx="2799">
                  <c:v>40862</c:v>
                </c:pt>
                <c:pt idx="2800">
                  <c:v>40863</c:v>
                </c:pt>
                <c:pt idx="2801">
                  <c:v>40864</c:v>
                </c:pt>
                <c:pt idx="2802">
                  <c:v>40865</c:v>
                </c:pt>
                <c:pt idx="2803">
                  <c:v>40866</c:v>
                </c:pt>
                <c:pt idx="2804">
                  <c:v>40867</c:v>
                </c:pt>
                <c:pt idx="2805">
                  <c:v>40868</c:v>
                </c:pt>
                <c:pt idx="2806">
                  <c:v>40869</c:v>
                </c:pt>
                <c:pt idx="2807">
                  <c:v>40870</c:v>
                </c:pt>
                <c:pt idx="2808">
                  <c:v>40871</c:v>
                </c:pt>
                <c:pt idx="2809">
                  <c:v>40872</c:v>
                </c:pt>
                <c:pt idx="2810">
                  <c:v>40873</c:v>
                </c:pt>
                <c:pt idx="2811">
                  <c:v>40874</c:v>
                </c:pt>
                <c:pt idx="2812">
                  <c:v>40875</c:v>
                </c:pt>
                <c:pt idx="2813">
                  <c:v>40876</c:v>
                </c:pt>
                <c:pt idx="2814">
                  <c:v>40877</c:v>
                </c:pt>
                <c:pt idx="2815">
                  <c:v>40878</c:v>
                </c:pt>
                <c:pt idx="2816">
                  <c:v>40879</c:v>
                </c:pt>
                <c:pt idx="2817">
                  <c:v>40880</c:v>
                </c:pt>
                <c:pt idx="2818">
                  <c:v>40881</c:v>
                </c:pt>
                <c:pt idx="2819">
                  <c:v>40882</c:v>
                </c:pt>
                <c:pt idx="2820">
                  <c:v>40883</c:v>
                </c:pt>
                <c:pt idx="2821">
                  <c:v>40884</c:v>
                </c:pt>
                <c:pt idx="2822">
                  <c:v>40885</c:v>
                </c:pt>
                <c:pt idx="2823">
                  <c:v>40886</c:v>
                </c:pt>
                <c:pt idx="2824">
                  <c:v>40887</c:v>
                </c:pt>
                <c:pt idx="2825">
                  <c:v>40888</c:v>
                </c:pt>
                <c:pt idx="2826">
                  <c:v>40889</c:v>
                </c:pt>
                <c:pt idx="2827">
                  <c:v>40890</c:v>
                </c:pt>
                <c:pt idx="2828">
                  <c:v>40891</c:v>
                </c:pt>
                <c:pt idx="2829">
                  <c:v>40892</c:v>
                </c:pt>
                <c:pt idx="2830">
                  <c:v>40893</c:v>
                </c:pt>
                <c:pt idx="2831">
                  <c:v>40894</c:v>
                </c:pt>
                <c:pt idx="2832">
                  <c:v>40895</c:v>
                </c:pt>
                <c:pt idx="2833">
                  <c:v>40896</c:v>
                </c:pt>
                <c:pt idx="2834">
                  <c:v>40897</c:v>
                </c:pt>
                <c:pt idx="2835">
                  <c:v>40898</c:v>
                </c:pt>
                <c:pt idx="2836">
                  <c:v>40899</c:v>
                </c:pt>
                <c:pt idx="2837">
                  <c:v>40900</c:v>
                </c:pt>
                <c:pt idx="2838">
                  <c:v>40901</c:v>
                </c:pt>
                <c:pt idx="2839">
                  <c:v>40902</c:v>
                </c:pt>
                <c:pt idx="2840">
                  <c:v>40903</c:v>
                </c:pt>
                <c:pt idx="2841">
                  <c:v>40904</c:v>
                </c:pt>
                <c:pt idx="2842">
                  <c:v>40905</c:v>
                </c:pt>
                <c:pt idx="2843">
                  <c:v>40906</c:v>
                </c:pt>
                <c:pt idx="2844">
                  <c:v>40907</c:v>
                </c:pt>
                <c:pt idx="2845">
                  <c:v>40908</c:v>
                </c:pt>
                <c:pt idx="2846">
                  <c:v>40909</c:v>
                </c:pt>
                <c:pt idx="2847">
                  <c:v>40910</c:v>
                </c:pt>
                <c:pt idx="2848">
                  <c:v>40911</c:v>
                </c:pt>
                <c:pt idx="2849">
                  <c:v>40912</c:v>
                </c:pt>
                <c:pt idx="2850">
                  <c:v>40913</c:v>
                </c:pt>
                <c:pt idx="2851">
                  <c:v>40914</c:v>
                </c:pt>
                <c:pt idx="2852">
                  <c:v>40915</c:v>
                </c:pt>
                <c:pt idx="2853">
                  <c:v>40916</c:v>
                </c:pt>
                <c:pt idx="2854">
                  <c:v>40917</c:v>
                </c:pt>
                <c:pt idx="2855">
                  <c:v>40918</c:v>
                </c:pt>
                <c:pt idx="2856">
                  <c:v>40919</c:v>
                </c:pt>
                <c:pt idx="2857">
                  <c:v>40920</c:v>
                </c:pt>
                <c:pt idx="2858">
                  <c:v>40921</c:v>
                </c:pt>
                <c:pt idx="2859">
                  <c:v>40922</c:v>
                </c:pt>
                <c:pt idx="2860">
                  <c:v>40923</c:v>
                </c:pt>
                <c:pt idx="2861">
                  <c:v>40924</c:v>
                </c:pt>
                <c:pt idx="2862">
                  <c:v>40925</c:v>
                </c:pt>
                <c:pt idx="2863">
                  <c:v>40926</c:v>
                </c:pt>
                <c:pt idx="2864">
                  <c:v>40927</c:v>
                </c:pt>
                <c:pt idx="2865">
                  <c:v>40928</c:v>
                </c:pt>
                <c:pt idx="2866">
                  <c:v>40929</c:v>
                </c:pt>
                <c:pt idx="2867">
                  <c:v>40930</c:v>
                </c:pt>
                <c:pt idx="2868">
                  <c:v>40931</c:v>
                </c:pt>
                <c:pt idx="2869">
                  <c:v>40932</c:v>
                </c:pt>
                <c:pt idx="2870">
                  <c:v>40933</c:v>
                </c:pt>
                <c:pt idx="2871">
                  <c:v>40934</c:v>
                </c:pt>
                <c:pt idx="2872">
                  <c:v>40935</c:v>
                </c:pt>
                <c:pt idx="2873">
                  <c:v>40936</c:v>
                </c:pt>
                <c:pt idx="2874">
                  <c:v>40937</c:v>
                </c:pt>
                <c:pt idx="2875">
                  <c:v>40938</c:v>
                </c:pt>
                <c:pt idx="2876">
                  <c:v>40939</c:v>
                </c:pt>
                <c:pt idx="2877">
                  <c:v>40940</c:v>
                </c:pt>
                <c:pt idx="2878">
                  <c:v>40941</c:v>
                </c:pt>
                <c:pt idx="2879">
                  <c:v>40942</c:v>
                </c:pt>
                <c:pt idx="2880">
                  <c:v>40943</c:v>
                </c:pt>
                <c:pt idx="2881">
                  <c:v>40944</c:v>
                </c:pt>
                <c:pt idx="2882">
                  <c:v>40945</c:v>
                </c:pt>
                <c:pt idx="2883">
                  <c:v>40946</c:v>
                </c:pt>
                <c:pt idx="2884">
                  <c:v>40947</c:v>
                </c:pt>
              </c:numCache>
            </c:numRef>
          </c:cat>
          <c:val>
            <c:numRef>
              <c:f>Sheet2!$F$540:$F$3424</c:f>
              <c:numCache>
                <c:formatCode>General</c:formatCode>
                <c:ptCount val="2885"/>
                <c:pt idx="0">
                  <c:v>2.5337556620538817E-3</c:v>
                </c:pt>
                <c:pt idx="1">
                  <c:v>3.2119112132837656E-2</c:v>
                </c:pt>
                <c:pt idx="2">
                  <c:v>0.12531959344333968</c:v>
                </c:pt>
                <c:pt idx="3">
                  <c:v>9.5409608360871034E-2</c:v>
                </c:pt>
                <c:pt idx="4">
                  <c:v>6.7879366074437592E-2</c:v>
                </c:pt>
                <c:pt idx="5">
                  <c:v>5.9401540498982705E-2</c:v>
                </c:pt>
                <c:pt idx="6">
                  <c:v>5.8215291445292063E-2</c:v>
                </c:pt>
                <c:pt idx="7">
                  <c:v>5.0950724076735364E-2</c:v>
                </c:pt>
                <c:pt idx="8">
                  <c:v>3.192334171702621E-2</c:v>
                </c:pt>
                <c:pt idx="9">
                  <c:v>9.1956748247695487E-3</c:v>
                </c:pt>
                <c:pt idx="10">
                  <c:v>5.8964998248231898E-2</c:v>
                </c:pt>
                <c:pt idx="11">
                  <c:v>8.8151273642163006E-2</c:v>
                </c:pt>
                <c:pt idx="12">
                  <c:v>0.14049087595085177</c:v>
                </c:pt>
                <c:pt idx="13">
                  <c:v>0.14263100505115964</c:v>
                </c:pt>
                <c:pt idx="14">
                  <c:v>0.19984963468853639</c:v>
                </c:pt>
                <c:pt idx="15">
                  <c:v>9.8373597463565679E-2</c:v>
                </c:pt>
                <c:pt idx="16">
                  <c:v>6.3015154815361893E-2</c:v>
                </c:pt>
                <c:pt idx="17">
                  <c:v>9.4652809588717995E-2</c:v>
                </c:pt>
                <c:pt idx="18">
                  <c:v>2.9096926855738271E-2</c:v>
                </c:pt>
                <c:pt idx="19">
                  <c:v>0.17644453247398723</c:v>
                </c:pt>
                <c:pt idx="20">
                  <c:v>9.4208140759226844E-2</c:v>
                </c:pt>
                <c:pt idx="21">
                  <c:v>0.23120487982198784</c:v>
                </c:pt>
                <c:pt idx="22">
                  <c:v>0.2420680664590199</c:v>
                </c:pt>
                <c:pt idx="23">
                  <c:v>0.26205252841061633</c:v>
                </c:pt>
                <c:pt idx="24">
                  <c:v>0.35280064828387286</c:v>
                </c:pt>
                <c:pt idx="25">
                  <c:v>0.21862139443946499</c:v>
                </c:pt>
                <c:pt idx="26">
                  <c:v>0.15739714194905241</c:v>
                </c:pt>
                <c:pt idx="27">
                  <c:v>7.7886204696598099E-2</c:v>
                </c:pt>
                <c:pt idx="28">
                  <c:v>0.25419656806910329</c:v>
                </c:pt>
                <c:pt idx="29">
                  <c:v>0.3154999515301779</c:v>
                </c:pt>
                <c:pt idx="30">
                  <c:v>0.32072290128914971</c:v>
                </c:pt>
                <c:pt idx="31">
                  <c:v>0.26562756944635141</c:v>
                </c:pt>
                <c:pt idx="32">
                  <c:v>0.14612397902930369</c:v>
                </c:pt>
                <c:pt idx="33">
                  <c:v>9.8595892330919699E-2</c:v>
                </c:pt>
                <c:pt idx="34">
                  <c:v>0.11316815717691039</c:v>
                </c:pt>
                <c:pt idx="35">
                  <c:v>5.7288642541986502E-3</c:v>
                </c:pt>
                <c:pt idx="36">
                  <c:v>1.5345068578980881E-2</c:v>
                </c:pt>
                <c:pt idx="37">
                  <c:v>0.11044559871039693</c:v>
                </c:pt>
                <c:pt idx="38">
                  <c:v>0.13079851926488176</c:v>
                </c:pt>
                <c:pt idx="39">
                  <c:v>0.12209397603409403</c:v>
                </c:pt>
                <c:pt idx="40">
                  <c:v>2.3830404693691589E-3</c:v>
                </c:pt>
                <c:pt idx="41">
                  <c:v>0.11102996954285166</c:v>
                </c:pt>
                <c:pt idx="42">
                  <c:v>0.12398068356715022</c:v>
                </c:pt>
                <c:pt idx="43">
                  <c:v>0.18638036662217933</c:v>
                </c:pt>
                <c:pt idx="44">
                  <c:v>5.4762241722812924E-2</c:v>
                </c:pt>
                <c:pt idx="45">
                  <c:v>7.3229625352494955E-3</c:v>
                </c:pt>
                <c:pt idx="46">
                  <c:v>8.2938714484265111E-2</c:v>
                </c:pt>
                <c:pt idx="47">
                  <c:v>2.4344339737144675E-2</c:v>
                </c:pt>
                <c:pt idx="48">
                  <c:v>2.4809646431880158E-2</c:v>
                </c:pt>
                <c:pt idx="49">
                  <c:v>1.6926582957577162E-2</c:v>
                </c:pt>
                <c:pt idx="50">
                  <c:v>4.8158391055538592E-6</c:v>
                </c:pt>
                <c:pt idx="51">
                  <c:v>0.12813278504802472</c:v>
                </c:pt>
                <c:pt idx="52">
                  <c:v>0.19473052922343187</c:v>
                </c:pt>
                <c:pt idx="53">
                  <c:v>0.26588135682708047</c:v>
                </c:pt>
                <c:pt idx="54">
                  <c:v>0.24320915118250702</c:v>
                </c:pt>
                <c:pt idx="55">
                  <c:v>0.26784553249415549</c:v>
                </c:pt>
                <c:pt idx="56">
                  <c:v>0.25578975728849201</c:v>
                </c:pt>
                <c:pt idx="57">
                  <c:v>0.10743493526412358</c:v>
                </c:pt>
                <c:pt idx="58">
                  <c:v>0.15138184623171963</c:v>
                </c:pt>
                <c:pt idx="59">
                  <c:v>9.8111899979597739E-2</c:v>
                </c:pt>
                <c:pt idx="60">
                  <c:v>3.1301597265923749E-2</c:v>
                </c:pt>
                <c:pt idx="61">
                  <c:v>3.6028161874464629E-2</c:v>
                </c:pt>
                <c:pt idx="62">
                  <c:v>5.6647712549361351E-2</c:v>
                </c:pt>
                <c:pt idx="63">
                  <c:v>0.18501648403004298</c:v>
                </c:pt>
                <c:pt idx="64">
                  <c:v>0.19932659505410213</c:v>
                </c:pt>
                <c:pt idx="65">
                  <c:v>0.11058652495780968</c:v>
                </c:pt>
                <c:pt idx="66">
                  <c:v>0.15107125246900663</c:v>
                </c:pt>
                <c:pt idx="67">
                  <c:v>5.545760040677479E-2</c:v>
                </c:pt>
                <c:pt idx="68">
                  <c:v>0.12178858492871468</c:v>
                </c:pt>
                <c:pt idx="69">
                  <c:v>0.21895329400194069</c:v>
                </c:pt>
                <c:pt idx="70">
                  <c:v>0.21381531194787501</c:v>
                </c:pt>
                <c:pt idx="71">
                  <c:v>0.21871783296528732</c:v>
                </c:pt>
                <c:pt idx="72">
                  <c:v>0.2299245405235327</c:v>
                </c:pt>
                <c:pt idx="73">
                  <c:v>0.16978431735425784</c:v>
                </c:pt>
                <c:pt idx="74">
                  <c:v>0.1803861893039761</c:v>
                </c:pt>
                <c:pt idx="75">
                  <c:v>8.1259188517845055E-2</c:v>
                </c:pt>
                <c:pt idx="76">
                  <c:v>4.8851303603659968E-2</c:v>
                </c:pt>
                <c:pt idx="77">
                  <c:v>0.17859271441091593</c:v>
                </c:pt>
                <c:pt idx="78">
                  <c:v>0.24870793243828801</c:v>
                </c:pt>
                <c:pt idx="79">
                  <c:v>0.3759595760724857</c:v>
                </c:pt>
                <c:pt idx="80">
                  <c:v>0.38280161843184135</c:v>
                </c:pt>
                <c:pt idx="81">
                  <c:v>0.16184176120246349</c:v>
                </c:pt>
                <c:pt idx="82">
                  <c:v>0.15339790966370079</c:v>
                </c:pt>
                <c:pt idx="83">
                  <c:v>4.6160268198537809E-2</c:v>
                </c:pt>
                <c:pt idx="84">
                  <c:v>1.2740824711094834E-2</c:v>
                </c:pt>
                <c:pt idx="85">
                  <c:v>1.2448580406496887E-2</c:v>
                </c:pt>
                <c:pt idx="86">
                  <c:v>0.12422787175011624</c:v>
                </c:pt>
                <c:pt idx="87">
                  <c:v>0.19886899727353669</c:v>
                </c:pt>
                <c:pt idx="88">
                  <c:v>0.22682952975477905</c:v>
                </c:pt>
                <c:pt idx="89">
                  <c:v>0.21801924395010616</c:v>
                </c:pt>
                <c:pt idx="90">
                  <c:v>0.26622444138727991</c:v>
                </c:pt>
                <c:pt idx="91">
                  <c:v>0.25450030499499438</c:v>
                </c:pt>
                <c:pt idx="92">
                  <c:v>0.25706858022511769</c:v>
                </c:pt>
                <c:pt idx="93">
                  <c:v>0.23623698482856578</c:v>
                </c:pt>
                <c:pt idx="94">
                  <c:v>0.20607250660686846</c:v>
                </c:pt>
                <c:pt idx="95">
                  <c:v>0.24290032290693053</c:v>
                </c:pt>
                <c:pt idx="96">
                  <c:v>0.23652069958765001</c:v>
                </c:pt>
                <c:pt idx="97">
                  <c:v>0.26743881588169621</c:v>
                </c:pt>
                <c:pt idx="98">
                  <c:v>0.26006996169247615</c:v>
                </c:pt>
                <c:pt idx="99">
                  <c:v>0.24699252678672817</c:v>
                </c:pt>
                <c:pt idx="100">
                  <c:v>0.28232501691005824</c:v>
                </c:pt>
                <c:pt idx="101">
                  <c:v>0.28028256839370691</c:v>
                </c:pt>
                <c:pt idx="102">
                  <c:v>0.27494888991779054</c:v>
                </c:pt>
                <c:pt idx="103">
                  <c:v>0.23043449546539807</c:v>
                </c:pt>
                <c:pt idx="104">
                  <c:v>0.15909503784738444</c:v>
                </c:pt>
                <c:pt idx="105">
                  <c:v>0.15696755886970118</c:v>
                </c:pt>
                <c:pt idx="106">
                  <c:v>0.15464699995848721</c:v>
                </c:pt>
                <c:pt idx="107">
                  <c:v>0.16208064233647834</c:v>
                </c:pt>
                <c:pt idx="108">
                  <c:v>0.20864092808867366</c:v>
                </c:pt>
                <c:pt idx="109">
                  <c:v>0.19166005018642837</c:v>
                </c:pt>
                <c:pt idx="110">
                  <c:v>0.21799636106997927</c:v>
                </c:pt>
                <c:pt idx="111">
                  <c:v>0.191344312507817</c:v>
                </c:pt>
                <c:pt idx="112">
                  <c:v>0.21690904703756542</c:v>
                </c:pt>
                <c:pt idx="113">
                  <c:v>0.1821703411992853</c:v>
                </c:pt>
                <c:pt idx="114">
                  <c:v>0.11927049444430009</c:v>
                </c:pt>
                <c:pt idx="115">
                  <c:v>0.16148671599408387</c:v>
                </c:pt>
                <c:pt idx="116">
                  <c:v>0.1793309214888244</c:v>
                </c:pt>
                <c:pt idx="117">
                  <c:v>0.26109630444096033</c:v>
                </c:pt>
                <c:pt idx="118">
                  <c:v>0.26946088021764136</c:v>
                </c:pt>
                <c:pt idx="119">
                  <c:v>0.29577974971569748</c:v>
                </c:pt>
                <c:pt idx="120">
                  <c:v>0.24773966246435575</c:v>
                </c:pt>
                <c:pt idx="121">
                  <c:v>0.24386106020028295</c:v>
                </c:pt>
                <c:pt idx="122">
                  <c:v>0.30059531216918584</c:v>
                </c:pt>
                <c:pt idx="123">
                  <c:v>0.16205223026214149</c:v>
                </c:pt>
                <c:pt idx="124">
                  <c:v>0.16311446128331977</c:v>
                </c:pt>
                <c:pt idx="125">
                  <c:v>5.9931310684456451E-2</c:v>
                </c:pt>
                <c:pt idx="126">
                  <c:v>1.9108505831013851E-3</c:v>
                </c:pt>
                <c:pt idx="127">
                  <c:v>7.0522099527812104E-2</c:v>
                </c:pt>
                <c:pt idx="128">
                  <c:v>9.2099714109279196E-2</c:v>
                </c:pt>
                <c:pt idx="129">
                  <c:v>0.11100418938826825</c:v>
                </c:pt>
                <c:pt idx="130">
                  <c:v>9.5002390431445705E-2</c:v>
                </c:pt>
                <c:pt idx="131">
                  <c:v>0.10808565716982728</c:v>
                </c:pt>
                <c:pt idx="132">
                  <c:v>4.2976975302289312E-2</c:v>
                </c:pt>
                <c:pt idx="133">
                  <c:v>6.685653568799159E-4</c:v>
                </c:pt>
                <c:pt idx="134">
                  <c:v>0.12713198032393921</c:v>
                </c:pt>
                <c:pt idx="135">
                  <c:v>0.17286523345079799</c:v>
                </c:pt>
                <c:pt idx="136">
                  <c:v>0.1916102622212669</c:v>
                </c:pt>
                <c:pt idx="137">
                  <c:v>0.1234959533415118</c:v>
                </c:pt>
                <c:pt idx="138">
                  <c:v>4.9782370114861821E-2</c:v>
                </c:pt>
                <c:pt idx="139">
                  <c:v>0.10898608429193661</c:v>
                </c:pt>
                <c:pt idx="140">
                  <c:v>9.613051151714562E-2</c:v>
                </c:pt>
                <c:pt idx="141">
                  <c:v>0.17354170127561996</c:v>
                </c:pt>
                <c:pt idx="142">
                  <c:v>0.17007545120010489</c:v>
                </c:pt>
                <c:pt idx="143">
                  <c:v>0.28347699055222553</c:v>
                </c:pt>
                <c:pt idx="144">
                  <c:v>0.33933292695891226</c:v>
                </c:pt>
                <c:pt idx="145">
                  <c:v>0.43654833900043288</c:v>
                </c:pt>
                <c:pt idx="146">
                  <c:v>0.47779283141270329</c:v>
                </c:pt>
                <c:pt idx="147">
                  <c:v>0.33490633607819298</c:v>
                </c:pt>
                <c:pt idx="148">
                  <c:v>0.22329342419466441</c:v>
                </c:pt>
                <c:pt idx="149">
                  <c:v>0.17780394260701254</c:v>
                </c:pt>
                <c:pt idx="150">
                  <c:v>0.25263373047628129</c:v>
                </c:pt>
                <c:pt idx="151">
                  <c:v>0.31275359160951788</c:v>
                </c:pt>
                <c:pt idx="152">
                  <c:v>0.47046789141307982</c:v>
                </c:pt>
                <c:pt idx="153">
                  <c:v>0.47524537741530026</c:v>
                </c:pt>
                <c:pt idx="154">
                  <c:v>0.32939558520749695</c:v>
                </c:pt>
                <c:pt idx="155">
                  <c:v>0.37502071431381417</c:v>
                </c:pt>
                <c:pt idx="156">
                  <c:v>1.1532229546611428</c:v>
                </c:pt>
                <c:pt idx="157">
                  <c:v>1.3108858447105021</c:v>
                </c:pt>
                <c:pt idx="158">
                  <c:v>1.4045974183445107</c:v>
                </c:pt>
                <c:pt idx="159">
                  <c:v>1.5943916035682686</c:v>
                </c:pt>
                <c:pt idx="160">
                  <c:v>0.78284836284558523</c:v>
                </c:pt>
                <c:pt idx="161">
                  <c:v>0.82973569717993456</c:v>
                </c:pt>
                <c:pt idx="162">
                  <c:v>0.93967649974974121</c:v>
                </c:pt>
                <c:pt idx="163">
                  <c:v>0.76521624618988671</c:v>
                </c:pt>
                <c:pt idx="164">
                  <c:v>0.76231652135920369</c:v>
                </c:pt>
                <c:pt idx="165">
                  <c:v>0.5748357023452958</c:v>
                </c:pt>
                <c:pt idx="166">
                  <c:v>0.72356428514832871</c:v>
                </c:pt>
                <c:pt idx="167">
                  <c:v>0.7789383869150438</c:v>
                </c:pt>
                <c:pt idx="168">
                  <c:v>0.95970069153883342</c:v>
                </c:pt>
                <c:pt idx="169">
                  <c:v>0.91414198092860766</c:v>
                </c:pt>
                <c:pt idx="170">
                  <c:v>0.68694268157175187</c:v>
                </c:pt>
                <c:pt idx="171">
                  <c:v>0.64510322040452228</c:v>
                </c:pt>
                <c:pt idx="172">
                  <c:v>0.36632290165287168</c:v>
                </c:pt>
                <c:pt idx="173">
                  <c:v>0.39321415313790897</c:v>
                </c:pt>
                <c:pt idx="174">
                  <c:v>0.37146844107533317</c:v>
                </c:pt>
                <c:pt idx="175">
                  <c:v>0.4432271029252704</c:v>
                </c:pt>
                <c:pt idx="176">
                  <c:v>0.48158396980863255</c:v>
                </c:pt>
                <c:pt idx="177">
                  <c:v>0.40766586806327476</c:v>
                </c:pt>
                <c:pt idx="178">
                  <c:v>0.42513276541479755</c:v>
                </c:pt>
                <c:pt idx="179">
                  <c:v>0.27022943321039766</c:v>
                </c:pt>
                <c:pt idx="180">
                  <c:v>0.18433950931526236</c:v>
                </c:pt>
                <c:pt idx="181">
                  <c:v>0.13153272913917435</c:v>
                </c:pt>
                <c:pt idx="182">
                  <c:v>0.20606203746509263</c:v>
                </c:pt>
                <c:pt idx="183">
                  <c:v>0.13255223107032388</c:v>
                </c:pt>
                <c:pt idx="184">
                  <c:v>0.18250220914578966</c:v>
                </c:pt>
                <c:pt idx="185">
                  <c:v>0.3675237940805694</c:v>
                </c:pt>
                <c:pt idx="186">
                  <c:v>0.48308851068194925</c:v>
                </c:pt>
                <c:pt idx="187">
                  <c:v>0.65061670427393603</c:v>
                </c:pt>
                <c:pt idx="188">
                  <c:v>0.64926570236708003</c:v>
                </c:pt>
                <c:pt idx="189">
                  <c:v>0.57561620590587448</c:v>
                </c:pt>
                <c:pt idx="190">
                  <c:v>0.26285305877717696</c:v>
                </c:pt>
                <c:pt idx="191">
                  <c:v>0.23713856282761625</c:v>
                </c:pt>
                <c:pt idx="192">
                  <c:v>9.4879071930569478E-2</c:v>
                </c:pt>
                <c:pt idx="193">
                  <c:v>5.3204854884606863E-2</c:v>
                </c:pt>
                <c:pt idx="194">
                  <c:v>1.9826136521150801E-2</c:v>
                </c:pt>
                <c:pt idx="195">
                  <c:v>2.4792145496915181E-2</c:v>
                </c:pt>
                <c:pt idx="196">
                  <c:v>9.120901106181438E-2</c:v>
                </c:pt>
                <c:pt idx="197">
                  <c:v>0.10563836200014852</c:v>
                </c:pt>
                <c:pt idx="198">
                  <c:v>0.12999257616975377</c:v>
                </c:pt>
                <c:pt idx="199">
                  <c:v>3.8958835947171734E-2</c:v>
                </c:pt>
                <c:pt idx="200">
                  <c:v>0.20648765120238904</c:v>
                </c:pt>
                <c:pt idx="201">
                  <c:v>0.27458356700487979</c:v>
                </c:pt>
                <c:pt idx="202">
                  <c:v>0.38117007555242577</c:v>
                </c:pt>
                <c:pt idx="203">
                  <c:v>0.34510433009430269</c:v>
                </c:pt>
                <c:pt idx="204">
                  <c:v>0.40097205467836405</c:v>
                </c:pt>
                <c:pt idx="205">
                  <c:v>0.4722880550643544</c:v>
                </c:pt>
                <c:pt idx="206">
                  <c:v>0.55505565240123877</c:v>
                </c:pt>
                <c:pt idx="207">
                  <c:v>0.58139397784670477</c:v>
                </c:pt>
                <c:pt idx="208">
                  <c:v>9.1458489862416142E-2</c:v>
                </c:pt>
                <c:pt idx="209">
                  <c:v>0.23998918680238468</c:v>
                </c:pt>
                <c:pt idx="210">
                  <c:v>0.59402995110102152</c:v>
                </c:pt>
                <c:pt idx="211">
                  <c:v>0.81561157878948631</c:v>
                </c:pt>
                <c:pt idx="212">
                  <c:v>0.76758653867259685</c:v>
                </c:pt>
                <c:pt idx="213">
                  <c:v>0.63627700586810021</c:v>
                </c:pt>
                <c:pt idx="214">
                  <c:v>0.6299295455477385</c:v>
                </c:pt>
                <c:pt idx="215">
                  <c:v>0.43983380633512809</c:v>
                </c:pt>
                <c:pt idx="216">
                  <c:v>0.33591032598506038</c:v>
                </c:pt>
                <c:pt idx="217">
                  <c:v>0.38158015297385528</c:v>
                </c:pt>
                <c:pt idx="218">
                  <c:v>0.17969782876817181</c:v>
                </c:pt>
                <c:pt idx="219">
                  <c:v>0.47934418017966696</c:v>
                </c:pt>
                <c:pt idx="220">
                  <c:v>0.40966729942132513</c:v>
                </c:pt>
                <c:pt idx="221">
                  <c:v>0.52425435688583533</c:v>
                </c:pt>
                <c:pt idx="222">
                  <c:v>0.64780255057779434</c:v>
                </c:pt>
                <c:pt idx="223">
                  <c:v>0.64218155803921673</c:v>
                </c:pt>
                <c:pt idx="224">
                  <c:v>0.67392120178991022</c:v>
                </c:pt>
                <c:pt idx="225">
                  <c:v>0.51534694624773403</c:v>
                </c:pt>
                <c:pt idx="226">
                  <c:v>0.41809013156969838</c:v>
                </c:pt>
                <c:pt idx="227">
                  <c:v>0.20251518199316337</c:v>
                </c:pt>
                <c:pt idx="228">
                  <c:v>0.18039970334026392</c:v>
                </c:pt>
                <c:pt idx="229">
                  <c:v>0.15032533089190248</c:v>
                </c:pt>
                <c:pt idx="230">
                  <c:v>0.29434474267850769</c:v>
                </c:pt>
                <c:pt idx="231">
                  <c:v>0.24125426626513541</c:v>
                </c:pt>
                <c:pt idx="232">
                  <c:v>0.50384445243348863</c:v>
                </c:pt>
                <c:pt idx="233">
                  <c:v>0.60551283169187031</c:v>
                </c:pt>
                <c:pt idx="234">
                  <c:v>0.53151920260898766</c:v>
                </c:pt>
                <c:pt idx="235">
                  <c:v>0.6664114165479107</c:v>
                </c:pt>
                <c:pt idx="236">
                  <c:v>0.43808360505884864</c:v>
                </c:pt>
                <c:pt idx="237">
                  <c:v>0.41539275176219548</c:v>
                </c:pt>
                <c:pt idx="238">
                  <c:v>0.35120371141549006</c:v>
                </c:pt>
                <c:pt idx="239">
                  <c:v>0.2360138523232739</c:v>
                </c:pt>
                <c:pt idx="240">
                  <c:v>0.11233768977292714</c:v>
                </c:pt>
                <c:pt idx="241">
                  <c:v>5.3401447183918913E-2</c:v>
                </c:pt>
                <c:pt idx="242">
                  <c:v>0.13682966216618825</c:v>
                </c:pt>
                <c:pt idx="243">
                  <c:v>0.29173058996303436</c:v>
                </c:pt>
                <c:pt idx="244">
                  <c:v>0.2832126664425455</c:v>
                </c:pt>
                <c:pt idx="245">
                  <c:v>0.28668676561448531</c:v>
                </c:pt>
                <c:pt idx="246">
                  <c:v>0.34092482002529984</c:v>
                </c:pt>
                <c:pt idx="247">
                  <c:v>0.26806561278524904</c:v>
                </c:pt>
                <c:pt idx="248">
                  <c:v>0.24677912840280924</c:v>
                </c:pt>
                <c:pt idx="249">
                  <c:v>5.4338834311821946E-3</c:v>
                </c:pt>
                <c:pt idx="250">
                  <c:v>0.10827172400161554</c:v>
                </c:pt>
                <c:pt idx="251">
                  <c:v>0.23668679855534691</c:v>
                </c:pt>
                <c:pt idx="252">
                  <c:v>0.38855860104341122</c:v>
                </c:pt>
                <c:pt idx="253">
                  <c:v>0.45681553771410716</c:v>
                </c:pt>
                <c:pt idx="254">
                  <c:v>0.58462971548283749</c:v>
                </c:pt>
                <c:pt idx="255">
                  <c:v>0.62645235399150112</c:v>
                </c:pt>
                <c:pt idx="256">
                  <c:v>0.6229245547999277</c:v>
                </c:pt>
                <c:pt idx="257">
                  <c:v>0.52901527698108797</c:v>
                </c:pt>
                <c:pt idx="258">
                  <c:v>0.31571674124195764</c:v>
                </c:pt>
                <c:pt idx="259">
                  <c:v>0.3537256820081206</c:v>
                </c:pt>
                <c:pt idx="260">
                  <c:v>0.32780696644805862</c:v>
                </c:pt>
                <c:pt idx="261">
                  <c:v>0.29461814275418569</c:v>
                </c:pt>
                <c:pt idx="262">
                  <c:v>0.42995779165066539</c:v>
                </c:pt>
                <c:pt idx="263">
                  <c:v>0.27735196888332747</c:v>
                </c:pt>
                <c:pt idx="264">
                  <c:v>9.6224366657314764E-2</c:v>
                </c:pt>
                <c:pt idx="265">
                  <c:v>6.0797754500983042E-2</c:v>
                </c:pt>
                <c:pt idx="266">
                  <c:v>2.8669527520157747E-2</c:v>
                </c:pt>
                <c:pt idx="267">
                  <c:v>3.6453790463263831E-3</c:v>
                </c:pt>
                <c:pt idx="268">
                  <c:v>0.13476652250297888</c:v>
                </c:pt>
                <c:pt idx="269">
                  <c:v>0.19603635985599568</c:v>
                </c:pt>
                <c:pt idx="270">
                  <c:v>0.17902381959420685</c:v>
                </c:pt>
                <c:pt idx="271">
                  <c:v>0.23437522066473793</c:v>
                </c:pt>
                <c:pt idx="272">
                  <c:v>0.21483425252530206</c:v>
                </c:pt>
                <c:pt idx="273">
                  <c:v>0.1535142309611654</c:v>
                </c:pt>
                <c:pt idx="274">
                  <c:v>0.14314603745778243</c:v>
                </c:pt>
                <c:pt idx="275">
                  <c:v>9.6704574097411178E-2</c:v>
                </c:pt>
                <c:pt idx="276">
                  <c:v>9.1286135064174184E-2</c:v>
                </c:pt>
                <c:pt idx="277">
                  <c:v>8.9583013358844166E-2</c:v>
                </c:pt>
                <c:pt idx="278">
                  <c:v>9.7347311463200387E-2</c:v>
                </c:pt>
                <c:pt idx="279">
                  <c:v>9.5831571964202708E-2</c:v>
                </c:pt>
                <c:pt idx="280">
                  <c:v>7.4231895303852144E-2</c:v>
                </c:pt>
                <c:pt idx="281">
                  <c:v>4.9189284090732088E-2</c:v>
                </c:pt>
                <c:pt idx="282">
                  <c:v>5.2342043481057024E-3</c:v>
                </c:pt>
                <c:pt idx="283">
                  <c:v>2.4341216246032979E-3</c:v>
                </c:pt>
                <c:pt idx="284">
                  <c:v>1.6860725222526379E-2</c:v>
                </c:pt>
                <c:pt idx="285">
                  <c:v>2.6686060754501841E-2</c:v>
                </c:pt>
                <c:pt idx="286">
                  <c:v>1.6724691803288302E-3</c:v>
                </c:pt>
                <c:pt idx="287">
                  <c:v>4.3600358116193283E-2</c:v>
                </c:pt>
                <c:pt idx="288">
                  <c:v>4.4629538191682069E-2</c:v>
                </c:pt>
                <c:pt idx="289">
                  <c:v>5.0502743298875323E-2</c:v>
                </c:pt>
                <c:pt idx="290">
                  <c:v>2.9999990261547038E-2</c:v>
                </c:pt>
                <c:pt idx="291">
                  <c:v>6.4015698705496074E-2</c:v>
                </c:pt>
                <c:pt idx="292">
                  <c:v>7.1842536646269883E-2</c:v>
                </c:pt>
                <c:pt idx="293">
                  <c:v>6.4148875364070448E-2</c:v>
                </c:pt>
                <c:pt idx="294">
                  <c:v>5.3411808460507318E-2</c:v>
                </c:pt>
                <c:pt idx="295">
                  <c:v>5.6828799654266217E-2</c:v>
                </c:pt>
                <c:pt idx="296">
                  <c:v>0.13304235134970813</c:v>
                </c:pt>
                <c:pt idx="297">
                  <c:v>5.303524976649978E-2</c:v>
                </c:pt>
                <c:pt idx="298">
                  <c:v>0.15943646744666404</c:v>
                </c:pt>
                <c:pt idx="299">
                  <c:v>0.29002468415058463</c:v>
                </c:pt>
                <c:pt idx="300">
                  <c:v>0.4126291321777823</c:v>
                </c:pt>
                <c:pt idx="301">
                  <c:v>0.36470308279866259</c:v>
                </c:pt>
                <c:pt idx="302">
                  <c:v>0.34517220190439513</c:v>
                </c:pt>
                <c:pt idx="303">
                  <c:v>0.30975374465088507</c:v>
                </c:pt>
                <c:pt idx="304">
                  <c:v>0.29659967616521454</c:v>
                </c:pt>
                <c:pt idx="305">
                  <c:v>0.26544115825625136</c:v>
                </c:pt>
                <c:pt idx="306">
                  <c:v>0.21672728331620114</c:v>
                </c:pt>
                <c:pt idx="307">
                  <c:v>0.17248037024128451</c:v>
                </c:pt>
                <c:pt idx="308">
                  <c:v>0.14913618177735219</c:v>
                </c:pt>
                <c:pt idx="309">
                  <c:v>0.10045064196449063</c:v>
                </c:pt>
                <c:pt idx="310">
                  <c:v>8.2319614220185008E-2</c:v>
                </c:pt>
                <c:pt idx="311">
                  <c:v>2.5041843212929609E-2</c:v>
                </c:pt>
                <c:pt idx="312">
                  <c:v>2.6567220989353814E-3</c:v>
                </c:pt>
                <c:pt idx="313">
                  <c:v>1.0755417262293619E-2</c:v>
                </c:pt>
                <c:pt idx="314">
                  <c:v>3.3782238122906004E-2</c:v>
                </c:pt>
                <c:pt idx="315">
                  <c:v>3.075618696204983E-2</c:v>
                </c:pt>
                <c:pt idx="316">
                  <c:v>7.7985965492625861E-2</c:v>
                </c:pt>
                <c:pt idx="317">
                  <c:v>0.11190543507696424</c:v>
                </c:pt>
                <c:pt idx="318">
                  <c:v>0.15582795364482241</c:v>
                </c:pt>
                <c:pt idx="319">
                  <c:v>0.18124005450911604</c:v>
                </c:pt>
                <c:pt idx="320">
                  <c:v>0.16306703400022587</c:v>
                </c:pt>
                <c:pt idx="321">
                  <c:v>0.18287612942907808</c:v>
                </c:pt>
                <c:pt idx="322">
                  <c:v>0.13297916867228543</c:v>
                </c:pt>
                <c:pt idx="323">
                  <c:v>0.12889893209001929</c:v>
                </c:pt>
                <c:pt idx="324">
                  <c:v>0.13207115337549444</c:v>
                </c:pt>
                <c:pt idx="325">
                  <c:v>7.9095508045315691E-2</c:v>
                </c:pt>
                <c:pt idx="326">
                  <c:v>3.4633696772678239E-2</c:v>
                </c:pt>
                <c:pt idx="327">
                  <c:v>1.6900017317446576E-2</c:v>
                </c:pt>
                <c:pt idx="328">
                  <c:v>9.5523762490877882E-3</c:v>
                </c:pt>
                <c:pt idx="329">
                  <c:v>7.8100218279349168E-2</c:v>
                </c:pt>
                <c:pt idx="330">
                  <c:v>7.2864973109367973E-2</c:v>
                </c:pt>
                <c:pt idx="331">
                  <c:v>4.8248618191070264E-2</c:v>
                </c:pt>
                <c:pt idx="332">
                  <c:v>4.8380682945094275E-4</c:v>
                </c:pt>
                <c:pt idx="333">
                  <c:v>0.10144588125120325</c:v>
                </c:pt>
                <c:pt idx="334">
                  <c:v>7.7624606586328276E-2</c:v>
                </c:pt>
                <c:pt idx="335">
                  <c:v>0.14376858493778541</c:v>
                </c:pt>
                <c:pt idx="336">
                  <c:v>0.16180059431821409</c:v>
                </c:pt>
                <c:pt idx="337">
                  <c:v>0.21738558644876366</c:v>
                </c:pt>
                <c:pt idx="338">
                  <c:v>0.2669676036046737</c:v>
                </c:pt>
                <c:pt idx="339">
                  <c:v>0.22494349413040723</c:v>
                </c:pt>
                <c:pt idx="340">
                  <c:v>0.19610194402488731</c:v>
                </c:pt>
                <c:pt idx="341">
                  <c:v>0.17908454309170443</c:v>
                </c:pt>
                <c:pt idx="342">
                  <c:v>0.13763359495013192</c:v>
                </c:pt>
                <c:pt idx="343">
                  <c:v>7.0981157915273721E-2</c:v>
                </c:pt>
                <c:pt idx="344">
                  <c:v>4.7012970296964988E-2</c:v>
                </c:pt>
                <c:pt idx="345">
                  <c:v>0.12437850541152536</c:v>
                </c:pt>
                <c:pt idx="346">
                  <c:v>0.14022600649940087</c:v>
                </c:pt>
                <c:pt idx="347">
                  <c:v>0.22250804999308138</c:v>
                </c:pt>
                <c:pt idx="348">
                  <c:v>0.23592976901028689</c:v>
                </c:pt>
                <c:pt idx="349">
                  <c:v>0.19411863023639891</c:v>
                </c:pt>
                <c:pt idx="350">
                  <c:v>0.13183098660214818</c:v>
                </c:pt>
                <c:pt idx="351">
                  <c:v>7.9684377781973383E-3</c:v>
                </c:pt>
                <c:pt idx="352">
                  <c:v>2.7633673103505476E-2</c:v>
                </c:pt>
                <c:pt idx="353">
                  <c:v>4.0076278401924091E-2</c:v>
                </c:pt>
                <c:pt idx="354">
                  <c:v>8.0037635236925544E-2</c:v>
                </c:pt>
                <c:pt idx="355">
                  <c:v>1.7243785260743785E-2</c:v>
                </c:pt>
                <c:pt idx="356">
                  <c:v>9.8799774833122384E-2</c:v>
                </c:pt>
                <c:pt idx="357">
                  <c:v>0.10373091669246379</c:v>
                </c:pt>
                <c:pt idx="358">
                  <c:v>0.19150619785892883</c:v>
                </c:pt>
                <c:pt idx="359">
                  <c:v>0.37774592102723908</c:v>
                </c:pt>
                <c:pt idx="360">
                  <c:v>0.38183661841126082</c:v>
                </c:pt>
                <c:pt idx="361">
                  <c:v>0.39272474114386119</c:v>
                </c:pt>
                <c:pt idx="362">
                  <c:v>0.37652348046825651</c:v>
                </c:pt>
                <c:pt idx="363">
                  <c:v>0.37953551220792286</c:v>
                </c:pt>
                <c:pt idx="364">
                  <c:v>0.34467808519243892</c:v>
                </c:pt>
                <c:pt idx="365">
                  <c:v>0.43028502446325595</c:v>
                </c:pt>
                <c:pt idx="366">
                  <c:v>0.48365365427513529</c:v>
                </c:pt>
                <c:pt idx="367">
                  <c:v>0.51456591014752073</c:v>
                </c:pt>
                <c:pt idx="368">
                  <c:v>0.51355621470743407</c:v>
                </c:pt>
                <c:pt idx="369">
                  <c:v>0.57166227888287724</c:v>
                </c:pt>
                <c:pt idx="370">
                  <c:v>0.60297472950518771</c:v>
                </c:pt>
                <c:pt idx="371">
                  <c:v>0.6675323735195009</c:v>
                </c:pt>
                <c:pt idx="372">
                  <c:v>0.76249439258917762</c:v>
                </c:pt>
                <c:pt idx="373">
                  <c:v>0.70166423298065317</c:v>
                </c:pt>
                <c:pt idx="374">
                  <c:v>0.7107672089368593</c:v>
                </c:pt>
                <c:pt idx="375">
                  <c:v>0.68285500819347977</c:v>
                </c:pt>
                <c:pt idx="376">
                  <c:v>0.6287510912117531</c:v>
                </c:pt>
                <c:pt idx="377">
                  <c:v>0.70945512232560293</c:v>
                </c:pt>
                <c:pt idx="378">
                  <c:v>0.7297674737940012</c:v>
                </c:pt>
                <c:pt idx="379">
                  <c:v>0.66823913437089388</c:v>
                </c:pt>
                <c:pt idx="380">
                  <c:v>0.70134383068939166</c:v>
                </c:pt>
                <c:pt idx="381">
                  <c:v>0.49160775470422657</c:v>
                </c:pt>
                <c:pt idx="382">
                  <c:v>0.41105354377575598</c:v>
                </c:pt>
                <c:pt idx="383">
                  <c:v>0.46454378598754981</c:v>
                </c:pt>
                <c:pt idx="384">
                  <c:v>0.57489208654476753</c:v>
                </c:pt>
                <c:pt idx="385">
                  <c:v>0.34303435075592426</c:v>
                </c:pt>
                <c:pt idx="386">
                  <c:v>0.26692654142048611</c:v>
                </c:pt>
                <c:pt idx="387">
                  <c:v>8.0757344645176768E-2</c:v>
                </c:pt>
                <c:pt idx="388">
                  <c:v>5.8723300620118608E-2</c:v>
                </c:pt>
                <c:pt idx="389">
                  <c:v>7.3287200309662109E-3</c:v>
                </c:pt>
                <c:pt idx="390">
                  <c:v>4.6446733692321489E-2</c:v>
                </c:pt>
                <c:pt idx="391">
                  <c:v>8.5142750866551098E-2</c:v>
                </c:pt>
                <c:pt idx="392">
                  <c:v>0.10399518251669346</c:v>
                </c:pt>
                <c:pt idx="393">
                  <c:v>0.10614021727535244</c:v>
                </c:pt>
                <c:pt idx="394">
                  <c:v>0.1261435511804441</c:v>
                </c:pt>
                <c:pt idx="395">
                  <c:v>2.3553162990735056E-2</c:v>
                </c:pt>
                <c:pt idx="396">
                  <c:v>0.27174065434646544</c:v>
                </c:pt>
                <c:pt idx="397">
                  <c:v>0.2933344274470524</c:v>
                </c:pt>
                <c:pt idx="398">
                  <c:v>0.42678077964465877</c:v>
                </c:pt>
                <c:pt idx="399">
                  <c:v>0.49028214801501685</c:v>
                </c:pt>
                <c:pt idx="400">
                  <c:v>0.4236901264521542</c:v>
                </c:pt>
                <c:pt idx="401">
                  <c:v>0.49626000000379084</c:v>
                </c:pt>
                <c:pt idx="402">
                  <c:v>0.37850385999368502</c:v>
                </c:pt>
                <c:pt idx="403">
                  <c:v>0.4503567757600474</c:v>
                </c:pt>
                <c:pt idx="404">
                  <c:v>0.41777366274070848</c:v>
                </c:pt>
                <c:pt idx="405">
                  <c:v>0.33542809433153842</c:v>
                </c:pt>
                <c:pt idx="406">
                  <c:v>0.20626428695721438</c:v>
                </c:pt>
                <c:pt idx="407">
                  <c:v>0.12784396602132189</c:v>
                </c:pt>
                <c:pt idx="408">
                  <c:v>1.1803191001890315E-2</c:v>
                </c:pt>
                <c:pt idx="409">
                  <c:v>2.5642571716991722E-2</c:v>
                </c:pt>
                <c:pt idx="410">
                  <c:v>1.2289277935610923E-2</c:v>
                </c:pt>
                <c:pt idx="411">
                  <c:v>8.4097318301935967E-2</c:v>
                </c:pt>
                <c:pt idx="412">
                  <c:v>0.13743864320698271</c:v>
                </c:pt>
                <c:pt idx="413">
                  <c:v>4.030906795581353E-2</c:v>
                </c:pt>
                <c:pt idx="414">
                  <c:v>9.114475671539915E-2</c:v>
                </c:pt>
                <c:pt idx="415">
                  <c:v>4.6859549962194665E-2</c:v>
                </c:pt>
                <c:pt idx="416">
                  <c:v>7.7942303172303974E-3</c:v>
                </c:pt>
                <c:pt idx="417">
                  <c:v>1.2937833886540601E-2</c:v>
                </c:pt>
                <c:pt idx="418">
                  <c:v>6.186841828225071E-2</c:v>
                </c:pt>
                <c:pt idx="419">
                  <c:v>7.1072938784565748E-2</c:v>
                </c:pt>
                <c:pt idx="420">
                  <c:v>1.9573746836598561E-2</c:v>
                </c:pt>
                <c:pt idx="421">
                  <c:v>4.2230383155453903E-2</c:v>
                </c:pt>
                <c:pt idx="422">
                  <c:v>3.5749818408209698E-2</c:v>
                </c:pt>
                <c:pt idx="423">
                  <c:v>0.14941824097943096</c:v>
                </c:pt>
                <c:pt idx="424">
                  <c:v>0.11926757193788225</c:v>
                </c:pt>
                <c:pt idx="425">
                  <c:v>1.2070708505656846E-2</c:v>
                </c:pt>
                <c:pt idx="426">
                  <c:v>0.10511830496994151</c:v>
                </c:pt>
                <c:pt idx="427">
                  <c:v>0.18195750688369999</c:v>
                </c:pt>
                <c:pt idx="428">
                  <c:v>7.4187189789228392E-2</c:v>
                </c:pt>
                <c:pt idx="429">
                  <c:v>3.3442627547729586E-2</c:v>
                </c:pt>
                <c:pt idx="430">
                  <c:v>0.21303198807235282</c:v>
                </c:pt>
                <c:pt idx="431">
                  <c:v>8.7541903082039921E-2</c:v>
                </c:pt>
                <c:pt idx="432">
                  <c:v>5.8517829318317383E-3</c:v>
                </c:pt>
                <c:pt idx="433">
                  <c:v>2.0413554790743402E-2</c:v>
                </c:pt>
                <c:pt idx="434">
                  <c:v>0.23370338032930812</c:v>
                </c:pt>
                <c:pt idx="435">
                  <c:v>0.25565497026615885</c:v>
                </c:pt>
                <c:pt idx="436">
                  <c:v>0.24283304782006301</c:v>
                </c:pt>
                <c:pt idx="437">
                  <c:v>0.2443575986540526</c:v>
                </c:pt>
                <c:pt idx="438">
                  <c:v>0.31969794924133216</c:v>
                </c:pt>
                <c:pt idx="439">
                  <c:v>0.26833822045314421</c:v>
                </c:pt>
                <c:pt idx="440">
                  <c:v>0.37131045694054787</c:v>
                </c:pt>
                <c:pt idx="441">
                  <c:v>0.47544956838784841</c:v>
                </c:pt>
                <c:pt idx="442">
                  <c:v>0.46976581668216677</c:v>
                </c:pt>
                <c:pt idx="443">
                  <c:v>0.49679535717619727</c:v>
                </c:pt>
                <c:pt idx="444">
                  <c:v>0.33730661244691323</c:v>
                </c:pt>
                <c:pt idx="445">
                  <c:v>0.263326724926153</c:v>
                </c:pt>
                <c:pt idx="446">
                  <c:v>0.22300147682335239</c:v>
                </c:pt>
                <c:pt idx="447">
                  <c:v>0.37816859408656711</c:v>
                </c:pt>
                <c:pt idx="448">
                  <c:v>0.52812325468990695</c:v>
                </c:pt>
                <c:pt idx="449">
                  <c:v>0.62223289917740732</c:v>
                </c:pt>
                <c:pt idx="450">
                  <c:v>0.62794614585469888</c:v>
                </c:pt>
                <c:pt idx="451">
                  <c:v>0.3124382251414789</c:v>
                </c:pt>
                <c:pt idx="452">
                  <c:v>0.34147445464508647</c:v>
                </c:pt>
                <c:pt idx="453">
                  <c:v>0.24629930563558214</c:v>
                </c:pt>
                <c:pt idx="454">
                  <c:v>0.21189313345744787</c:v>
                </c:pt>
                <c:pt idx="455">
                  <c:v>0.31325022162069488</c:v>
                </c:pt>
                <c:pt idx="456">
                  <c:v>0.34553362518452374</c:v>
                </c:pt>
                <c:pt idx="457">
                  <c:v>0.37388551711297202</c:v>
                </c:pt>
                <c:pt idx="458">
                  <c:v>0.50584762988394438</c:v>
                </c:pt>
                <c:pt idx="459">
                  <c:v>0.57480650936855959</c:v>
                </c:pt>
                <c:pt idx="460">
                  <c:v>0.5276189594423828</c:v>
                </c:pt>
                <c:pt idx="461">
                  <c:v>0.49637418565047142</c:v>
                </c:pt>
                <c:pt idx="462">
                  <c:v>0.42494159153170258</c:v>
                </c:pt>
                <c:pt idx="463">
                  <c:v>0.38618261030673723</c:v>
                </c:pt>
                <c:pt idx="464">
                  <c:v>0.30088872587619214</c:v>
                </c:pt>
                <c:pt idx="465">
                  <c:v>0.39016744817545662</c:v>
                </c:pt>
                <c:pt idx="466">
                  <c:v>0.31599153675513414</c:v>
                </c:pt>
                <c:pt idx="467">
                  <c:v>0.15908561314259964</c:v>
                </c:pt>
                <c:pt idx="468">
                  <c:v>0.11428021791667148</c:v>
                </c:pt>
                <c:pt idx="469">
                  <c:v>3.9266957579282599E-2</c:v>
                </c:pt>
                <c:pt idx="470">
                  <c:v>0.10096042324012311</c:v>
                </c:pt>
                <c:pt idx="471">
                  <c:v>0.10601665196767385</c:v>
                </c:pt>
                <c:pt idx="472">
                  <c:v>1.1156944608481959E-2</c:v>
                </c:pt>
                <c:pt idx="473">
                  <c:v>0.12316524867877174</c:v>
                </c:pt>
                <c:pt idx="474">
                  <c:v>0.28147785736356673</c:v>
                </c:pt>
                <c:pt idx="475">
                  <c:v>0.31339963544416233</c:v>
                </c:pt>
                <c:pt idx="476">
                  <c:v>0.25169391357762189</c:v>
                </c:pt>
                <c:pt idx="477">
                  <c:v>0.29103642782848321</c:v>
                </c:pt>
                <c:pt idx="478">
                  <c:v>0.18213938548996833</c:v>
                </c:pt>
                <c:pt idx="479">
                  <c:v>0.22870855304087154</c:v>
                </c:pt>
                <c:pt idx="480">
                  <c:v>0.2315290476127887</c:v>
                </c:pt>
                <c:pt idx="481">
                  <c:v>0.13724648468289527</c:v>
                </c:pt>
                <c:pt idx="482">
                  <c:v>3.9857681565951764E-2</c:v>
                </c:pt>
                <c:pt idx="483">
                  <c:v>3.9023378282700895E-2</c:v>
                </c:pt>
                <c:pt idx="484">
                  <c:v>2.6187203710370855E-2</c:v>
                </c:pt>
                <c:pt idx="485">
                  <c:v>5.7972560841182505E-2</c:v>
                </c:pt>
                <c:pt idx="486">
                  <c:v>0.16418706429541063</c:v>
                </c:pt>
                <c:pt idx="487">
                  <c:v>8.6747161710278395E-2</c:v>
                </c:pt>
                <c:pt idx="488">
                  <c:v>6.8873917450927552E-2</c:v>
                </c:pt>
                <c:pt idx="489">
                  <c:v>7.7438976320557004E-2</c:v>
                </c:pt>
                <c:pt idx="490">
                  <c:v>6.5269530176005314E-2</c:v>
                </c:pt>
                <c:pt idx="491">
                  <c:v>4.4686509907808945E-2</c:v>
                </c:pt>
                <c:pt idx="492">
                  <c:v>0.22093768248926157</c:v>
                </c:pt>
                <c:pt idx="493">
                  <c:v>0.11900634435197158</c:v>
                </c:pt>
                <c:pt idx="494">
                  <c:v>0.24714913518853107</c:v>
                </c:pt>
                <c:pt idx="495">
                  <c:v>0.21440667694763121</c:v>
                </c:pt>
                <c:pt idx="496">
                  <c:v>0.13970059027344922</c:v>
                </c:pt>
                <c:pt idx="497">
                  <c:v>0.15117633203938141</c:v>
                </c:pt>
                <c:pt idx="498">
                  <c:v>0.18684848579091437</c:v>
                </c:pt>
                <c:pt idx="499">
                  <c:v>0.1287837724606708</c:v>
                </c:pt>
                <c:pt idx="500">
                  <c:v>0.16113714485309052</c:v>
                </c:pt>
                <c:pt idx="501">
                  <c:v>0.33707993015515791</c:v>
                </c:pt>
                <c:pt idx="502">
                  <c:v>0.25109691491081687</c:v>
                </c:pt>
                <c:pt idx="503">
                  <c:v>0.2297438624536271</c:v>
                </c:pt>
                <c:pt idx="504">
                  <c:v>0.17332813740833758</c:v>
                </c:pt>
                <c:pt idx="505">
                  <c:v>0.14255918884427171</c:v>
                </c:pt>
                <c:pt idx="506">
                  <c:v>0.31836367137052157</c:v>
                </c:pt>
                <c:pt idx="507">
                  <c:v>0.50818934815979599</c:v>
                </c:pt>
                <c:pt idx="508">
                  <c:v>0.37484964098751861</c:v>
                </c:pt>
                <c:pt idx="509">
                  <c:v>0.23321213297216906</c:v>
                </c:pt>
                <c:pt idx="510">
                  <c:v>0.18705426230670899</c:v>
                </c:pt>
                <c:pt idx="511">
                  <c:v>0.1247222935301361</c:v>
                </c:pt>
                <c:pt idx="512">
                  <c:v>0.13864665695672695</c:v>
                </c:pt>
                <c:pt idx="513">
                  <c:v>0.2262068411412354</c:v>
                </c:pt>
                <c:pt idx="514">
                  <c:v>3.2645346791456378E-2</c:v>
                </c:pt>
                <c:pt idx="515">
                  <c:v>0.13560564904577566</c:v>
                </c:pt>
                <c:pt idx="516">
                  <c:v>9.5053612372680979E-2</c:v>
                </c:pt>
                <c:pt idx="517">
                  <c:v>3.0764475398908087E-2</c:v>
                </c:pt>
                <c:pt idx="518">
                  <c:v>0.25107393418604251</c:v>
                </c:pt>
                <c:pt idx="519">
                  <c:v>0.34275144944446018</c:v>
                </c:pt>
                <c:pt idx="520">
                  <c:v>0.30486551294740982</c:v>
                </c:pt>
                <c:pt idx="521">
                  <c:v>0.19981899390917304</c:v>
                </c:pt>
                <c:pt idx="522">
                  <c:v>0.15505423896795217</c:v>
                </c:pt>
                <c:pt idx="523">
                  <c:v>0.14435307857324522</c:v>
                </c:pt>
                <c:pt idx="524">
                  <c:v>0.17450262968415944</c:v>
                </c:pt>
                <c:pt idx="525">
                  <c:v>0.19659003271747208</c:v>
                </c:pt>
                <c:pt idx="526">
                  <c:v>8.3962171428503318E-2</c:v>
                </c:pt>
                <c:pt idx="527">
                  <c:v>0.14508741096802336</c:v>
                </c:pt>
                <c:pt idx="528">
                  <c:v>0.16143651310709034</c:v>
                </c:pt>
                <c:pt idx="529">
                  <c:v>0.28590742132330732</c:v>
                </c:pt>
                <c:pt idx="530">
                  <c:v>0.35802727568846315</c:v>
                </c:pt>
                <c:pt idx="531">
                  <c:v>0.28366885110932716</c:v>
                </c:pt>
                <c:pt idx="532">
                  <c:v>0.16465981339232014</c:v>
                </c:pt>
                <c:pt idx="533">
                  <c:v>3.5153651131521052E-2</c:v>
                </c:pt>
                <c:pt idx="534">
                  <c:v>0.16406284028693033</c:v>
                </c:pt>
                <c:pt idx="535">
                  <c:v>0.19217915254226783</c:v>
                </c:pt>
                <c:pt idx="536">
                  <c:v>0.27778157244676105</c:v>
                </c:pt>
                <c:pt idx="537">
                  <c:v>0.29551436054049646</c:v>
                </c:pt>
                <c:pt idx="538">
                  <c:v>8.9302410099506832E-2</c:v>
                </c:pt>
                <c:pt idx="539">
                  <c:v>0.12845975523857286</c:v>
                </c:pt>
                <c:pt idx="540">
                  <c:v>0.12148921608412891</c:v>
                </c:pt>
                <c:pt idx="541">
                  <c:v>9.9039766024231146E-2</c:v>
                </c:pt>
                <c:pt idx="542">
                  <c:v>0.2351989145057789</c:v>
                </c:pt>
                <c:pt idx="543">
                  <c:v>0.42169270054207147</c:v>
                </c:pt>
                <c:pt idx="544">
                  <c:v>0.45872895515261297</c:v>
                </c:pt>
                <c:pt idx="545">
                  <c:v>0.46864302095440996</c:v>
                </c:pt>
                <c:pt idx="546">
                  <c:v>0.45356003341638151</c:v>
                </c:pt>
                <c:pt idx="547">
                  <c:v>0.51716237948609256</c:v>
                </c:pt>
                <c:pt idx="548">
                  <c:v>0.5295753479402342</c:v>
                </c:pt>
                <c:pt idx="549">
                  <c:v>0.64603257499996758</c:v>
                </c:pt>
                <c:pt idx="550">
                  <c:v>0.43549300758733683</c:v>
                </c:pt>
                <c:pt idx="551">
                  <c:v>0.19197230482275859</c:v>
                </c:pt>
                <c:pt idx="552">
                  <c:v>8.806527591369169E-2</c:v>
                </c:pt>
                <c:pt idx="553">
                  <c:v>4.8107488935747724E-3</c:v>
                </c:pt>
                <c:pt idx="554">
                  <c:v>0.10901310390167228</c:v>
                </c:pt>
                <c:pt idx="555">
                  <c:v>0.11992616084563715</c:v>
                </c:pt>
                <c:pt idx="556">
                  <c:v>9.0105173757291643E-2</c:v>
                </c:pt>
                <c:pt idx="557">
                  <c:v>0.19063186962822298</c:v>
                </c:pt>
                <c:pt idx="558">
                  <c:v>0.2572832108756663</c:v>
                </c:pt>
                <c:pt idx="559">
                  <c:v>0.20864043427125903</c:v>
                </c:pt>
                <c:pt idx="560">
                  <c:v>0.58636079187618828</c:v>
                </c:pt>
                <c:pt idx="561">
                  <c:v>0.8555450283295194</c:v>
                </c:pt>
                <c:pt idx="562">
                  <c:v>0.8160715625374676</c:v>
                </c:pt>
                <c:pt idx="563">
                  <c:v>0.6119991684755165</c:v>
                </c:pt>
                <c:pt idx="564">
                  <c:v>0.3959823236283927</c:v>
                </c:pt>
                <c:pt idx="565">
                  <c:v>0.31269136934623287</c:v>
                </c:pt>
                <c:pt idx="566">
                  <c:v>0.23096179295070021</c:v>
                </c:pt>
                <c:pt idx="567">
                  <c:v>9.7366284616930171E-2</c:v>
                </c:pt>
                <c:pt idx="568">
                  <c:v>7.7463476035088033E-2</c:v>
                </c:pt>
                <c:pt idx="569">
                  <c:v>0.16195720752641823</c:v>
                </c:pt>
                <c:pt idx="570">
                  <c:v>0.19439667376985789</c:v>
                </c:pt>
                <c:pt idx="571">
                  <c:v>0.24701649570511572</c:v>
                </c:pt>
                <c:pt idx="572">
                  <c:v>0.27065477256441339</c:v>
                </c:pt>
                <c:pt idx="573">
                  <c:v>0.25433598005490071</c:v>
                </c:pt>
                <c:pt idx="574">
                  <c:v>0.26171796816520992</c:v>
                </c:pt>
                <c:pt idx="575">
                  <c:v>0.44465140861249325</c:v>
                </c:pt>
                <c:pt idx="576">
                  <c:v>0.39505523177696678</c:v>
                </c:pt>
                <c:pt idx="577">
                  <c:v>0.47877414863155743</c:v>
                </c:pt>
                <c:pt idx="578">
                  <c:v>0.4918691070572197</c:v>
                </c:pt>
                <c:pt idx="579">
                  <c:v>0.35620083089114118</c:v>
                </c:pt>
                <c:pt idx="580">
                  <c:v>0.33074647814738084</c:v>
                </c:pt>
                <c:pt idx="581">
                  <c:v>2.3843963734979951E-2</c:v>
                </c:pt>
                <c:pt idx="582">
                  <c:v>9.3837748949493163E-2</c:v>
                </c:pt>
                <c:pt idx="583">
                  <c:v>0.19994497708265535</c:v>
                </c:pt>
                <c:pt idx="584">
                  <c:v>0.28346651151508961</c:v>
                </c:pt>
                <c:pt idx="585">
                  <c:v>1.7819052744548619E-2</c:v>
                </c:pt>
                <c:pt idx="586">
                  <c:v>0.18216426810292977</c:v>
                </c:pt>
                <c:pt idx="587">
                  <c:v>0.15271194977918481</c:v>
                </c:pt>
                <c:pt idx="588">
                  <c:v>7.3888554103626767E-3</c:v>
                </c:pt>
                <c:pt idx="589">
                  <c:v>0.21772512717685991</c:v>
                </c:pt>
                <c:pt idx="590">
                  <c:v>0.11418686306335324</c:v>
                </c:pt>
                <c:pt idx="591">
                  <c:v>0.26046023892053682</c:v>
                </c:pt>
                <c:pt idx="592">
                  <c:v>0.55896250538631376</c:v>
                </c:pt>
                <c:pt idx="593">
                  <c:v>8.6287788822308975E-2</c:v>
                </c:pt>
                <c:pt idx="594">
                  <c:v>0.41425330463879967</c:v>
                </c:pt>
                <c:pt idx="595">
                  <c:v>0.24414315238797871</c:v>
                </c:pt>
                <c:pt idx="596">
                  <c:v>0.20322848942631067</c:v>
                </c:pt>
                <c:pt idx="597">
                  <c:v>0.17161224050889962</c:v>
                </c:pt>
                <c:pt idx="598">
                  <c:v>0.13850462651629422</c:v>
                </c:pt>
                <c:pt idx="599">
                  <c:v>0.23774916201703025</c:v>
                </c:pt>
                <c:pt idx="600">
                  <c:v>0.33969332063239616</c:v>
                </c:pt>
                <c:pt idx="601">
                  <c:v>0.24000920686530283</c:v>
                </c:pt>
                <c:pt idx="602">
                  <c:v>0.27271559880866658</c:v>
                </c:pt>
                <c:pt idx="603">
                  <c:v>8.6974129992685598E-2</c:v>
                </c:pt>
                <c:pt idx="604">
                  <c:v>0.11795373280126756</c:v>
                </c:pt>
                <c:pt idx="605">
                  <c:v>0.17131331674666772</c:v>
                </c:pt>
                <c:pt idx="606">
                  <c:v>0.33991756937016659</c:v>
                </c:pt>
                <c:pt idx="607">
                  <c:v>0.23387734723284459</c:v>
                </c:pt>
                <c:pt idx="608">
                  <c:v>4.9347827109573257E-2</c:v>
                </c:pt>
                <c:pt idx="609">
                  <c:v>0.56732578345132267</c:v>
                </c:pt>
                <c:pt idx="610">
                  <c:v>0.84439541462630885</c:v>
                </c:pt>
                <c:pt idx="611">
                  <c:v>1.2042017295403784</c:v>
                </c:pt>
                <c:pt idx="612">
                  <c:v>1.2879659258122957</c:v>
                </c:pt>
                <c:pt idx="613">
                  <c:v>0.92188540999713453</c:v>
                </c:pt>
                <c:pt idx="614">
                  <c:v>0.58027758186303846</c:v>
                </c:pt>
                <c:pt idx="615">
                  <c:v>0.60580689877318361</c:v>
                </c:pt>
                <c:pt idx="616">
                  <c:v>0.79645080457162776</c:v>
                </c:pt>
                <c:pt idx="617">
                  <c:v>0.91760600381273083</c:v>
                </c:pt>
                <c:pt idx="618">
                  <c:v>1.115334916418028</c:v>
                </c:pt>
                <c:pt idx="619">
                  <c:v>0.72547843163537629</c:v>
                </c:pt>
                <c:pt idx="620">
                  <c:v>0.42081615322011895</c:v>
                </c:pt>
                <c:pt idx="621">
                  <c:v>0.29899657622918052</c:v>
                </c:pt>
                <c:pt idx="622">
                  <c:v>0.27933630959750044</c:v>
                </c:pt>
                <c:pt idx="623">
                  <c:v>0.51398548430653235</c:v>
                </c:pt>
                <c:pt idx="624">
                  <c:v>0.65039110196356165</c:v>
                </c:pt>
                <c:pt idx="625">
                  <c:v>0.77508867773722734</c:v>
                </c:pt>
                <c:pt idx="626">
                  <c:v>0.72684585281338421</c:v>
                </c:pt>
                <c:pt idx="627">
                  <c:v>0.41951409033362735</c:v>
                </c:pt>
                <c:pt idx="628">
                  <c:v>0.31162211160832759</c:v>
                </c:pt>
                <c:pt idx="629">
                  <c:v>8.1533310824599192E-2</c:v>
                </c:pt>
                <c:pt idx="630">
                  <c:v>0.10009202976114663</c:v>
                </c:pt>
                <c:pt idx="631">
                  <c:v>0.3527835485387969</c:v>
                </c:pt>
                <c:pt idx="632">
                  <c:v>0.66450632493233963</c:v>
                </c:pt>
                <c:pt idx="633">
                  <c:v>0.65581371837216762</c:v>
                </c:pt>
                <c:pt idx="634">
                  <c:v>0.71313745115296856</c:v>
                </c:pt>
                <c:pt idx="635">
                  <c:v>0.68189634369206786</c:v>
                </c:pt>
                <c:pt idx="636">
                  <c:v>0.38048987637241077</c:v>
                </c:pt>
                <c:pt idx="637">
                  <c:v>0.32109839165964166</c:v>
                </c:pt>
                <c:pt idx="638">
                  <c:v>0.91580692922462814</c:v>
                </c:pt>
                <c:pt idx="639">
                  <c:v>1.2544684539948463</c:v>
                </c:pt>
                <c:pt idx="640">
                  <c:v>1.4721896756990609</c:v>
                </c:pt>
                <c:pt idx="641">
                  <c:v>1.8414571419230075</c:v>
                </c:pt>
                <c:pt idx="642">
                  <c:v>1.6817509622913565</c:v>
                </c:pt>
                <c:pt idx="643">
                  <c:v>1.7332050300314426</c:v>
                </c:pt>
                <c:pt idx="644">
                  <c:v>1.809614042703495</c:v>
                </c:pt>
                <c:pt idx="645">
                  <c:v>1.507921499896127</c:v>
                </c:pt>
                <c:pt idx="646">
                  <c:v>1.4304722851508302</c:v>
                </c:pt>
                <c:pt idx="647">
                  <c:v>1.3232944832745814</c:v>
                </c:pt>
                <c:pt idx="648">
                  <c:v>1.1626682853457906</c:v>
                </c:pt>
                <c:pt idx="649">
                  <c:v>1.095021823275327</c:v>
                </c:pt>
                <c:pt idx="650">
                  <c:v>0.93407700423803175</c:v>
                </c:pt>
                <c:pt idx="651">
                  <c:v>1.1397095483322279</c:v>
                </c:pt>
                <c:pt idx="652">
                  <c:v>0.98530894811344949</c:v>
                </c:pt>
                <c:pt idx="653">
                  <c:v>0.99703122284668311</c:v>
                </c:pt>
                <c:pt idx="654">
                  <c:v>1.0227212295039143</c:v>
                </c:pt>
                <c:pt idx="655">
                  <c:v>1.2135802374906275</c:v>
                </c:pt>
                <c:pt idx="656">
                  <c:v>1.4095171798092219</c:v>
                </c:pt>
                <c:pt idx="657">
                  <c:v>1.5255656662034645</c:v>
                </c:pt>
                <c:pt idx="658">
                  <c:v>1.446799428033015</c:v>
                </c:pt>
                <c:pt idx="659">
                  <c:v>1.2690787505952419</c:v>
                </c:pt>
                <c:pt idx="660">
                  <c:v>1.3778610053509677</c:v>
                </c:pt>
                <c:pt idx="661">
                  <c:v>1.2369822622776399</c:v>
                </c:pt>
                <c:pt idx="662">
                  <c:v>1.2530089598096339</c:v>
                </c:pt>
                <c:pt idx="663">
                  <c:v>1.1926944772867114</c:v>
                </c:pt>
                <c:pt idx="664">
                  <c:v>1.0614047583272626</c:v>
                </c:pt>
                <c:pt idx="665">
                  <c:v>1.3660471222355697</c:v>
                </c:pt>
                <c:pt idx="666">
                  <c:v>1.49090332778762</c:v>
                </c:pt>
                <c:pt idx="667">
                  <c:v>1.3811240314027613</c:v>
                </c:pt>
                <c:pt idx="668">
                  <c:v>1.5342381570288821</c:v>
                </c:pt>
                <c:pt idx="669">
                  <c:v>1.2846443080134444</c:v>
                </c:pt>
                <c:pt idx="670">
                  <c:v>0.9204457382110679</c:v>
                </c:pt>
                <c:pt idx="671">
                  <c:v>0.69681627099972854</c:v>
                </c:pt>
                <c:pt idx="672">
                  <c:v>0.84339964277300172</c:v>
                </c:pt>
                <c:pt idx="673">
                  <c:v>1.0463050829586782</c:v>
                </c:pt>
                <c:pt idx="674">
                  <c:v>1.2691565210032014</c:v>
                </c:pt>
                <c:pt idx="675">
                  <c:v>1.3978429433624437</c:v>
                </c:pt>
                <c:pt idx="676">
                  <c:v>1.160076928997485</c:v>
                </c:pt>
                <c:pt idx="677">
                  <c:v>1.082436665083145</c:v>
                </c:pt>
                <c:pt idx="678">
                  <c:v>1.2087775939546115</c:v>
                </c:pt>
                <c:pt idx="679">
                  <c:v>1.374511168940233</c:v>
                </c:pt>
                <c:pt idx="680">
                  <c:v>1.4495236247283221</c:v>
                </c:pt>
                <c:pt idx="681">
                  <c:v>1.2578490541435001</c:v>
                </c:pt>
                <c:pt idx="682">
                  <c:v>1.0244950505050439</c:v>
                </c:pt>
                <c:pt idx="683">
                  <c:v>0.98494033431963257</c:v>
                </c:pt>
                <c:pt idx="684">
                  <c:v>0.84317148489903671</c:v>
                </c:pt>
                <c:pt idx="685">
                  <c:v>0.78912803391667563</c:v>
                </c:pt>
                <c:pt idx="686">
                  <c:v>0.72839079746133573</c:v>
                </c:pt>
                <c:pt idx="687">
                  <c:v>0.48575688460856581</c:v>
                </c:pt>
                <c:pt idx="688">
                  <c:v>0.43726644604543258</c:v>
                </c:pt>
                <c:pt idx="689">
                  <c:v>0.53720210594386597</c:v>
                </c:pt>
                <c:pt idx="690">
                  <c:v>0.57026195747616215</c:v>
                </c:pt>
                <c:pt idx="691">
                  <c:v>0.57917087877651163</c:v>
                </c:pt>
                <c:pt idx="692">
                  <c:v>0.58652604303806977</c:v>
                </c:pt>
                <c:pt idx="693">
                  <c:v>0.48929553582078705</c:v>
                </c:pt>
                <c:pt idx="694">
                  <c:v>0.4352060174967638</c:v>
                </c:pt>
                <c:pt idx="695">
                  <c:v>0.45613726648892905</c:v>
                </c:pt>
                <c:pt idx="696">
                  <c:v>0.57797844708738444</c:v>
                </c:pt>
                <c:pt idx="697">
                  <c:v>0.62202150901173103</c:v>
                </c:pt>
                <c:pt idx="698">
                  <c:v>0.64091280937041062</c:v>
                </c:pt>
                <c:pt idx="699">
                  <c:v>0.70347696660345738</c:v>
                </c:pt>
                <c:pt idx="700">
                  <c:v>0.53269891434030681</c:v>
                </c:pt>
                <c:pt idx="701">
                  <c:v>0.46193882500255584</c:v>
                </c:pt>
                <c:pt idx="702">
                  <c:v>0.33234863550804011</c:v>
                </c:pt>
                <c:pt idx="703">
                  <c:v>0.18540836173813569</c:v>
                </c:pt>
                <c:pt idx="704">
                  <c:v>0.11703547056356785</c:v>
                </c:pt>
                <c:pt idx="705">
                  <c:v>7.7828965424613841E-3</c:v>
                </c:pt>
                <c:pt idx="706">
                  <c:v>3.7541702383544193E-2</c:v>
                </c:pt>
                <c:pt idx="707">
                  <c:v>0.15077211760019862</c:v>
                </c:pt>
                <c:pt idx="708">
                  <c:v>3.8155171156850812E-2</c:v>
                </c:pt>
                <c:pt idx="709">
                  <c:v>0.2962658007925778</c:v>
                </c:pt>
                <c:pt idx="710">
                  <c:v>0.36183657509629608</c:v>
                </c:pt>
                <c:pt idx="711">
                  <c:v>0.55709408315223119</c:v>
                </c:pt>
                <c:pt idx="712">
                  <c:v>1.0074053467118493</c:v>
                </c:pt>
                <c:pt idx="713">
                  <c:v>1.0748450197915351</c:v>
                </c:pt>
                <c:pt idx="714">
                  <c:v>1.1553405388423226</c:v>
                </c:pt>
                <c:pt idx="715">
                  <c:v>1.0769372667191561</c:v>
                </c:pt>
                <c:pt idx="716">
                  <c:v>0.88127355315943723</c:v>
                </c:pt>
                <c:pt idx="717">
                  <c:v>0.89207067692646602</c:v>
                </c:pt>
                <c:pt idx="718">
                  <c:v>0.79881948141279424</c:v>
                </c:pt>
                <c:pt idx="719">
                  <c:v>0.8151494500958345</c:v>
                </c:pt>
                <c:pt idx="720">
                  <c:v>0.87103131126076139</c:v>
                </c:pt>
                <c:pt idx="721">
                  <c:v>0.71207203392395801</c:v>
                </c:pt>
                <c:pt idx="722">
                  <c:v>0.81650005305807261</c:v>
                </c:pt>
                <c:pt idx="723">
                  <c:v>1.0841800819378387</c:v>
                </c:pt>
                <c:pt idx="724">
                  <c:v>1.1799611802950425</c:v>
                </c:pt>
                <c:pt idx="725">
                  <c:v>1.3231812054483536</c:v>
                </c:pt>
                <c:pt idx="726">
                  <c:v>1.4222990333293988</c:v>
                </c:pt>
                <c:pt idx="727">
                  <c:v>1.2113633554390866</c:v>
                </c:pt>
                <c:pt idx="728">
                  <c:v>1.170403725301209</c:v>
                </c:pt>
                <c:pt idx="729">
                  <c:v>1.0075657049793365</c:v>
                </c:pt>
                <c:pt idx="730">
                  <c:v>1.0083550901903122</c:v>
                </c:pt>
                <c:pt idx="731">
                  <c:v>0.8575653223132258</c:v>
                </c:pt>
                <c:pt idx="732">
                  <c:v>0.5055225125617212</c:v>
                </c:pt>
                <c:pt idx="733">
                  <c:v>0.40639698710523375</c:v>
                </c:pt>
                <c:pt idx="734">
                  <c:v>0.66240650799483258</c:v>
                </c:pt>
                <c:pt idx="735">
                  <c:v>0.74075305266321612</c:v>
                </c:pt>
                <c:pt idx="736">
                  <c:v>0.80535071515892798</c:v>
                </c:pt>
                <c:pt idx="737">
                  <c:v>0.78690808786588473</c:v>
                </c:pt>
                <c:pt idx="738">
                  <c:v>0.5384682777748605</c:v>
                </c:pt>
                <c:pt idx="739">
                  <c:v>0.37184298270288763</c:v>
                </c:pt>
                <c:pt idx="740">
                  <c:v>0.2078585048758983</c:v>
                </c:pt>
                <c:pt idx="741">
                  <c:v>2.1183267082919028E-2</c:v>
                </c:pt>
                <c:pt idx="742">
                  <c:v>0.12516464905247635</c:v>
                </c:pt>
                <c:pt idx="743">
                  <c:v>0.20016181371094269</c:v>
                </c:pt>
                <c:pt idx="744">
                  <c:v>0.18567106043210221</c:v>
                </c:pt>
                <c:pt idx="745">
                  <c:v>0.1182216747131884</c:v>
                </c:pt>
                <c:pt idx="746">
                  <c:v>6.6350964252810868E-2</c:v>
                </c:pt>
                <c:pt idx="747">
                  <c:v>3.8705300039713252E-2</c:v>
                </c:pt>
                <c:pt idx="748">
                  <c:v>1.2247018887939677E-2</c:v>
                </c:pt>
                <c:pt idx="749">
                  <c:v>5.3973269884902517E-2</c:v>
                </c:pt>
                <c:pt idx="750">
                  <c:v>0.11566415073345801</c:v>
                </c:pt>
                <c:pt idx="751">
                  <c:v>5.4770134418221872E-2</c:v>
                </c:pt>
                <c:pt idx="752">
                  <c:v>0.12449676007096554</c:v>
                </c:pt>
                <c:pt idx="753">
                  <c:v>0.35828641283958412</c:v>
                </c:pt>
                <c:pt idx="754">
                  <c:v>0.48454687960077536</c:v>
                </c:pt>
                <c:pt idx="755">
                  <c:v>0.52135625729532786</c:v>
                </c:pt>
                <c:pt idx="756">
                  <c:v>0.33845205227864261</c:v>
                </c:pt>
                <c:pt idx="757">
                  <c:v>0.22446796250016574</c:v>
                </c:pt>
                <c:pt idx="758">
                  <c:v>0.1775568159336571</c:v>
                </c:pt>
                <c:pt idx="759">
                  <c:v>0.16656713995101435</c:v>
                </c:pt>
                <c:pt idx="760">
                  <c:v>0.20553570515776542</c:v>
                </c:pt>
                <c:pt idx="761">
                  <c:v>0.14372373959411999</c:v>
                </c:pt>
                <c:pt idx="762">
                  <c:v>0.13686078097647028</c:v>
                </c:pt>
                <c:pt idx="763">
                  <c:v>3.970349160787004E-2</c:v>
                </c:pt>
                <c:pt idx="764">
                  <c:v>0.11386276904134651</c:v>
                </c:pt>
                <c:pt idx="765">
                  <c:v>5.4382607527440174E-2</c:v>
                </c:pt>
                <c:pt idx="766">
                  <c:v>3.7269120495342927E-3</c:v>
                </c:pt>
                <c:pt idx="767">
                  <c:v>0.17866011093855713</c:v>
                </c:pt>
                <c:pt idx="768">
                  <c:v>0.2729405510916833</c:v>
                </c:pt>
                <c:pt idx="769">
                  <c:v>0.27981331242771668</c:v>
                </c:pt>
                <c:pt idx="770">
                  <c:v>0.30826566794956567</c:v>
                </c:pt>
                <c:pt idx="771">
                  <c:v>0.32956890604208006</c:v>
                </c:pt>
                <c:pt idx="772">
                  <c:v>0.4047119650250125</c:v>
                </c:pt>
                <c:pt idx="773">
                  <c:v>0.36865022652616586</c:v>
                </c:pt>
                <c:pt idx="774">
                  <c:v>0.57365532823833798</c:v>
                </c:pt>
                <c:pt idx="775">
                  <c:v>0.5283414507726194</c:v>
                </c:pt>
                <c:pt idx="776">
                  <c:v>0.50728066153346041</c:v>
                </c:pt>
                <c:pt idx="777">
                  <c:v>0.48423833441568293</c:v>
                </c:pt>
                <c:pt idx="778">
                  <c:v>0.19782543178542275</c:v>
                </c:pt>
                <c:pt idx="779">
                  <c:v>0.24276851468235974</c:v>
                </c:pt>
                <c:pt idx="780">
                  <c:v>0.17014225393765223</c:v>
                </c:pt>
                <c:pt idx="781">
                  <c:v>0.24747018346193594</c:v>
                </c:pt>
                <c:pt idx="782">
                  <c:v>0.43444404762209876</c:v>
                </c:pt>
                <c:pt idx="783">
                  <c:v>0.41350146397188936</c:v>
                </c:pt>
                <c:pt idx="784">
                  <c:v>0.43465929853817004</c:v>
                </c:pt>
                <c:pt idx="785">
                  <c:v>0.4730796729336979</c:v>
                </c:pt>
                <c:pt idx="786">
                  <c:v>0.36283070453433725</c:v>
                </c:pt>
                <c:pt idx="787">
                  <c:v>0.26686080173399918</c:v>
                </c:pt>
                <c:pt idx="788">
                  <c:v>0.22610822670038097</c:v>
                </c:pt>
                <c:pt idx="789">
                  <c:v>0.12949746425551897</c:v>
                </c:pt>
                <c:pt idx="790">
                  <c:v>4.7634233224796881E-2</c:v>
                </c:pt>
                <c:pt idx="791">
                  <c:v>8.583228124268755E-3</c:v>
                </c:pt>
                <c:pt idx="792">
                  <c:v>1.7939258893905657E-2</c:v>
                </c:pt>
                <c:pt idx="793">
                  <c:v>3.7621791379773496E-3</c:v>
                </c:pt>
                <c:pt idx="794">
                  <c:v>5.562889888649356E-3</c:v>
                </c:pt>
                <c:pt idx="795">
                  <c:v>6.0986991725547569E-3</c:v>
                </c:pt>
                <c:pt idx="796">
                  <c:v>9.4184551302165714E-2</c:v>
                </c:pt>
                <c:pt idx="797">
                  <c:v>0.13810017101559183</c:v>
                </c:pt>
                <c:pt idx="798">
                  <c:v>0.14901899811108019</c:v>
                </c:pt>
                <c:pt idx="799">
                  <c:v>0.16393099885411783</c:v>
                </c:pt>
                <c:pt idx="800">
                  <c:v>0.10339238278365676</c:v>
                </c:pt>
                <c:pt idx="801">
                  <c:v>6.9490900951953843E-2</c:v>
                </c:pt>
                <c:pt idx="802">
                  <c:v>7.739667924128818E-2</c:v>
                </c:pt>
                <c:pt idx="803">
                  <c:v>3.6532047568422044E-2</c:v>
                </c:pt>
                <c:pt idx="804">
                  <c:v>0.16400377047434397</c:v>
                </c:pt>
                <c:pt idx="805">
                  <c:v>0.18678031152708188</c:v>
                </c:pt>
                <c:pt idx="806">
                  <c:v>0.34594876161194155</c:v>
                </c:pt>
                <c:pt idx="807">
                  <c:v>0.44681330072941394</c:v>
                </c:pt>
                <c:pt idx="808">
                  <c:v>0.34638202129502416</c:v>
                </c:pt>
                <c:pt idx="809">
                  <c:v>0.39658003525484509</c:v>
                </c:pt>
                <c:pt idx="810">
                  <c:v>0.36878662489663888</c:v>
                </c:pt>
                <c:pt idx="811">
                  <c:v>0.37498855915045753</c:v>
                </c:pt>
                <c:pt idx="812">
                  <c:v>0.27930721499540057</c:v>
                </c:pt>
                <c:pt idx="813">
                  <c:v>0.26628584154341756</c:v>
                </c:pt>
                <c:pt idx="814">
                  <c:v>0.26381392102305351</c:v>
                </c:pt>
                <c:pt idx="815">
                  <c:v>0.16288684008625698</c:v>
                </c:pt>
                <c:pt idx="816">
                  <c:v>0.22045728548565899</c:v>
                </c:pt>
                <c:pt idx="817">
                  <c:v>0.3048020969564989</c:v>
                </c:pt>
                <c:pt idx="818">
                  <c:v>0.23477253772406845</c:v>
                </c:pt>
                <c:pt idx="819">
                  <c:v>0.22409000372590129</c:v>
                </c:pt>
                <c:pt idx="820">
                  <c:v>0.25950132024681477</c:v>
                </c:pt>
                <c:pt idx="821">
                  <c:v>7.4595616998762715E-2</c:v>
                </c:pt>
                <c:pt idx="822">
                  <c:v>4.8810250283204064E-2</c:v>
                </c:pt>
                <c:pt idx="823">
                  <c:v>1.8397052000488329E-2</c:v>
                </c:pt>
                <c:pt idx="824">
                  <c:v>0.13040508940349974</c:v>
                </c:pt>
                <c:pt idx="825">
                  <c:v>0.23931180865655785</c:v>
                </c:pt>
                <c:pt idx="826">
                  <c:v>0.31641032677943876</c:v>
                </c:pt>
                <c:pt idx="827">
                  <c:v>0.33435983741731123</c:v>
                </c:pt>
                <c:pt idx="828">
                  <c:v>6.9463412248228593E-2</c:v>
                </c:pt>
                <c:pt idx="829">
                  <c:v>8.9061163622473807E-2</c:v>
                </c:pt>
                <c:pt idx="830">
                  <c:v>3.9973341648445987E-2</c:v>
                </c:pt>
                <c:pt idx="831">
                  <c:v>0.17460090416185281</c:v>
                </c:pt>
                <c:pt idx="832">
                  <c:v>0.54188274156975014</c:v>
                </c:pt>
                <c:pt idx="833">
                  <c:v>0.68762978756352189</c:v>
                </c:pt>
                <c:pt idx="834">
                  <c:v>0.7850706996307607</c:v>
                </c:pt>
                <c:pt idx="835">
                  <c:v>0.83888663798927832</c:v>
                </c:pt>
                <c:pt idx="836">
                  <c:v>0.69548041476715572</c:v>
                </c:pt>
                <c:pt idx="837">
                  <c:v>0.5613696748213356</c:v>
                </c:pt>
                <c:pt idx="838">
                  <c:v>0.38611017575005341</c:v>
                </c:pt>
                <c:pt idx="839">
                  <c:v>2.2765649652322546E-2</c:v>
                </c:pt>
                <c:pt idx="840">
                  <c:v>3.5826100232889339E-2</c:v>
                </c:pt>
                <c:pt idx="841">
                  <c:v>1.6861767919630107E-3</c:v>
                </c:pt>
                <c:pt idx="842">
                  <c:v>0.33876132639396139</c:v>
                </c:pt>
                <c:pt idx="843">
                  <c:v>0.62935921702395992</c:v>
                </c:pt>
                <c:pt idx="844">
                  <c:v>0.74715151048445738</c:v>
                </c:pt>
                <c:pt idx="845">
                  <c:v>0.63141612774329059</c:v>
                </c:pt>
                <c:pt idx="846">
                  <c:v>0.38602878266161994</c:v>
                </c:pt>
                <c:pt idx="847">
                  <c:v>0.30352551502498404</c:v>
                </c:pt>
                <c:pt idx="848">
                  <c:v>0.20219334114602058</c:v>
                </c:pt>
                <c:pt idx="849">
                  <c:v>0.15493873416990953</c:v>
                </c:pt>
                <c:pt idx="850">
                  <c:v>0.19687377343036988</c:v>
                </c:pt>
                <c:pt idx="851">
                  <c:v>0.11252990410010845</c:v>
                </c:pt>
                <c:pt idx="852">
                  <c:v>0.21297073672788841</c:v>
                </c:pt>
                <c:pt idx="853">
                  <c:v>0.18646067048594825</c:v>
                </c:pt>
                <c:pt idx="854">
                  <c:v>0.18870008248525258</c:v>
                </c:pt>
                <c:pt idx="855">
                  <c:v>0.28927613216296466</c:v>
                </c:pt>
                <c:pt idx="856">
                  <c:v>0.23157027979787079</c:v>
                </c:pt>
                <c:pt idx="857">
                  <c:v>0.36711467666998393</c:v>
                </c:pt>
                <c:pt idx="858">
                  <c:v>0.35022474990507263</c:v>
                </c:pt>
                <c:pt idx="859">
                  <c:v>0.52527472292041377</c:v>
                </c:pt>
                <c:pt idx="860">
                  <c:v>0.3501999174091513</c:v>
                </c:pt>
                <c:pt idx="861">
                  <c:v>0.27390769446818009</c:v>
                </c:pt>
                <c:pt idx="862">
                  <c:v>0.34117823803319303</c:v>
                </c:pt>
                <c:pt idx="863">
                  <c:v>0.19811439399589675</c:v>
                </c:pt>
                <c:pt idx="864">
                  <c:v>0.22203332092165823</c:v>
                </c:pt>
                <c:pt idx="865">
                  <c:v>0.32787609874944401</c:v>
                </c:pt>
                <c:pt idx="866">
                  <c:v>0.21051860792870977</c:v>
                </c:pt>
                <c:pt idx="867">
                  <c:v>2.1613534624207044E-2</c:v>
                </c:pt>
                <c:pt idx="868">
                  <c:v>4.7565550926908194E-2</c:v>
                </c:pt>
                <c:pt idx="869">
                  <c:v>0.1127536205494605</c:v>
                </c:pt>
                <c:pt idx="870">
                  <c:v>0.11585359871040389</c:v>
                </c:pt>
                <c:pt idx="871">
                  <c:v>0.24962270651379231</c:v>
                </c:pt>
                <c:pt idx="872">
                  <c:v>0.12502055514608876</c:v>
                </c:pt>
                <c:pt idx="873">
                  <c:v>0.1388739674677259</c:v>
                </c:pt>
                <c:pt idx="874">
                  <c:v>9.7085116479792871E-2</c:v>
                </c:pt>
                <c:pt idx="875">
                  <c:v>0.11048896662206228</c:v>
                </c:pt>
                <c:pt idx="876">
                  <c:v>0.9422911071393294</c:v>
                </c:pt>
                <c:pt idx="877">
                  <c:v>1.305761621903591</c:v>
                </c:pt>
                <c:pt idx="878">
                  <c:v>1.4060290125066677</c:v>
                </c:pt>
                <c:pt idx="879">
                  <c:v>1.5416540468927888</c:v>
                </c:pt>
                <c:pt idx="880">
                  <c:v>0.73556829422165138</c:v>
                </c:pt>
                <c:pt idx="881">
                  <c:v>0.58759676639503156</c:v>
                </c:pt>
                <c:pt idx="882">
                  <c:v>0.56461675914200093</c:v>
                </c:pt>
                <c:pt idx="883">
                  <c:v>0.49586238324453302</c:v>
                </c:pt>
                <c:pt idx="884">
                  <c:v>0.26414479851650174</c:v>
                </c:pt>
                <c:pt idx="885">
                  <c:v>0.21847393200628354</c:v>
                </c:pt>
                <c:pt idx="886">
                  <c:v>0.1905948728517374</c:v>
                </c:pt>
                <c:pt idx="887">
                  <c:v>4.753414549946347E-2</c:v>
                </c:pt>
                <c:pt idx="888">
                  <c:v>0.44085678128901029</c:v>
                </c:pt>
                <c:pt idx="889">
                  <c:v>0.42395290211278491</c:v>
                </c:pt>
                <c:pt idx="890">
                  <c:v>0.62434853756828046</c:v>
                </c:pt>
                <c:pt idx="891">
                  <c:v>0.97410419636689682</c:v>
                </c:pt>
                <c:pt idx="892">
                  <c:v>0.7906650243765273</c:v>
                </c:pt>
                <c:pt idx="893">
                  <c:v>0.62314195714438914</c:v>
                </c:pt>
                <c:pt idx="894">
                  <c:v>0.57215954922053169</c:v>
                </c:pt>
                <c:pt idx="895">
                  <c:v>0.38674757041186075</c:v>
                </c:pt>
                <c:pt idx="896">
                  <c:v>0.44132675622745121</c:v>
                </c:pt>
                <c:pt idx="897">
                  <c:v>0.81931084928159181</c:v>
                </c:pt>
                <c:pt idx="898">
                  <c:v>0.82564292886592083</c:v>
                </c:pt>
                <c:pt idx="899">
                  <c:v>0.84265862660626079</c:v>
                </c:pt>
                <c:pt idx="900">
                  <c:v>1.0063278342655486</c:v>
                </c:pt>
                <c:pt idx="901">
                  <c:v>0.89103805454396534</c:v>
                </c:pt>
                <c:pt idx="902">
                  <c:v>0.82436869622464248</c:v>
                </c:pt>
                <c:pt idx="903">
                  <c:v>0.72456338648164709</c:v>
                </c:pt>
                <c:pt idx="904">
                  <c:v>0.68259562253560691</c:v>
                </c:pt>
                <c:pt idx="905">
                  <c:v>0.54877534282458895</c:v>
                </c:pt>
                <c:pt idx="906">
                  <c:v>0.58960582772018744</c:v>
                </c:pt>
                <c:pt idx="907">
                  <c:v>0.68559677458583834</c:v>
                </c:pt>
                <c:pt idx="908">
                  <c:v>0.39362431139345339</c:v>
                </c:pt>
                <c:pt idx="909">
                  <c:v>0.19920210166768956</c:v>
                </c:pt>
                <c:pt idx="910">
                  <c:v>1.2485461912732124E-2</c:v>
                </c:pt>
                <c:pt idx="911">
                  <c:v>0.16091111210113165</c:v>
                </c:pt>
                <c:pt idx="912">
                  <c:v>2.9426081274236945E-2</c:v>
                </c:pt>
                <c:pt idx="913">
                  <c:v>0.16844531976437402</c:v>
                </c:pt>
                <c:pt idx="914">
                  <c:v>3.0414663572247917E-2</c:v>
                </c:pt>
                <c:pt idx="915">
                  <c:v>3.5377257784349692E-2</c:v>
                </c:pt>
                <c:pt idx="916">
                  <c:v>0.17614254153593417</c:v>
                </c:pt>
                <c:pt idx="917">
                  <c:v>0.25142942651609129</c:v>
                </c:pt>
                <c:pt idx="918">
                  <c:v>0.58517263763888239</c:v>
                </c:pt>
                <c:pt idx="919">
                  <c:v>0.37554646311455253</c:v>
                </c:pt>
                <c:pt idx="920">
                  <c:v>0.21637261604325539</c:v>
                </c:pt>
                <c:pt idx="921">
                  <c:v>2.6342211823064496E-2</c:v>
                </c:pt>
                <c:pt idx="922">
                  <c:v>1.151712375847816E-3</c:v>
                </c:pt>
                <c:pt idx="923">
                  <c:v>0.31572351913119745</c:v>
                </c:pt>
                <c:pt idx="924">
                  <c:v>0.25681661590717286</c:v>
                </c:pt>
                <c:pt idx="925">
                  <c:v>0.24423942562071094</c:v>
                </c:pt>
                <c:pt idx="926">
                  <c:v>0.11130539506041913</c:v>
                </c:pt>
                <c:pt idx="927">
                  <c:v>0.23522466839339728</c:v>
                </c:pt>
                <c:pt idx="928">
                  <c:v>0.35521072184369612</c:v>
                </c:pt>
                <c:pt idx="929">
                  <c:v>0.30800432358319829</c:v>
                </c:pt>
                <c:pt idx="930">
                  <c:v>0.23455208917055154</c:v>
                </c:pt>
                <c:pt idx="931">
                  <c:v>0.41444351939041285</c:v>
                </c:pt>
                <c:pt idx="932">
                  <c:v>0.46214333604601143</c:v>
                </c:pt>
                <c:pt idx="933">
                  <c:v>0.51843330497949802</c:v>
                </c:pt>
                <c:pt idx="934">
                  <c:v>0.45100312411733479</c:v>
                </c:pt>
                <c:pt idx="935">
                  <c:v>0.25721216651483431</c:v>
                </c:pt>
                <c:pt idx="936">
                  <c:v>0.11929923038823652</c:v>
                </c:pt>
                <c:pt idx="937">
                  <c:v>1.6452310741616658E-2</c:v>
                </c:pt>
                <c:pt idx="938">
                  <c:v>2.9278681539498257E-3</c:v>
                </c:pt>
                <c:pt idx="939">
                  <c:v>3.2957795840185274E-2</c:v>
                </c:pt>
                <c:pt idx="940">
                  <c:v>8.9959734029855187E-2</c:v>
                </c:pt>
                <c:pt idx="941">
                  <c:v>5.4040511064873349E-2</c:v>
                </c:pt>
                <c:pt idx="942">
                  <c:v>8.1218621249534648E-3</c:v>
                </c:pt>
                <c:pt idx="943">
                  <c:v>1.6821820546117652E-2</c:v>
                </c:pt>
                <c:pt idx="944">
                  <c:v>9.5091496918725094E-2</c:v>
                </c:pt>
                <c:pt idx="945">
                  <c:v>0.40656351932122209</c:v>
                </c:pt>
                <c:pt idx="946">
                  <c:v>0.44325201277707227</c:v>
                </c:pt>
                <c:pt idx="947">
                  <c:v>0.69614556271701222</c:v>
                </c:pt>
                <c:pt idx="948">
                  <c:v>1.0154744616108524</c:v>
                </c:pt>
                <c:pt idx="949">
                  <c:v>0.93463879350130075</c:v>
                </c:pt>
                <c:pt idx="950">
                  <c:v>1.2314663787173306</c:v>
                </c:pt>
                <c:pt idx="951">
                  <c:v>1.2389499173732437</c:v>
                </c:pt>
                <c:pt idx="952">
                  <c:v>1.0034201534325999</c:v>
                </c:pt>
                <c:pt idx="953">
                  <c:v>0.69384733797739317</c:v>
                </c:pt>
                <c:pt idx="954">
                  <c:v>0.24237957878567626</c:v>
                </c:pt>
                <c:pt idx="955">
                  <c:v>0.42617777201091955</c:v>
                </c:pt>
                <c:pt idx="956">
                  <c:v>0.57873867780414601</c:v>
                </c:pt>
                <c:pt idx="957">
                  <c:v>0.8912402317948116</c:v>
                </c:pt>
                <c:pt idx="958">
                  <c:v>0.96166712189368952</c:v>
                </c:pt>
                <c:pt idx="959">
                  <c:v>0.67925453434969174</c:v>
                </c:pt>
                <c:pt idx="960">
                  <c:v>0.58314074474055855</c:v>
                </c:pt>
                <c:pt idx="961">
                  <c:v>0.52395997506984771</c:v>
                </c:pt>
                <c:pt idx="962">
                  <c:v>0.55848939298651845</c:v>
                </c:pt>
                <c:pt idx="963">
                  <c:v>0.53057087012296367</c:v>
                </c:pt>
                <c:pt idx="964">
                  <c:v>0.41694237660875288</c:v>
                </c:pt>
                <c:pt idx="965">
                  <c:v>0.4362602777795761</c:v>
                </c:pt>
                <c:pt idx="966">
                  <c:v>0.53318145162807407</c:v>
                </c:pt>
                <c:pt idx="967">
                  <c:v>0.61671549626403266</c:v>
                </c:pt>
                <c:pt idx="968">
                  <c:v>0.67423592919742781</c:v>
                </c:pt>
                <c:pt idx="969">
                  <c:v>0.56516269323176371</c:v>
                </c:pt>
                <c:pt idx="970">
                  <c:v>0.44189499543134458</c:v>
                </c:pt>
                <c:pt idx="971">
                  <c:v>0.42584894854707511</c:v>
                </c:pt>
                <c:pt idx="972">
                  <c:v>0.31748252792750387</c:v>
                </c:pt>
                <c:pt idx="973">
                  <c:v>0.41344734873072381</c:v>
                </c:pt>
                <c:pt idx="974">
                  <c:v>0.47855423475014186</c:v>
                </c:pt>
                <c:pt idx="975">
                  <c:v>0.56533014031965989</c:v>
                </c:pt>
                <c:pt idx="976">
                  <c:v>0.69101452948770992</c:v>
                </c:pt>
                <c:pt idx="977">
                  <c:v>0.64397559685888139</c:v>
                </c:pt>
                <c:pt idx="978">
                  <c:v>0.58378911926606059</c:v>
                </c:pt>
                <c:pt idx="979">
                  <c:v>0.5219080318478555</c:v>
                </c:pt>
                <c:pt idx="980">
                  <c:v>0.47782220338956888</c:v>
                </c:pt>
                <c:pt idx="981">
                  <c:v>0.42303312291253919</c:v>
                </c:pt>
                <c:pt idx="982">
                  <c:v>0.45523618493956197</c:v>
                </c:pt>
                <c:pt idx="983">
                  <c:v>0.4330522291537548</c:v>
                </c:pt>
                <c:pt idx="984">
                  <c:v>0.37663469998114391</c:v>
                </c:pt>
                <c:pt idx="985">
                  <c:v>0.33358142650962774</c:v>
                </c:pt>
                <c:pt idx="986">
                  <c:v>0.20377656838323918</c:v>
                </c:pt>
                <c:pt idx="987">
                  <c:v>0.15506756164893717</c:v>
                </c:pt>
                <c:pt idx="988">
                  <c:v>7.737148652214236E-2</c:v>
                </c:pt>
                <c:pt idx="989">
                  <c:v>0.15387633074308338</c:v>
                </c:pt>
                <c:pt idx="990">
                  <c:v>0.1948369187619462</c:v>
                </c:pt>
                <c:pt idx="991">
                  <c:v>0.21041806229800913</c:v>
                </c:pt>
                <c:pt idx="992">
                  <c:v>0.34037245436516156</c:v>
                </c:pt>
                <c:pt idx="993">
                  <c:v>0.32704511448186846</c:v>
                </c:pt>
                <c:pt idx="994">
                  <c:v>0.31980767354573664</c:v>
                </c:pt>
                <c:pt idx="995">
                  <c:v>0.30856664289375857</c:v>
                </c:pt>
                <c:pt idx="996">
                  <c:v>0.38597588906006469</c:v>
                </c:pt>
                <c:pt idx="997">
                  <c:v>0.34702162753569166</c:v>
                </c:pt>
                <c:pt idx="998">
                  <c:v>0.36232888192776014</c:v>
                </c:pt>
                <c:pt idx="999">
                  <c:v>0.27523607501507324</c:v>
                </c:pt>
                <c:pt idx="1000">
                  <c:v>9.269860434107613E-2</c:v>
                </c:pt>
                <c:pt idx="1001">
                  <c:v>0.34156332628607916</c:v>
                </c:pt>
                <c:pt idx="1002">
                  <c:v>0.55988454914064067</c:v>
                </c:pt>
                <c:pt idx="1003">
                  <c:v>0.7553194912552017</c:v>
                </c:pt>
                <c:pt idx="1004">
                  <c:v>0.87951701184757369</c:v>
                </c:pt>
                <c:pt idx="1005">
                  <c:v>0.7986864111951586</c:v>
                </c:pt>
                <c:pt idx="1006">
                  <c:v>0.68067547873509393</c:v>
                </c:pt>
                <c:pt idx="1007">
                  <c:v>0.55577088111305073</c:v>
                </c:pt>
                <c:pt idx="1008">
                  <c:v>0.55580129942536249</c:v>
                </c:pt>
                <c:pt idx="1009">
                  <c:v>0.47242574359432871</c:v>
                </c:pt>
                <c:pt idx="1010">
                  <c:v>0.58379377140769229</c:v>
                </c:pt>
                <c:pt idx="1011">
                  <c:v>0.84954402694025211</c:v>
                </c:pt>
                <c:pt idx="1012">
                  <c:v>0.81660148664363419</c:v>
                </c:pt>
                <c:pt idx="1013">
                  <c:v>0.82683088500235757</c:v>
                </c:pt>
                <c:pt idx="1014">
                  <c:v>1.016824056556761</c:v>
                </c:pt>
                <c:pt idx="1015">
                  <c:v>0.9447278324951125</c:v>
                </c:pt>
                <c:pt idx="1016">
                  <c:v>1.1094114033162961</c:v>
                </c:pt>
                <c:pt idx="1017">
                  <c:v>1.134996545953215</c:v>
                </c:pt>
                <c:pt idx="1018">
                  <c:v>0.69235427249230652</c:v>
                </c:pt>
                <c:pt idx="1019">
                  <c:v>0.86145113412625918</c:v>
                </c:pt>
                <c:pt idx="1020">
                  <c:v>0.88736320977487049</c:v>
                </c:pt>
                <c:pt idx="1021">
                  <c:v>0.9604170763883656</c:v>
                </c:pt>
                <c:pt idx="1022">
                  <c:v>1.0098658263792579</c:v>
                </c:pt>
                <c:pt idx="1023">
                  <c:v>0.75738087205035565</c:v>
                </c:pt>
                <c:pt idx="1024">
                  <c:v>0.65802832973595748</c:v>
                </c:pt>
                <c:pt idx="1025">
                  <c:v>0.61802027359188816</c:v>
                </c:pt>
                <c:pt idx="1026">
                  <c:v>0.52453468647728729</c:v>
                </c:pt>
                <c:pt idx="1027">
                  <c:v>0.56518030930408147</c:v>
                </c:pt>
                <c:pt idx="1028">
                  <c:v>0.52137667720625347</c:v>
                </c:pt>
                <c:pt idx="1029">
                  <c:v>0.42938953447109945</c:v>
                </c:pt>
                <c:pt idx="1030">
                  <c:v>0.45477254963558716</c:v>
                </c:pt>
                <c:pt idx="1031">
                  <c:v>0.34973473401284982</c:v>
                </c:pt>
                <c:pt idx="1032">
                  <c:v>0.2471461933912151</c:v>
                </c:pt>
                <c:pt idx="1033">
                  <c:v>0.20411063974975396</c:v>
                </c:pt>
                <c:pt idx="1034">
                  <c:v>9.056038307181366E-2</c:v>
                </c:pt>
                <c:pt idx="1035">
                  <c:v>8.228702424044923E-2</c:v>
                </c:pt>
                <c:pt idx="1036">
                  <c:v>7.0827827303343036E-3</c:v>
                </c:pt>
                <c:pt idx="1037">
                  <c:v>2.8214890680395937E-2</c:v>
                </c:pt>
                <c:pt idx="1038">
                  <c:v>1.8371760764000589E-2</c:v>
                </c:pt>
                <c:pt idx="1039">
                  <c:v>1.3831024437333366E-2</c:v>
                </c:pt>
                <c:pt idx="1040">
                  <c:v>6.7908455481388061E-2</c:v>
                </c:pt>
                <c:pt idx="1041">
                  <c:v>5.4006125636969125E-2</c:v>
                </c:pt>
                <c:pt idx="1042">
                  <c:v>3.6724935969419718E-2</c:v>
                </c:pt>
                <c:pt idx="1043">
                  <c:v>1.9491786378078742E-3</c:v>
                </c:pt>
                <c:pt idx="1044">
                  <c:v>0.12435242538476285</c:v>
                </c:pt>
                <c:pt idx="1045">
                  <c:v>0.11148541198751336</c:v>
                </c:pt>
                <c:pt idx="1046">
                  <c:v>9.3933850660145549E-2</c:v>
                </c:pt>
                <c:pt idx="1047">
                  <c:v>8.877887430490948E-2</c:v>
                </c:pt>
                <c:pt idx="1048">
                  <c:v>6.6160201896173013E-2</c:v>
                </c:pt>
                <c:pt idx="1049">
                  <c:v>4.4396789924281345E-2</c:v>
                </c:pt>
                <c:pt idx="1050">
                  <c:v>4.6216119660430793E-2</c:v>
                </c:pt>
                <c:pt idx="1051">
                  <c:v>2.2530128470707806E-2</c:v>
                </c:pt>
                <c:pt idx="1052">
                  <c:v>3.9424800434586238E-2</c:v>
                </c:pt>
                <c:pt idx="1053">
                  <c:v>2.0986336253785584E-2</c:v>
                </c:pt>
                <c:pt idx="1054">
                  <c:v>1.8669148213407601E-2</c:v>
                </c:pt>
                <c:pt idx="1055">
                  <c:v>0.11043266200469874</c:v>
                </c:pt>
                <c:pt idx="1056">
                  <c:v>0.10653413703309553</c:v>
                </c:pt>
                <c:pt idx="1057">
                  <c:v>0.10763283220433559</c:v>
                </c:pt>
                <c:pt idx="1058">
                  <c:v>5.2399958210538437E-2</c:v>
                </c:pt>
                <c:pt idx="1059">
                  <c:v>5.5703177464441277E-2</c:v>
                </c:pt>
                <c:pt idx="1060">
                  <c:v>5.9687581579663203E-2</c:v>
                </c:pt>
                <c:pt idx="1061">
                  <c:v>7.1317847716563271E-2</c:v>
                </c:pt>
                <c:pt idx="1062">
                  <c:v>3.9925999310923672E-2</c:v>
                </c:pt>
                <c:pt idx="1063">
                  <c:v>0.17764179217704826</c:v>
                </c:pt>
                <c:pt idx="1064">
                  <c:v>0.26414204431547278</c:v>
                </c:pt>
                <c:pt idx="1065">
                  <c:v>0.35798154047838349</c:v>
                </c:pt>
                <c:pt idx="1066">
                  <c:v>0.48442258986912723</c:v>
                </c:pt>
                <c:pt idx="1067">
                  <c:v>0.4887299566556258</c:v>
                </c:pt>
                <c:pt idx="1068">
                  <c:v>0.50386783103509547</c:v>
                </c:pt>
                <c:pt idx="1069">
                  <c:v>0.5461650235959995</c:v>
                </c:pt>
                <c:pt idx="1070">
                  <c:v>0.46147097339196952</c:v>
                </c:pt>
                <c:pt idx="1071">
                  <c:v>0.38569791536550113</c:v>
                </c:pt>
                <c:pt idx="1072">
                  <c:v>0.42739175399642249</c:v>
                </c:pt>
                <c:pt idx="1073">
                  <c:v>0.37996428736944682</c:v>
                </c:pt>
                <c:pt idx="1074">
                  <c:v>0.33751541137685326</c:v>
                </c:pt>
                <c:pt idx="1075">
                  <c:v>0.64387351547601646</c:v>
                </c:pt>
                <c:pt idx="1076">
                  <c:v>0.75791309012449681</c:v>
                </c:pt>
                <c:pt idx="1077">
                  <c:v>0.8336975423392069</c:v>
                </c:pt>
                <c:pt idx="1078">
                  <c:v>1.0083666294072322</c:v>
                </c:pt>
                <c:pt idx="1079">
                  <c:v>0.70810586372286366</c:v>
                </c:pt>
                <c:pt idx="1080">
                  <c:v>0.83484658039884618</c:v>
                </c:pt>
                <c:pt idx="1081">
                  <c:v>0.8823691054478856</c:v>
                </c:pt>
                <c:pt idx="1082">
                  <c:v>0.89685585453520966</c:v>
                </c:pt>
                <c:pt idx="1083">
                  <c:v>0.95634910138690332</c:v>
                </c:pt>
                <c:pt idx="1084">
                  <c:v>0.682907031739583</c:v>
                </c:pt>
                <c:pt idx="1085">
                  <c:v>0.53480614794646941</c:v>
                </c:pt>
                <c:pt idx="1086">
                  <c:v>0.32129686476432756</c:v>
                </c:pt>
                <c:pt idx="1087">
                  <c:v>0.25045318530041599</c:v>
                </c:pt>
                <c:pt idx="1088">
                  <c:v>0.19370094862256676</c:v>
                </c:pt>
                <c:pt idx="1089">
                  <c:v>0.14091131699930112</c:v>
                </c:pt>
                <c:pt idx="1090">
                  <c:v>0.11845597713342508</c:v>
                </c:pt>
                <c:pt idx="1091">
                  <c:v>1.5322392320128419E-2</c:v>
                </c:pt>
                <c:pt idx="1092">
                  <c:v>6.9411512847963985E-2</c:v>
                </c:pt>
                <c:pt idx="1093">
                  <c:v>0.15123602662607105</c:v>
                </c:pt>
                <c:pt idx="1094">
                  <c:v>0.18353208262301648</c:v>
                </c:pt>
                <c:pt idx="1095">
                  <c:v>5.3373329977923482E-2</c:v>
                </c:pt>
                <c:pt idx="1096">
                  <c:v>1.619125910271357E-2</c:v>
                </c:pt>
                <c:pt idx="1097">
                  <c:v>1.2178308803951857E-2</c:v>
                </c:pt>
                <c:pt idx="1098">
                  <c:v>1.187969526843987E-2</c:v>
                </c:pt>
                <c:pt idx="1099">
                  <c:v>4.5013605168245159E-2</c:v>
                </c:pt>
                <c:pt idx="1100">
                  <c:v>9.8571123499255939E-2</c:v>
                </c:pt>
                <c:pt idx="1101">
                  <c:v>7.4733847100086404E-2</c:v>
                </c:pt>
                <c:pt idx="1102">
                  <c:v>0.11561162912414638</c:v>
                </c:pt>
                <c:pt idx="1103">
                  <c:v>0.2386703705759112</c:v>
                </c:pt>
                <c:pt idx="1104">
                  <c:v>0.20643389779325041</c:v>
                </c:pt>
                <c:pt idx="1105">
                  <c:v>0.20392959518838336</c:v>
                </c:pt>
                <c:pt idx="1106">
                  <c:v>0.23011934750438398</c:v>
                </c:pt>
                <c:pt idx="1107">
                  <c:v>0.28820390821470032</c:v>
                </c:pt>
                <c:pt idx="1108">
                  <c:v>0.32882983032483937</c:v>
                </c:pt>
                <c:pt idx="1109">
                  <c:v>0.4231722878731014</c:v>
                </c:pt>
                <c:pt idx="1110">
                  <c:v>0.26967756696897088</c:v>
                </c:pt>
                <c:pt idx="1111">
                  <c:v>0.16395303814241485</c:v>
                </c:pt>
                <c:pt idx="1112">
                  <c:v>9.8468260233145172E-2</c:v>
                </c:pt>
                <c:pt idx="1113">
                  <c:v>3.9928085328937088E-2</c:v>
                </c:pt>
                <c:pt idx="1114">
                  <c:v>8.0667927948232993E-2</c:v>
                </c:pt>
                <c:pt idx="1115">
                  <c:v>2.4487455094734531E-2</c:v>
                </c:pt>
                <c:pt idx="1116">
                  <c:v>5.7043765012682511E-2</c:v>
                </c:pt>
                <c:pt idx="1117">
                  <c:v>0.1652964049684332</c:v>
                </c:pt>
                <c:pt idx="1118">
                  <c:v>0.32158015387282429</c:v>
                </c:pt>
                <c:pt idx="1119">
                  <c:v>0.30158115764577531</c:v>
                </c:pt>
                <c:pt idx="1120">
                  <c:v>0.3054890015190701</c:v>
                </c:pt>
                <c:pt idx="1121">
                  <c:v>0.1817030489450456</c:v>
                </c:pt>
                <c:pt idx="1123">
                  <c:v>9.5259594705818365E-2</c:v>
                </c:pt>
                <c:pt idx="1124">
                  <c:v>2.9524586032274581E-2</c:v>
                </c:pt>
                <c:pt idx="1125">
                  <c:v>3.0547716507763643E-2</c:v>
                </c:pt>
                <c:pt idx="1126">
                  <c:v>2.0817173858041674E-2</c:v>
                </c:pt>
                <c:pt idx="1127">
                  <c:v>0.16699582367550839</c:v>
                </c:pt>
                <c:pt idx="1128">
                  <c:v>0.17766964620803818</c:v>
                </c:pt>
                <c:pt idx="1129">
                  <c:v>0.13962412265097568</c:v>
                </c:pt>
                <c:pt idx="1130">
                  <c:v>0.19688443479452425</c:v>
                </c:pt>
                <c:pt idx="1131">
                  <c:v>4.9091958894873736E-2</c:v>
                </c:pt>
                <c:pt idx="1132">
                  <c:v>0.18111878258574987</c:v>
                </c:pt>
                <c:pt idx="1133">
                  <c:v>0.27190817989210331</c:v>
                </c:pt>
                <c:pt idx="1134">
                  <c:v>0.2583350143682876</c:v>
                </c:pt>
                <c:pt idx="1135">
                  <c:v>0.14796988392251401</c:v>
                </c:pt>
                <c:pt idx="1136">
                  <c:v>0.11134431216324055</c:v>
                </c:pt>
                <c:pt idx="1137">
                  <c:v>4.267594333459486E-2</c:v>
                </c:pt>
                <c:pt idx="1138">
                  <c:v>3.1980196677358359E-2</c:v>
                </c:pt>
                <c:pt idx="1139">
                  <c:v>0.18147649305714547</c:v>
                </c:pt>
                <c:pt idx="1140">
                  <c:v>0.22444352840926843</c:v>
                </c:pt>
                <c:pt idx="1141">
                  <c:v>0.25234374279191751</c:v>
                </c:pt>
                <c:pt idx="1143">
                  <c:v>0.20856539898126691</c:v>
                </c:pt>
                <c:pt idx="1144">
                  <c:v>0.16452907692724589</c:v>
                </c:pt>
                <c:pt idx="1145">
                  <c:v>5.4550262993010946E-2</c:v>
                </c:pt>
                <c:pt idx="1147">
                  <c:v>0.12651068893731621</c:v>
                </c:pt>
                <c:pt idx="1148">
                  <c:v>0.16191586545700196</c:v>
                </c:pt>
                <c:pt idx="1150">
                  <c:v>0.38539780291231712</c:v>
                </c:pt>
                <c:pt idx="1151">
                  <c:v>0.22036388983551752</c:v>
                </c:pt>
                <c:pt idx="1152">
                  <c:v>0.19012334054214405</c:v>
                </c:pt>
                <c:pt idx="1153">
                  <c:v>0.13950195489235204</c:v>
                </c:pt>
                <c:pt idx="1154">
                  <c:v>2.6252463896174805E-2</c:v>
                </c:pt>
                <c:pt idx="1155">
                  <c:v>0.12256208383560097</c:v>
                </c:pt>
                <c:pt idx="1156">
                  <c:v>9.9167101849799405E-2</c:v>
                </c:pt>
                <c:pt idx="1157">
                  <c:v>0.20347990820959741</c:v>
                </c:pt>
                <c:pt idx="1158">
                  <c:v>0.25826174649724515</c:v>
                </c:pt>
                <c:pt idx="1159">
                  <c:v>0.26650988114556884</c:v>
                </c:pt>
                <c:pt idx="1160">
                  <c:v>0.26360873641312427</c:v>
                </c:pt>
                <c:pt idx="1161">
                  <c:v>0.2435200631705588</c:v>
                </c:pt>
                <c:pt idx="1162">
                  <c:v>0.28544336373322532</c:v>
                </c:pt>
                <c:pt idx="1163">
                  <c:v>0.21681271112853623</c:v>
                </c:pt>
                <c:pt idx="1164">
                  <c:v>0.32107629844706848</c:v>
                </c:pt>
                <c:pt idx="1165">
                  <c:v>0.28694653677067866</c:v>
                </c:pt>
                <c:pt idx="1166">
                  <c:v>0.27240876607966491</c:v>
                </c:pt>
                <c:pt idx="1167">
                  <c:v>0.30453186386897407</c:v>
                </c:pt>
                <c:pt idx="1168">
                  <c:v>0.29104314479369581</c:v>
                </c:pt>
                <c:pt idx="1169">
                  <c:v>0.29805561010015996</c:v>
                </c:pt>
                <c:pt idx="1170">
                  <c:v>0.34527410475348169</c:v>
                </c:pt>
                <c:pt idx="1171">
                  <c:v>0.26363164375646675</c:v>
                </c:pt>
                <c:pt idx="1172">
                  <c:v>8.5024630265454176E-2</c:v>
                </c:pt>
                <c:pt idx="1173">
                  <c:v>2.7415459213811107E-2</c:v>
                </c:pt>
                <c:pt idx="1174">
                  <c:v>0.15652121879245473</c:v>
                </c:pt>
                <c:pt idx="1175">
                  <c:v>0.14416453114202163</c:v>
                </c:pt>
                <c:pt idx="1176">
                  <c:v>0.14846768095667373</c:v>
                </c:pt>
                <c:pt idx="1177">
                  <c:v>0.14312706150656881</c:v>
                </c:pt>
                <c:pt idx="1178">
                  <c:v>1.1411371470653991E-2</c:v>
                </c:pt>
                <c:pt idx="1179">
                  <c:v>5.2904664515690036E-2</c:v>
                </c:pt>
                <c:pt idx="1180">
                  <c:v>7.9499705399888598E-2</c:v>
                </c:pt>
                <c:pt idx="1181">
                  <c:v>5.3902869365666226E-2</c:v>
                </c:pt>
                <c:pt idx="1182">
                  <c:v>1.4664439639394126E-2</c:v>
                </c:pt>
                <c:pt idx="1183">
                  <c:v>9.1322874471973306E-3</c:v>
                </c:pt>
                <c:pt idx="1184">
                  <c:v>6.2800820965271564E-2</c:v>
                </c:pt>
                <c:pt idx="1185">
                  <c:v>3.5695855091541932E-2</c:v>
                </c:pt>
                <c:pt idx="1186">
                  <c:v>7.7585324416062709E-2</c:v>
                </c:pt>
                <c:pt idx="1187">
                  <c:v>9.6032603724483356E-2</c:v>
                </c:pt>
                <c:pt idx="1188">
                  <c:v>9.6641465974264554E-2</c:v>
                </c:pt>
                <c:pt idx="1189">
                  <c:v>9.6301927118532027E-2</c:v>
                </c:pt>
                <c:pt idx="1191">
                  <c:v>3.9600254937618935E-2</c:v>
                </c:pt>
                <c:pt idx="1192">
                  <c:v>6.1062923205493912E-2</c:v>
                </c:pt>
                <c:pt idx="1193">
                  <c:v>0.20183089435912205</c:v>
                </c:pt>
                <c:pt idx="1194">
                  <c:v>0.14620587961321316</c:v>
                </c:pt>
                <c:pt idx="1195">
                  <c:v>0.14365310712576984</c:v>
                </c:pt>
                <c:pt idx="1196">
                  <c:v>7.6945897646266595E-2</c:v>
                </c:pt>
                <c:pt idx="1197">
                  <c:v>5.0170875198915402E-2</c:v>
                </c:pt>
                <c:pt idx="1198">
                  <c:v>5.409994183655735E-2</c:v>
                </c:pt>
                <c:pt idx="1199">
                  <c:v>9.5031432369815316E-2</c:v>
                </c:pt>
                <c:pt idx="1200">
                  <c:v>0.19060271885722643</c:v>
                </c:pt>
                <c:pt idx="1201">
                  <c:v>0.1232694251664234</c:v>
                </c:pt>
                <c:pt idx="1202">
                  <c:v>0.13581001171443799</c:v>
                </c:pt>
                <c:pt idx="1203">
                  <c:v>0.2312328979659099</c:v>
                </c:pt>
                <c:pt idx="1204">
                  <c:v>0.16115690115317646</c:v>
                </c:pt>
                <c:pt idx="1205">
                  <c:v>0.19085661548625898</c:v>
                </c:pt>
                <c:pt idx="1206">
                  <c:v>0.17906373668048545</c:v>
                </c:pt>
                <c:pt idx="1207">
                  <c:v>0.10956648359385661</c:v>
                </c:pt>
                <c:pt idx="1208">
                  <c:v>9.7745128345428731E-3</c:v>
                </c:pt>
                <c:pt idx="1209">
                  <c:v>2.7190455539364846E-3</c:v>
                </c:pt>
                <c:pt idx="1210">
                  <c:v>4.2516972260954267E-3</c:v>
                </c:pt>
                <c:pt idx="1211">
                  <c:v>2.6690047057684383E-2</c:v>
                </c:pt>
                <c:pt idx="1212">
                  <c:v>0.13841414015392844</c:v>
                </c:pt>
                <c:pt idx="1213">
                  <c:v>0.19023080013888941</c:v>
                </c:pt>
                <c:pt idx="1214">
                  <c:v>0.22313290886548764</c:v>
                </c:pt>
                <c:pt idx="1215">
                  <c:v>0.24504362265765883</c:v>
                </c:pt>
                <c:pt idx="1216">
                  <c:v>0.20761318446454463</c:v>
                </c:pt>
                <c:pt idx="1217">
                  <c:v>0.14318577390918136</c:v>
                </c:pt>
                <c:pt idx="1218">
                  <c:v>0.13077735734099358</c:v>
                </c:pt>
                <c:pt idx="1219">
                  <c:v>7.5868129222048636E-2</c:v>
                </c:pt>
                <c:pt idx="1220">
                  <c:v>0.15185984323172155</c:v>
                </c:pt>
                <c:pt idx="1221">
                  <c:v>0.20743370412115208</c:v>
                </c:pt>
                <c:pt idx="1222">
                  <c:v>0.111020498204665</c:v>
                </c:pt>
                <c:pt idx="1223">
                  <c:v>6.8704978663783028E-2</c:v>
                </c:pt>
                <c:pt idx="1224">
                  <c:v>2.6749256462940733E-2</c:v>
                </c:pt>
                <c:pt idx="1225">
                  <c:v>1.9514503119049422E-2</c:v>
                </c:pt>
                <c:pt idx="1226">
                  <c:v>5.6489902300987063E-2</c:v>
                </c:pt>
                <c:pt idx="1227">
                  <c:v>0.16569270808871495</c:v>
                </c:pt>
                <c:pt idx="1228">
                  <c:v>0.27159278143483251</c:v>
                </c:pt>
                <c:pt idx="1229">
                  <c:v>0.21073759779414236</c:v>
                </c:pt>
                <c:pt idx="1230">
                  <c:v>0.25000725725428768</c:v>
                </c:pt>
                <c:pt idx="1231">
                  <c:v>0.17189312443307406</c:v>
                </c:pt>
                <c:pt idx="1232">
                  <c:v>0.1204237292399733</c:v>
                </c:pt>
                <c:pt idx="1233">
                  <c:v>0.1125739511397027</c:v>
                </c:pt>
                <c:pt idx="1234">
                  <c:v>5.8868288337748674E-2</c:v>
                </c:pt>
                <c:pt idx="1235">
                  <c:v>5.6892225454877418E-2</c:v>
                </c:pt>
                <c:pt idx="1236">
                  <c:v>6.1472771761620144E-2</c:v>
                </c:pt>
                <c:pt idx="1237">
                  <c:v>0.11129569678782672</c:v>
                </c:pt>
                <c:pt idx="1238">
                  <c:v>7.6541110053771635E-2</c:v>
                </c:pt>
                <c:pt idx="1239">
                  <c:v>2.8540346957769611E-2</c:v>
                </c:pt>
                <c:pt idx="1240">
                  <c:v>9.3577340171219409E-2</c:v>
                </c:pt>
                <c:pt idx="1241">
                  <c:v>0.19171350338952101</c:v>
                </c:pt>
                <c:pt idx="1242">
                  <c:v>0.34043352025983492</c:v>
                </c:pt>
                <c:pt idx="1243">
                  <c:v>0.38913337686475796</c:v>
                </c:pt>
                <c:pt idx="1244">
                  <c:v>0.36381591497418914</c:v>
                </c:pt>
                <c:pt idx="1245">
                  <c:v>0.3801216372011606</c:v>
                </c:pt>
                <c:pt idx="1246">
                  <c:v>0.19688162921291111</c:v>
                </c:pt>
                <c:pt idx="1247">
                  <c:v>0.1463854463917221</c:v>
                </c:pt>
                <c:pt idx="1248">
                  <c:v>0.10477617382489399</c:v>
                </c:pt>
                <c:pt idx="1249">
                  <c:v>0.10139898654584237</c:v>
                </c:pt>
                <c:pt idx="1250">
                  <c:v>8.0162419177044725E-2</c:v>
                </c:pt>
                <c:pt idx="1251">
                  <c:v>2.3577096134610048E-2</c:v>
                </c:pt>
                <c:pt idx="1252">
                  <c:v>7.8268006501402421E-2</c:v>
                </c:pt>
                <c:pt idx="1253">
                  <c:v>4.1607260057613761E-2</c:v>
                </c:pt>
                <c:pt idx="1254">
                  <c:v>2.0215218421126932E-2</c:v>
                </c:pt>
                <c:pt idx="1255">
                  <c:v>8.1341623195529775E-2</c:v>
                </c:pt>
                <c:pt idx="1256">
                  <c:v>6.2044548716301669E-2</c:v>
                </c:pt>
                <c:pt idx="1257">
                  <c:v>6.6665471872086796E-2</c:v>
                </c:pt>
                <c:pt idx="1258">
                  <c:v>8.5353001022830624E-2</c:v>
                </c:pt>
                <c:pt idx="1259">
                  <c:v>3.7433919764637211E-2</c:v>
                </c:pt>
                <c:pt idx="1260">
                  <c:v>5.6797615542320518E-2</c:v>
                </c:pt>
                <c:pt idx="1261">
                  <c:v>4.7363820464467889E-2</c:v>
                </c:pt>
                <c:pt idx="1262">
                  <c:v>4.4757820778913583E-2</c:v>
                </c:pt>
                <c:pt idx="1263">
                  <c:v>4.5828846931353043E-2</c:v>
                </c:pt>
                <c:pt idx="1264">
                  <c:v>0.16720385869184604</c:v>
                </c:pt>
                <c:pt idx="1265">
                  <c:v>0.22107967285039479</c:v>
                </c:pt>
                <c:pt idx="1266">
                  <c:v>0.27527509580776921</c:v>
                </c:pt>
                <c:pt idx="1267">
                  <c:v>0.21641661353587194</c:v>
                </c:pt>
                <c:pt idx="1268">
                  <c:v>0.31179328769090325</c:v>
                </c:pt>
                <c:pt idx="1269">
                  <c:v>0.23467079050840145</c:v>
                </c:pt>
                <c:pt idx="1270">
                  <c:v>0.17429049108094716</c:v>
                </c:pt>
                <c:pt idx="1271">
                  <c:v>0.14922588656670899</c:v>
                </c:pt>
                <c:pt idx="1272">
                  <c:v>1.7592728030339896E-2</c:v>
                </c:pt>
                <c:pt idx="1273">
                  <c:v>2.3226461224939505E-2</c:v>
                </c:pt>
                <c:pt idx="1274">
                  <c:v>7.6876069351649853E-2</c:v>
                </c:pt>
                <c:pt idx="1275">
                  <c:v>0.18483225884087787</c:v>
                </c:pt>
                <c:pt idx="1276">
                  <c:v>0.24220365754445114</c:v>
                </c:pt>
                <c:pt idx="1277">
                  <c:v>8.1782695857652438E-2</c:v>
                </c:pt>
                <c:pt idx="1278">
                  <c:v>0.18501288594635759</c:v>
                </c:pt>
                <c:pt idx="1279">
                  <c:v>0.4462556607598111</c:v>
                </c:pt>
                <c:pt idx="1280">
                  <c:v>0.57435972997126383</c:v>
                </c:pt>
                <c:pt idx="1281">
                  <c:v>0.57503709498656186</c:v>
                </c:pt>
                <c:pt idx="1282">
                  <c:v>0.58634947933806647</c:v>
                </c:pt>
                <c:pt idx="1283">
                  <c:v>0.5096971646290307</c:v>
                </c:pt>
                <c:pt idx="1284">
                  <c:v>0.53748098284015644</c:v>
                </c:pt>
                <c:pt idx="1285">
                  <c:v>0.28682658208673906</c:v>
                </c:pt>
                <c:pt idx="1286">
                  <c:v>9.2451329008768277E-2</c:v>
                </c:pt>
                <c:pt idx="1287">
                  <c:v>6.4524653563404331E-5</c:v>
                </c:pt>
                <c:pt idx="1288">
                  <c:v>0.19159180286222863</c:v>
                </c:pt>
                <c:pt idx="1289">
                  <c:v>0.37082936467378885</c:v>
                </c:pt>
                <c:pt idx="1290">
                  <c:v>0.74450451930698314</c:v>
                </c:pt>
                <c:pt idx="1291">
                  <c:v>1.1281835183457889</c:v>
                </c:pt>
                <c:pt idx="1292">
                  <c:v>0.88140863660610969</c:v>
                </c:pt>
                <c:pt idx="1293">
                  <c:v>0.91297943196607889</c:v>
                </c:pt>
                <c:pt idx="1294">
                  <c:v>0.56550115698168113</c:v>
                </c:pt>
                <c:pt idx="1295">
                  <c:v>0.36129796477683335</c:v>
                </c:pt>
                <c:pt idx="1296">
                  <c:v>0.30386700133121025</c:v>
                </c:pt>
                <c:pt idx="1297">
                  <c:v>6.7390206328605304E-2</c:v>
                </c:pt>
                <c:pt idx="1298">
                  <c:v>3.9290478242976372E-2</c:v>
                </c:pt>
                <c:pt idx="1299">
                  <c:v>0.40886102656648893</c:v>
                </c:pt>
                <c:pt idx="1300">
                  <c:v>0.59915879244026649</c:v>
                </c:pt>
                <c:pt idx="1301">
                  <c:v>0.77428600940531078</c:v>
                </c:pt>
                <c:pt idx="1302">
                  <c:v>0.55743906497554196</c:v>
                </c:pt>
                <c:pt idx="1303">
                  <c:v>0.60246028298005028</c:v>
                </c:pt>
                <c:pt idx="1304">
                  <c:v>0.22546169673705266</c:v>
                </c:pt>
                <c:pt idx="1305">
                  <c:v>9.4576482830692102E-2</c:v>
                </c:pt>
                <c:pt idx="1306">
                  <c:v>7.5318644961988049E-2</c:v>
                </c:pt>
                <c:pt idx="1307">
                  <c:v>0.4210009516818119</c:v>
                </c:pt>
                <c:pt idx="1308">
                  <c:v>1.9096319465947986E-2</c:v>
                </c:pt>
                <c:pt idx="1309">
                  <c:v>7.6135450604302626E-3</c:v>
                </c:pt>
                <c:pt idx="1310">
                  <c:v>8.3212133102361557E-2</c:v>
                </c:pt>
                <c:pt idx="1311">
                  <c:v>0.23226502925099865</c:v>
                </c:pt>
                <c:pt idx="1312">
                  <c:v>0.6739392026989186</c:v>
                </c:pt>
                <c:pt idx="1313">
                  <c:v>0.93018090140263809</c:v>
                </c:pt>
                <c:pt idx="1314">
                  <c:v>0.69224072991245333</c:v>
                </c:pt>
                <c:pt idx="1315">
                  <c:v>0.4384698744226368</c:v>
                </c:pt>
                <c:pt idx="1316">
                  <c:v>0.46446064363295492</c:v>
                </c:pt>
                <c:pt idx="1317">
                  <c:v>0.41389201324706704</c:v>
                </c:pt>
                <c:pt idx="1318">
                  <c:v>0.87074158943053781</c:v>
                </c:pt>
                <c:pt idx="1319">
                  <c:v>1.1543325661353641</c:v>
                </c:pt>
                <c:pt idx="1320">
                  <c:v>1.1830028165030901</c:v>
                </c:pt>
                <c:pt idx="1321">
                  <c:v>1.1247725473680088</c:v>
                </c:pt>
                <c:pt idx="1322">
                  <c:v>0.9842948024125735</c:v>
                </c:pt>
                <c:pt idx="1323">
                  <c:v>0.75728731391490667</c:v>
                </c:pt>
                <c:pt idx="1324">
                  <c:v>0.50105528650982656</c:v>
                </c:pt>
                <c:pt idx="1325">
                  <c:v>0.33874382909309131</c:v>
                </c:pt>
                <c:pt idx="1326">
                  <c:v>0.18983163047771778</c:v>
                </c:pt>
                <c:pt idx="1327">
                  <c:v>0.23725367594034089</c:v>
                </c:pt>
                <c:pt idx="1328">
                  <c:v>0.22526796307461447</c:v>
                </c:pt>
                <c:pt idx="1329">
                  <c:v>0.294600412542801</c:v>
                </c:pt>
                <c:pt idx="1330">
                  <c:v>0.33904673911295341</c:v>
                </c:pt>
                <c:pt idx="1331">
                  <c:v>0.29751627609857595</c:v>
                </c:pt>
                <c:pt idx="1332">
                  <c:v>0.28755353150906277</c:v>
                </c:pt>
                <c:pt idx="1333">
                  <c:v>0.18123069086565699</c:v>
                </c:pt>
                <c:pt idx="1334">
                  <c:v>8.0677811777380384E-2</c:v>
                </c:pt>
                <c:pt idx="1335">
                  <c:v>6.615158851985313E-2</c:v>
                </c:pt>
                <c:pt idx="1336">
                  <c:v>7.3201844007643693E-2</c:v>
                </c:pt>
                <c:pt idx="1337">
                  <c:v>0.12416355906685249</c:v>
                </c:pt>
                <c:pt idx="1338">
                  <c:v>0.14183500071322386</c:v>
                </c:pt>
                <c:pt idx="1339">
                  <c:v>0.36608702513697428</c:v>
                </c:pt>
                <c:pt idx="1340">
                  <c:v>0.25383606247006679</c:v>
                </c:pt>
                <c:pt idx="1341">
                  <c:v>0.35814058457970399</c:v>
                </c:pt>
                <c:pt idx="1342">
                  <c:v>0.44191077495637282</c:v>
                </c:pt>
                <c:pt idx="1343">
                  <c:v>0.49987740244643908</c:v>
                </c:pt>
                <c:pt idx="1344">
                  <c:v>0.60580820603349983</c:v>
                </c:pt>
                <c:pt idx="1345">
                  <c:v>0.73796474944136858</c:v>
                </c:pt>
                <c:pt idx="1346">
                  <c:v>0.83956819318723075</c:v>
                </c:pt>
                <c:pt idx="1347">
                  <c:v>0.69649150598751952</c:v>
                </c:pt>
                <c:pt idx="1348">
                  <c:v>0.76427222604626222</c:v>
                </c:pt>
                <c:pt idx="1349">
                  <c:v>0.73648600357308502</c:v>
                </c:pt>
                <c:pt idx="1350">
                  <c:v>0.95402237729623507</c:v>
                </c:pt>
                <c:pt idx="1351">
                  <c:v>1.3912253906172218</c:v>
                </c:pt>
                <c:pt idx="1352">
                  <c:v>1.5638029069132613</c:v>
                </c:pt>
                <c:pt idx="1353">
                  <c:v>1.6704531732297994</c:v>
                </c:pt>
                <c:pt idx="1354">
                  <c:v>1.5588418736885497</c:v>
                </c:pt>
                <c:pt idx="1355">
                  <c:v>1.266577929610448</c:v>
                </c:pt>
                <c:pt idx="1356">
                  <c:v>1.2898779851929456</c:v>
                </c:pt>
                <c:pt idx="1357">
                  <c:v>1.1244315119838404</c:v>
                </c:pt>
                <c:pt idx="1358">
                  <c:v>1.1076415433344899</c:v>
                </c:pt>
                <c:pt idx="1359">
                  <c:v>1.2219022631620624</c:v>
                </c:pt>
                <c:pt idx="1360">
                  <c:v>1.0141482359712961</c:v>
                </c:pt>
                <c:pt idx="1361">
                  <c:v>0.88056601835119686</c:v>
                </c:pt>
                <c:pt idx="1362">
                  <c:v>0.72377502997395382</c:v>
                </c:pt>
                <c:pt idx="1363">
                  <c:v>0.33219154273506785</c:v>
                </c:pt>
                <c:pt idx="1364">
                  <c:v>0.30635873561323984</c:v>
                </c:pt>
                <c:pt idx="1365">
                  <c:v>0.34411773457214628</c:v>
                </c:pt>
                <c:pt idx="1366">
                  <c:v>0.24728767259293086</c:v>
                </c:pt>
                <c:pt idx="1367">
                  <c:v>0.30956802526891836</c:v>
                </c:pt>
                <c:pt idx="1368">
                  <c:v>0.34296946631356873</c:v>
                </c:pt>
                <c:pt idx="1369">
                  <c:v>0.63625154929066818</c:v>
                </c:pt>
                <c:pt idx="1370">
                  <c:v>0.81812222733145545</c:v>
                </c:pt>
                <c:pt idx="1371">
                  <c:v>0.99820722268098538</c:v>
                </c:pt>
                <c:pt idx="1372">
                  <c:v>0.95102629018291829</c:v>
                </c:pt>
                <c:pt idx="1373">
                  <c:v>0.65912108295313221</c:v>
                </c:pt>
                <c:pt idx="1374">
                  <c:v>0.64716331858027232</c:v>
                </c:pt>
                <c:pt idx="1375">
                  <c:v>0.70343059959464527</c:v>
                </c:pt>
                <c:pt idx="1376">
                  <c:v>0.73565071681212502</c:v>
                </c:pt>
                <c:pt idx="1377">
                  <c:v>0.7422519751448784</c:v>
                </c:pt>
                <c:pt idx="1378">
                  <c:v>0.64129454156262589</c:v>
                </c:pt>
                <c:pt idx="1379">
                  <c:v>0.46334747338637294</c:v>
                </c:pt>
                <c:pt idx="1380">
                  <c:v>0.41606146884777423</c:v>
                </c:pt>
                <c:pt idx="1381">
                  <c:v>0.40114725418796199</c:v>
                </c:pt>
                <c:pt idx="1382">
                  <c:v>0.42966968734474903</c:v>
                </c:pt>
                <c:pt idx="1383">
                  <c:v>0.46786748855572241</c:v>
                </c:pt>
                <c:pt idx="1384">
                  <c:v>0.46343030786063949</c:v>
                </c:pt>
                <c:pt idx="1385">
                  <c:v>0.44185263083168591</c:v>
                </c:pt>
                <c:pt idx="1386">
                  <c:v>0.38474027395981009</c:v>
                </c:pt>
                <c:pt idx="1387">
                  <c:v>0.32571367467941187</c:v>
                </c:pt>
                <c:pt idx="1388">
                  <c:v>0.18196195614403404</c:v>
                </c:pt>
                <c:pt idx="1389">
                  <c:v>9.5061708638295897E-2</c:v>
                </c:pt>
                <c:pt idx="1390">
                  <c:v>2.3631121103111948E-2</c:v>
                </c:pt>
                <c:pt idx="1391">
                  <c:v>3.2484621207901181E-2</c:v>
                </c:pt>
                <c:pt idx="1392">
                  <c:v>2.0938383857114256E-2</c:v>
                </c:pt>
                <c:pt idx="1393">
                  <c:v>1.4227230345576885E-2</c:v>
                </c:pt>
                <c:pt idx="1394">
                  <c:v>0.11772185583765755</c:v>
                </c:pt>
                <c:pt idx="1395">
                  <c:v>0.28315700053109988</c:v>
                </c:pt>
                <c:pt idx="1396">
                  <c:v>0.52870439905165778</c:v>
                </c:pt>
                <c:pt idx="1397">
                  <c:v>0.65567003041006899</c:v>
                </c:pt>
                <c:pt idx="1398">
                  <c:v>0.77074429924545684</c:v>
                </c:pt>
                <c:pt idx="1399">
                  <c:v>0.67985936935960434</c:v>
                </c:pt>
                <c:pt idx="1400">
                  <c:v>0.44402233260397284</c:v>
                </c:pt>
                <c:pt idx="1401">
                  <c:v>0.42199495708329032</c:v>
                </c:pt>
                <c:pt idx="1402">
                  <c:v>0.51147061967426133</c:v>
                </c:pt>
                <c:pt idx="1403">
                  <c:v>0.43621318200327341</c:v>
                </c:pt>
                <c:pt idx="1404">
                  <c:v>0.36472539088257588</c:v>
                </c:pt>
                <c:pt idx="1405">
                  <c:v>0.21438448565343604</c:v>
                </c:pt>
                <c:pt idx="1406">
                  <c:v>1.4493260329620398E-2</c:v>
                </c:pt>
                <c:pt idx="1407">
                  <c:v>5.8390853351461165E-2</c:v>
                </c:pt>
                <c:pt idx="1408">
                  <c:v>3.7212217442194058E-2</c:v>
                </c:pt>
                <c:pt idx="1409">
                  <c:v>5.1402937666253663E-3</c:v>
                </c:pt>
                <c:pt idx="1410">
                  <c:v>7.0547446137298311E-2</c:v>
                </c:pt>
                <c:pt idx="1411">
                  <c:v>8.1730143305823469E-2</c:v>
                </c:pt>
                <c:pt idx="1412">
                  <c:v>0.33243779317908639</c:v>
                </c:pt>
                <c:pt idx="1413">
                  <c:v>0.38682080920761214</c:v>
                </c:pt>
                <c:pt idx="1414">
                  <c:v>0.60998100260275601</c:v>
                </c:pt>
                <c:pt idx="1415">
                  <c:v>0.67598487413042252</c:v>
                </c:pt>
                <c:pt idx="1416">
                  <c:v>0.84566427785001363</c:v>
                </c:pt>
                <c:pt idx="1417">
                  <c:v>1.0445333593641777</c:v>
                </c:pt>
                <c:pt idx="1418">
                  <c:v>0.95896669886684216</c:v>
                </c:pt>
                <c:pt idx="1419">
                  <c:v>1.0087707269273998</c:v>
                </c:pt>
                <c:pt idx="1420">
                  <c:v>0.94246133518866482</c:v>
                </c:pt>
                <c:pt idx="1421">
                  <c:v>0.75185170972012649</c:v>
                </c:pt>
                <c:pt idx="1422">
                  <c:v>0.86856659894685262</c:v>
                </c:pt>
                <c:pt idx="1423">
                  <c:v>1.0213607585171924</c:v>
                </c:pt>
                <c:pt idx="1424">
                  <c:v>0.99071036691144565</c:v>
                </c:pt>
                <c:pt idx="1425">
                  <c:v>1.1091655555770799</c:v>
                </c:pt>
                <c:pt idx="1426">
                  <c:v>1.0008214684536638</c:v>
                </c:pt>
                <c:pt idx="1427">
                  <c:v>0.76249477121078502</c:v>
                </c:pt>
                <c:pt idx="1428">
                  <c:v>0.64645001728828622</c:v>
                </c:pt>
                <c:pt idx="1429">
                  <c:v>0.53843165310824859</c:v>
                </c:pt>
                <c:pt idx="1430">
                  <c:v>0.4727979517733667</c:v>
                </c:pt>
                <c:pt idx="1431">
                  <c:v>0.38425697875896003</c:v>
                </c:pt>
                <c:pt idx="1432">
                  <c:v>0.34284286764141481</c:v>
                </c:pt>
                <c:pt idx="1433">
                  <c:v>0.35912211272614586</c:v>
                </c:pt>
                <c:pt idx="1434">
                  <c:v>0.3476226966005373</c:v>
                </c:pt>
                <c:pt idx="1435">
                  <c:v>0.34449676561366205</c:v>
                </c:pt>
                <c:pt idx="1436">
                  <c:v>0.24255641398954675</c:v>
                </c:pt>
                <c:pt idx="1437">
                  <c:v>0.19164588732544799</c:v>
                </c:pt>
                <c:pt idx="1438">
                  <c:v>0.15622977762293375</c:v>
                </c:pt>
                <c:pt idx="1439">
                  <c:v>0.1517013904095536</c:v>
                </c:pt>
                <c:pt idx="1440">
                  <c:v>0.18251066489693793</c:v>
                </c:pt>
                <c:pt idx="1441">
                  <c:v>8.181065899075482E-2</c:v>
                </c:pt>
                <c:pt idx="1442">
                  <c:v>6.6723737103653979E-2</c:v>
                </c:pt>
                <c:pt idx="1443">
                  <c:v>3.9651034176863255E-2</c:v>
                </c:pt>
                <c:pt idx="1444">
                  <c:v>1.8389374407640411E-2</c:v>
                </c:pt>
                <c:pt idx="1445">
                  <c:v>5.2784847398701477E-2</c:v>
                </c:pt>
                <c:pt idx="1446">
                  <c:v>3.0480151134245802E-2</c:v>
                </c:pt>
                <c:pt idx="1447">
                  <c:v>1.9825873766914047E-2</c:v>
                </c:pt>
                <c:pt idx="1448">
                  <c:v>6.4584570776019022E-3</c:v>
                </c:pt>
                <c:pt idx="1449">
                  <c:v>7.2923859517765019E-2</c:v>
                </c:pt>
                <c:pt idx="1450">
                  <c:v>0.12620247256402176</c:v>
                </c:pt>
                <c:pt idx="1451">
                  <c:v>0.21525429868185639</c:v>
                </c:pt>
                <c:pt idx="1452">
                  <c:v>0.2070019054796377</c:v>
                </c:pt>
                <c:pt idx="1453">
                  <c:v>0.1791352462487385</c:v>
                </c:pt>
                <c:pt idx="1454">
                  <c:v>0.12016796421855494</c:v>
                </c:pt>
                <c:pt idx="1455">
                  <c:v>2.7445145867771956E-2</c:v>
                </c:pt>
                <c:pt idx="1456">
                  <c:v>4.5497352613145858E-2</c:v>
                </c:pt>
                <c:pt idx="1457">
                  <c:v>5.3147934873262269E-2</c:v>
                </c:pt>
                <c:pt idx="1458">
                  <c:v>3.9549887677799649E-2</c:v>
                </c:pt>
                <c:pt idx="1459">
                  <c:v>6.91634826344312E-2</c:v>
                </c:pt>
                <c:pt idx="1460">
                  <c:v>7.3132206192369306E-2</c:v>
                </c:pt>
                <c:pt idx="1461">
                  <c:v>5.183756719828829E-2</c:v>
                </c:pt>
                <c:pt idx="1462">
                  <c:v>3.4499967127425375E-2</c:v>
                </c:pt>
                <c:pt idx="1463">
                  <c:v>3.0817642309698998E-2</c:v>
                </c:pt>
                <c:pt idx="1464">
                  <c:v>8.3656344352986498E-3</c:v>
                </c:pt>
                <c:pt idx="1465">
                  <c:v>9.9687107769412444E-3</c:v>
                </c:pt>
                <c:pt idx="1466">
                  <c:v>3.8667211901441186E-2</c:v>
                </c:pt>
                <c:pt idx="1467">
                  <c:v>8.8274999067544213E-2</c:v>
                </c:pt>
                <c:pt idx="1468">
                  <c:v>2.5312096298294538E-2</c:v>
                </c:pt>
                <c:pt idx="1469">
                  <c:v>9.5059189493328713E-3</c:v>
                </c:pt>
                <c:pt idx="1470">
                  <c:v>9.641043113417385E-3</c:v>
                </c:pt>
                <c:pt idx="1471">
                  <c:v>3.4678233930298084E-2</c:v>
                </c:pt>
                <c:pt idx="1472">
                  <c:v>1.3767445675818536E-2</c:v>
                </c:pt>
                <c:pt idx="1473">
                  <c:v>2.1547938223424944E-2</c:v>
                </c:pt>
                <c:pt idx="1474">
                  <c:v>1.2440046405087541E-2</c:v>
                </c:pt>
                <c:pt idx="1475">
                  <c:v>1.5123665199715704E-2</c:v>
                </c:pt>
                <c:pt idx="1476">
                  <c:v>6.0843567395041279E-2</c:v>
                </c:pt>
                <c:pt idx="1477">
                  <c:v>0.13180901544206985</c:v>
                </c:pt>
                <c:pt idx="1478">
                  <c:v>0.16090034882349133</c:v>
                </c:pt>
                <c:pt idx="1479">
                  <c:v>0.24953708624856391</c:v>
                </c:pt>
                <c:pt idx="1480">
                  <c:v>0.29997052490011061</c:v>
                </c:pt>
                <c:pt idx="1481">
                  <c:v>0.21670243669621958</c:v>
                </c:pt>
                <c:pt idx="1482">
                  <c:v>0.17213987710907841</c:v>
                </c:pt>
                <c:pt idx="1483">
                  <c:v>0.1253168452786608</c:v>
                </c:pt>
                <c:pt idx="1484">
                  <c:v>0.13760479249981056</c:v>
                </c:pt>
                <c:pt idx="1485">
                  <c:v>0.20757962969332247</c:v>
                </c:pt>
                <c:pt idx="1486">
                  <c:v>0.36010826128461904</c:v>
                </c:pt>
                <c:pt idx="1487">
                  <c:v>0.34529642651759446</c:v>
                </c:pt>
                <c:pt idx="1488">
                  <c:v>0.30728755745920322</c:v>
                </c:pt>
                <c:pt idx="1489">
                  <c:v>0.29727658778290267</c:v>
                </c:pt>
                <c:pt idx="1490">
                  <c:v>0.25438276842646296</c:v>
                </c:pt>
                <c:pt idx="1491">
                  <c:v>0.3255047925708946</c:v>
                </c:pt>
                <c:pt idx="1492">
                  <c:v>0.30989112452066719</c:v>
                </c:pt>
                <c:pt idx="1493">
                  <c:v>0.38575375271266782</c:v>
                </c:pt>
                <c:pt idx="1494">
                  <c:v>0.32937100827641075</c:v>
                </c:pt>
                <c:pt idx="1495">
                  <c:v>0.25700686162741326</c:v>
                </c:pt>
                <c:pt idx="1496">
                  <c:v>0.25163483690071442</c:v>
                </c:pt>
                <c:pt idx="1497">
                  <c:v>0.21124880598680201</c:v>
                </c:pt>
                <c:pt idx="1498">
                  <c:v>0.25005805232189993</c:v>
                </c:pt>
                <c:pt idx="1499">
                  <c:v>0.29095461133299183</c:v>
                </c:pt>
                <c:pt idx="1500">
                  <c:v>0.3069721174007527</c:v>
                </c:pt>
                <c:pt idx="1501">
                  <c:v>0.30557672739659192</c:v>
                </c:pt>
                <c:pt idx="1502">
                  <c:v>0.29667031856778392</c:v>
                </c:pt>
                <c:pt idx="1503">
                  <c:v>0.308757915498443</c:v>
                </c:pt>
                <c:pt idx="1504">
                  <c:v>0.30552112040434742</c:v>
                </c:pt>
                <c:pt idx="1505">
                  <c:v>0.28258759245000031</c:v>
                </c:pt>
                <c:pt idx="1506">
                  <c:v>0.26637967798199536</c:v>
                </c:pt>
                <c:pt idx="1507">
                  <c:v>0.25460005383103385</c:v>
                </c:pt>
                <c:pt idx="1508">
                  <c:v>0.19512295131389787</c:v>
                </c:pt>
                <c:pt idx="1509">
                  <c:v>0.17794934346265201</c:v>
                </c:pt>
                <c:pt idx="1510">
                  <c:v>0.14348885746657289</c:v>
                </c:pt>
                <c:pt idx="1511">
                  <c:v>0.10612079644091509</c:v>
                </c:pt>
                <c:pt idx="1512">
                  <c:v>0.20909860698595933</c:v>
                </c:pt>
                <c:pt idx="1513">
                  <c:v>0.2566562527738071</c:v>
                </c:pt>
                <c:pt idx="1514">
                  <c:v>0.25147948748403071</c:v>
                </c:pt>
                <c:pt idx="1515">
                  <c:v>0.29257661248234307</c:v>
                </c:pt>
                <c:pt idx="1516">
                  <c:v>0.2873909176109764</c:v>
                </c:pt>
                <c:pt idx="1517">
                  <c:v>0.24201842346135802</c:v>
                </c:pt>
                <c:pt idx="1518">
                  <c:v>0.21844961358471113</c:v>
                </c:pt>
                <c:pt idx="1519">
                  <c:v>0.18122832902922945</c:v>
                </c:pt>
                <c:pt idx="1520">
                  <c:v>0.16633988906670211</c:v>
                </c:pt>
                <c:pt idx="1521">
                  <c:v>0.12498510004602441</c:v>
                </c:pt>
                <c:pt idx="1522">
                  <c:v>6.5673675601149173E-2</c:v>
                </c:pt>
                <c:pt idx="1523">
                  <c:v>2.8404668348206645E-2</c:v>
                </c:pt>
                <c:pt idx="1524">
                  <c:v>9.9952421776266075E-3</c:v>
                </c:pt>
                <c:pt idx="1525">
                  <c:v>2.1969105895939243E-3</c:v>
                </c:pt>
                <c:pt idx="1526">
                  <c:v>0.11141665556541433</c:v>
                </c:pt>
                <c:pt idx="1527">
                  <c:v>0.14061006328587161</c:v>
                </c:pt>
                <c:pt idx="1528">
                  <c:v>0.14275248955824416</c:v>
                </c:pt>
                <c:pt idx="1529">
                  <c:v>0.16783212821108354</c:v>
                </c:pt>
                <c:pt idx="1530">
                  <c:v>0.1336473099677199</c:v>
                </c:pt>
                <c:pt idx="1531">
                  <c:v>0.15554495646731625</c:v>
                </c:pt>
                <c:pt idx="1532">
                  <c:v>0.25714792707943085</c:v>
                </c:pt>
                <c:pt idx="1533">
                  <c:v>0.32865134479646296</c:v>
                </c:pt>
                <c:pt idx="1534">
                  <c:v>0.41384102225971009</c:v>
                </c:pt>
                <c:pt idx="1535">
                  <c:v>0.3466152876220584</c:v>
                </c:pt>
                <c:pt idx="1536">
                  <c:v>0.26603254227894468</c:v>
                </c:pt>
                <c:pt idx="1537">
                  <c:v>0.22981522663393297</c:v>
                </c:pt>
                <c:pt idx="1538">
                  <c:v>0.17943087506729294</c:v>
                </c:pt>
                <c:pt idx="1539">
                  <c:v>0.25008539784431755</c:v>
                </c:pt>
                <c:pt idx="1540">
                  <c:v>0.3094655367937062</c:v>
                </c:pt>
                <c:pt idx="1541">
                  <c:v>0.35871706132172232</c:v>
                </c:pt>
                <c:pt idx="1542">
                  <c:v>0.44274854155238869</c:v>
                </c:pt>
                <c:pt idx="1543">
                  <c:v>0.38068438385338382</c:v>
                </c:pt>
                <c:pt idx="1544">
                  <c:v>0.33557396926770627</c:v>
                </c:pt>
                <c:pt idx="1545">
                  <c:v>0.24757547022085516</c:v>
                </c:pt>
                <c:pt idx="1546">
                  <c:v>0.20573265031394289</c:v>
                </c:pt>
                <c:pt idx="1547">
                  <c:v>0.1667287442067342</c:v>
                </c:pt>
                <c:pt idx="1548">
                  <c:v>0.16119810503906334</c:v>
                </c:pt>
                <c:pt idx="1549">
                  <c:v>0.18151615396542753</c:v>
                </c:pt>
                <c:pt idx="1550">
                  <c:v>0.1763277652375432</c:v>
                </c:pt>
                <c:pt idx="1551">
                  <c:v>0.24036738978413177</c:v>
                </c:pt>
                <c:pt idx="1552">
                  <c:v>0.2513802328501048</c:v>
                </c:pt>
                <c:pt idx="1553">
                  <c:v>0.26707449738729128</c:v>
                </c:pt>
                <c:pt idx="1554">
                  <c:v>0.20805467119402235</c:v>
                </c:pt>
                <c:pt idx="1555">
                  <c:v>0.15161867952579505</c:v>
                </c:pt>
                <c:pt idx="1556">
                  <c:v>0.12804383454123852</c:v>
                </c:pt>
                <c:pt idx="1557">
                  <c:v>0.1495551219848969</c:v>
                </c:pt>
                <c:pt idx="1558">
                  <c:v>0.12848737753509187</c:v>
                </c:pt>
                <c:pt idx="1559">
                  <c:v>0.1486412902461508</c:v>
                </c:pt>
                <c:pt idx="1560">
                  <c:v>0.15987179546423558</c:v>
                </c:pt>
                <c:pt idx="1561">
                  <c:v>0.15080300309278238</c:v>
                </c:pt>
                <c:pt idx="1562">
                  <c:v>0.19982542575660919</c:v>
                </c:pt>
                <c:pt idx="1563">
                  <c:v>0.24464126806937006</c:v>
                </c:pt>
                <c:pt idx="1564">
                  <c:v>0.24978665028315478</c:v>
                </c:pt>
                <c:pt idx="1565">
                  <c:v>0.23146716613665591</c:v>
                </c:pt>
                <c:pt idx="1566">
                  <c:v>0.17599531666939686</c:v>
                </c:pt>
                <c:pt idx="1567">
                  <c:v>9.7897617177078497E-2</c:v>
                </c:pt>
                <c:pt idx="1568">
                  <c:v>5.6740862184457536E-2</c:v>
                </c:pt>
                <c:pt idx="1569">
                  <c:v>3.7133190286364921E-2</c:v>
                </c:pt>
                <c:pt idx="1570">
                  <c:v>9.2453901026711069E-2</c:v>
                </c:pt>
                <c:pt idx="1571">
                  <c:v>0.13012662420824553</c:v>
                </c:pt>
                <c:pt idx="1572">
                  <c:v>0.2002417804073594</c:v>
                </c:pt>
                <c:pt idx="1573">
                  <c:v>0.2453735598066149</c:v>
                </c:pt>
                <c:pt idx="1574">
                  <c:v>0.19211934756586402</c:v>
                </c:pt>
                <c:pt idx="1575">
                  <c:v>0.19297179785296123</c:v>
                </c:pt>
                <c:pt idx="1576">
                  <c:v>0.2328135991928531</c:v>
                </c:pt>
                <c:pt idx="1577">
                  <c:v>0.29418458412973586</c:v>
                </c:pt>
                <c:pt idx="1578">
                  <c:v>0.38138860440880917</c:v>
                </c:pt>
                <c:pt idx="1579">
                  <c:v>0.46482332441815633</c:v>
                </c:pt>
                <c:pt idx="1580">
                  <c:v>0.47328426609265589</c:v>
                </c:pt>
                <c:pt idx="1581">
                  <c:v>0.36932954521890127</c:v>
                </c:pt>
                <c:pt idx="1582">
                  <c:v>0.35127719131573215</c:v>
                </c:pt>
                <c:pt idx="1583">
                  <c:v>0.31044358758953838</c:v>
                </c:pt>
                <c:pt idx="1584">
                  <c:v>0.28297992276370204</c:v>
                </c:pt>
                <c:pt idx="1585">
                  <c:v>0.36174181109241765</c:v>
                </c:pt>
                <c:pt idx="1586">
                  <c:v>0.40347222155318074</c:v>
                </c:pt>
                <c:pt idx="1587">
                  <c:v>0.44385407924885539</c:v>
                </c:pt>
                <c:pt idx="1588">
                  <c:v>0.42360043007142084</c:v>
                </c:pt>
                <c:pt idx="1589">
                  <c:v>0.44849417589961982</c:v>
                </c:pt>
                <c:pt idx="1590">
                  <c:v>0.42843164096824371</c:v>
                </c:pt>
                <c:pt idx="1591">
                  <c:v>0.40358878206440046</c:v>
                </c:pt>
                <c:pt idx="1592">
                  <c:v>0.4080355264401796</c:v>
                </c:pt>
                <c:pt idx="1593">
                  <c:v>0.38814911150115133</c:v>
                </c:pt>
                <c:pt idx="1594">
                  <c:v>0.34115036840121749</c:v>
                </c:pt>
                <c:pt idx="1595">
                  <c:v>0.31396520440929432</c:v>
                </c:pt>
                <c:pt idx="1596">
                  <c:v>0.30019949777691785</c:v>
                </c:pt>
                <c:pt idx="1597">
                  <c:v>0.40379636775264721</c:v>
                </c:pt>
                <c:pt idx="1598">
                  <c:v>0.53237635824104457</c:v>
                </c:pt>
                <c:pt idx="1599">
                  <c:v>0.47108081968979065</c:v>
                </c:pt>
                <c:pt idx="1600">
                  <c:v>0.35811069390802297</c:v>
                </c:pt>
                <c:pt idx="1601">
                  <c:v>0.14188475888398711</c:v>
                </c:pt>
                <c:pt idx="1602">
                  <c:v>1.5202286753492059E-2</c:v>
                </c:pt>
                <c:pt idx="1603">
                  <c:v>7.1748855500476286E-2</c:v>
                </c:pt>
                <c:pt idx="1604">
                  <c:v>0.13523369609737645</c:v>
                </c:pt>
                <c:pt idx="1605">
                  <c:v>0.27010770728335581</c:v>
                </c:pt>
                <c:pt idx="1606">
                  <c:v>0.27247377569953074</c:v>
                </c:pt>
                <c:pt idx="1607">
                  <c:v>0.24006080386460646</c:v>
                </c:pt>
                <c:pt idx="1608">
                  <c:v>4.9748840397013806E-2</c:v>
                </c:pt>
                <c:pt idx="1609">
                  <c:v>4.2227424256526605E-2</c:v>
                </c:pt>
                <c:pt idx="1610">
                  <c:v>2.16356250456788E-2</c:v>
                </c:pt>
                <c:pt idx="1611">
                  <c:v>7.7143878576473049E-2</c:v>
                </c:pt>
                <c:pt idx="1612">
                  <c:v>3.3603297968065861E-2</c:v>
                </c:pt>
                <c:pt idx="1613">
                  <c:v>5.0450830551119742E-2</c:v>
                </c:pt>
                <c:pt idx="1614">
                  <c:v>0.1707885361773849</c:v>
                </c:pt>
                <c:pt idx="1615">
                  <c:v>0.19508909430247043</c:v>
                </c:pt>
                <c:pt idx="1616">
                  <c:v>0.21949976442843239</c:v>
                </c:pt>
                <c:pt idx="1617">
                  <c:v>0.16185792670996391</c:v>
                </c:pt>
                <c:pt idx="1618">
                  <c:v>2.2943501265298562E-2</c:v>
                </c:pt>
                <c:pt idx="1619">
                  <c:v>6.7875450863952261E-2</c:v>
                </c:pt>
                <c:pt idx="1620">
                  <c:v>0.16954155841645149</c:v>
                </c:pt>
                <c:pt idx="1621">
                  <c:v>0.11886066521986638</c:v>
                </c:pt>
                <c:pt idx="1622">
                  <c:v>1.9818859795181984E-2</c:v>
                </c:pt>
                <c:pt idx="1623">
                  <c:v>1.6367961495431634E-2</c:v>
                </c:pt>
                <c:pt idx="1624">
                  <c:v>2.1146673859475162E-2</c:v>
                </c:pt>
                <c:pt idx="1625">
                  <c:v>0.1599031225240847</c:v>
                </c:pt>
                <c:pt idx="1626">
                  <c:v>0.37474297447471516</c:v>
                </c:pt>
                <c:pt idx="1627">
                  <c:v>0.3145344629123879</c:v>
                </c:pt>
                <c:pt idx="1628">
                  <c:v>0.23701192560036116</c:v>
                </c:pt>
                <c:pt idx="1629">
                  <c:v>0.14230746417510926</c:v>
                </c:pt>
                <c:pt idx="1630">
                  <c:v>0.25936502164131381</c:v>
                </c:pt>
                <c:pt idx="1631">
                  <c:v>0.35814998714645585</c:v>
                </c:pt>
                <c:pt idx="1632">
                  <c:v>5.7858950271969085E-2</c:v>
                </c:pt>
                <c:pt idx="1633">
                  <c:v>0.24389909373236981</c:v>
                </c:pt>
                <c:pt idx="1634">
                  <c:v>0.56580870093081148</c:v>
                </c:pt>
                <c:pt idx="1635">
                  <c:v>0.73728216604931796</c:v>
                </c:pt>
                <c:pt idx="1636">
                  <c:v>0.58488767275738507</c:v>
                </c:pt>
                <c:pt idx="1637">
                  <c:v>0.5261327755106705</c:v>
                </c:pt>
                <c:pt idx="1638">
                  <c:v>0.45299554588854091</c:v>
                </c:pt>
                <c:pt idx="1639">
                  <c:v>0.34127669478331618</c:v>
                </c:pt>
                <c:pt idx="1640">
                  <c:v>0.2473812602551422</c:v>
                </c:pt>
                <c:pt idx="1641">
                  <c:v>0.14523577462730475</c:v>
                </c:pt>
                <c:pt idx="1642">
                  <c:v>8.2955550424924258E-3</c:v>
                </c:pt>
                <c:pt idx="1643">
                  <c:v>5.5699925536610483E-2</c:v>
                </c:pt>
                <c:pt idx="1644">
                  <c:v>0.10895636620198733</c:v>
                </c:pt>
                <c:pt idx="1645">
                  <c:v>0.19499660541615213</c:v>
                </c:pt>
                <c:pt idx="1646">
                  <c:v>0.27650113212782412</c:v>
                </c:pt>
                <c:pt idx="1647">
                  <c:v>0.20078486007467913</c:v>
                </c:pt>
                <c:pt idx="1648">
                  <c:v>0.1333015932902972</c:v>
                </c:pt>
                <c:pt idx="1649">
                  <c:v>0.11679010149345526</c:v>
                </c:pt>
                <c:pt idx="1650">
                  <c:v>8.8689510490299078E-2</c:v>
                </c:pt>
                <c:pt idx="1651">
                  <c:v>1.5275763274425792E-2</c:v>
                </c:pt>
                <c:pt idx="1652">
                  <c:v>4.4634602463235626E-2</c:v>
                </c:pt>
                <c:pt idx="1653">
                  <c:v>0.16800730545470371</c:v>
                </c:pt>
                <c:pt idx="1654">
                  <c:v>0.21813076528588662</c:v>
                </c:pt>
                <c:pt idx="1655">
                  <c:v>0.17706532990794013</c:v>
                </c:pt>
                <c:pt idx="1656">
                  <c:v>0.1940953129416777</c:v>
                </c:pt>
                <c:pt idx="1657">
                  <c:v>0.17966493677614306</c:v>
                </c:pt>
                <c:pt idx="1658">
                  <c:v>0.12734763738342439</c:v>
                </c:pt>
                <c:pt idx="1659">
                  <c:v>0.1759761039854312</c:v>
                </c:pt>
                <c:pt idx="1660">
                  <c:v>0.17562880615069718</c:v>
                </c:pt>
                <c:pt idx="1661">
                  <c:v>0.1983018401960811</c:v>
                </c:pt>
                <c:pt idx="1662">
                  <c:v>0.2590595899705741</c:v>
                </c:pt>
                <c:pt idx="1663">
                  <c:v>0.23513214364726917</c:v>
                </c:pt>
                <c:pt idx="1664">
                  <c:v>0.22328055647518336</c:v>
                </c:pt>
                <c:pt idx="1665">
                  <c:v>0.21643660237046883</c:v>
                </c:pt>
                <c:pt idx="1666">
                  <c:v>0.19837626243896533</c:v>
                </c:pt>
                <c:pt idx="1667">
                  <c:v>0.20805291501748935</c:v>
                </c:pt>
                <c:pt idx="1668">
                  <c:v>0.17496196774979805</c:v>
                </c:pt>
                <c:pt idx="1669">
                  <c:v>0.18395432803389442</c:v>
                </c:pt>
                <c:pt idx="1670">
                  <c:v>0.26416697330411026</c:v>
                </c:pt>
                <c:pt idx="1671">
                  <c:v>0.41139451910477792</c:v>
                </c:pt>
                <c:pt idx="1672">
                  <c:v>0.40336876231357771</c:v>
                </c:pt>
                <c:pt idx="1673">
                  <c:v>0.41180299491948757</c:v>
                </c:pt>
                <c:pt idx="1674">
                  <c:v>0.41896910694780454</c:v>
                </c:pt>
                <c:pt idx="1675">
                  <c:v>0.2913364422842582</c:v>
                </c:pt>
                <c:pt idx="1676">
                  <c:v>0.37721480755623049</c:v>
                </c:pt>
                <c:pt idx="1677">
                  <c:v>0.18870167524100509</c:v>
                </c:pt>
                <c:pt idx="1678">
                  <c:v>0.17013565084979473</c:v>
                </c:pt>
                <c:pt idx="1679">
                  <c:v>1.9741179635005386E-2</c:v>
                </c:pt>
                <c:pt idx="1680">
                  <c:v>7.8267783994136378E-2</c:v>
                </c:pt>
                <c:pt idx="1681">
                  <c:v>0.20427194829662301</c:v>
                </c:pt>
                <c:pt idx="1682">
                  <c:v>1.0758882564350106E-2</c:v>
                </c:pt>
                <c:pt idx="1683">
                  <c:v>8.6526017959615883E-2</c:v>
                </c:pt>
                <c:pt idx="1684">
                  <c:v>2.8868854819382381E-2</c:v>
                </c:pt>
                <c:pt idx="1685">
                  <c:v>0.25245903809115305</c:v>
                </c:pt>
                <c:pt idx="1686">
                  <c:v>0.17231068372569236</c:v>
                </c:pt>
                <c:pt idx="1687">
                  <c:v>0.10279746083913752</c:v>
                </c:pt>
                <c:pt idx="1688">
                  <c:v>0.15007169174230772</c:v>
                </c:pt>
                <c:pt idx="1689">
                  <c:v>0.10697739252160583</c:v>
                </c:pt>
                <c:pt idx="1690">
                  <c:v>0.10613678468235628</c:v>
                </c:pt>
                <c:pt idx="1691">
                  <c:v>0.14178828471867222</c:v>
                </c:pt>
                <c:pt idx="1692">
                  <c:v>0.12035870232546743</c:v>
                </c:pt>
                <c:pt idx="1693">
                  <c:v>0.14980417586005321</c:v>
                </c:pt>
                <c:pt idx="1694">
                  <c:v>0.26628533700296969</c:v>
                </c:pt>
                <c:pt idx="1695">
                  <c:v>0.31809008998998151</c:v>
                </c:pt>
                <c:pt idx="1696">
                  <c:v>0.31371531896460342</c:v>
                </c:pt>
                <c:pt idx="1697">
                  <c:v>0.5444740127584714</c:v>
                </c:pt>
                <c:pt idx="1698">
                  <c:v>0.68661876333950644</c:v>
                </c:pt>
                <c:pt idx="1699">
                  <c:v>0.8159765562885064</c:v>
                </c:pt>
                <c:pt idx="1700">
                  <c:v>0.80757193047627063</c:v>
                </c:pt>
                <c:pt idx="1701">
                  <c:v>0.69675380459375569</c:v>
                </c:pt>
                <c:pt idx="1702">
                  <c:v>0.96268116626956957</c:v>
                </c:pt>
                <c:pt idx="1703">
                  <c:v>1.1844603129805329</c:v>
                </c:pt>
                <c:pt idx="1704">
                  <c:v>1.4885323791410983</c:v>
                </c:pt>
                <c:pt idx="1705">
                  <c:v>1.6899935145315681</c:v>
                </c:pt>
                <c:pt idx="1706">
                  <c:v>1.6022371463864638</c:v>
                </c:pt>
                <c:pt idx="1707">
                  <c:v>1.5467199292251148</c:v>
                </c:pt>
                <c:pt idx="1708">
                  <c:v>1.4574909503178981</c:v>
                </c:pt>
                <c:pt idx="1709">
                  <c:v>1.4281863504360943</c:v>
                </c:pt>
                <c:pt idx="1710">
                  <c:v>1.3252575411324081</c:v>
                </c:pt>
                <c:pt idx="1711">
                  <c:v>1.3382000902605744</c:v>
                </c:pt>
                <c:pt idx="1712">
                  <c:v>1.2014935175092696</c:v>
                </c:pt>
                <c:pt idx="1713">
                  <c:v>1.1737115912735976</c:v>
                </c:pt>
                <c:pt idx="1714">
                  <c:v>1.4808913225385838</c:v>
                </c:pt>
                <c:pt idx="1715">
                  <c:v>1.6112014109365511</c:v>
                </c:pt>
                <c:pt idx="1716">
                  <c:v>1.844421664072857</c:v>
                </c:pt>
                <c:pt idx="1717">
                  <c:v>1.9828106992041066</c:v>
                </c:pt>
                <c:pt idx="1718">
                  <c:v>2.0702652702754332</c:v>
                </c:pt>
                <c:pt idx="1719">
                  <c:v>2.256066372052095</c:v>
                </c:pt>
                <c:pt idx="1720">
                  <c:v>2.467454078316345</c:v>
                </c:pt>
                <c:pt idx="1721">
                  <c:v>2.5823345074978454</c:v>
                </c:pt>
                <c:pt idx="1722">
                  <c:v>2.472938584596533</c:v>
                </c:pt>
                <c:pt idx="1723">
                  <c:v>2.2952636476642034</c:v>
                </c:pt>
                <c:pt idx="1724">
                  <c:v>2.3962696502732834</c:v>
                </c:pt>
                <c:pt idx="1725">
                  <c:v>2.5047160418377836</c:v>
                </c:pt>
                <c:pt idx="1726">
                  <c:v>2.6029407671897071</c:v>
                </c:pt>
                <c:pt idx="1727">
                  <c:v>2.748856812027149</c:v>
                </c:pt>
                <c:pt idx="1728">
                  <c:v>2.4862019391617363</c:v>
                </c:pt>
                <c:pt idx="1729">
                  <c:v>2.2163081968541927</c:v>
                </c:pt>
                <c:pt idx="1730">
                  <c:v>1.7108249041736558</c:v>
                </c:pt>
                <c:pt idx="1731">
                  <c:v>1.8802606361883158</c:v>
                </c:pt>
                <c:pt idx="1732">
                  <c:v>1.9598302680859212</c:v>
                </c:pt>
                <c:pt idx="1733">
                  <c:v>1.9241851492108506</c:v>
                </c:pt>
                <c:pt idx="1734">
                  <c:v>2.039282956108968</c:v>
                </c:pt>
                <c:pt idx="1735">
                  <c:v>1.509591010804612</c:v>
                </c:pt>
                <c:pt idx="1736">
                  <c:v>1.4054504976670432</c:v>
                </c:pt>
                <c:pt idx="1737">
                  <c:v>1.4930860387548222</c:v>
                </c:pt>
                <c:pt idx="1738">
                  <c:v>1.552150034813466</c:v>
                </c:pt>
                <c:pt idx="1739">
                  <c:v>1.8857353042018079</c:v>
                </c:pt>
                <c:pt idx="1740">
                  <c:v>1.9060076718782037</c:v>
                </c:pt>
                <c:pt idx="1741">
                  <c:v>1.6347518897576909</c:v>
                </c:pt>
                <c:pt idx="1742">
                  <c:v>1.2839214232462504</c:v>
                </c:pt>
                <c:pt idx="1743">
                  <c:v>0.98729432997667499</c:v>
                </c:pt>
                <c:pt idx="1744">
                  <c:v>0.7614367922140125</c:v>
                </c:pt>
                <c:pt idx="1745">
                  <c:v>0.83473493209064664</c:v>
                </c:pt>
                <c:pt idx="1746">
                  <c:v>0.89137180685262851</c:v>
                </c:pt>
                <c:pt idx="1747">
                  <c:v>0.74133333115393119</c:v>
                </c:pt>
                <c:pt idx="1748">
                  <c:v>0.82515719344667493</c:v>
                </c:pt>
                <c:pt idx="1749">
                  <c:v>0.73894695821249989</c:v>
                </c:pt>
                <c:pt idx="1750">
                  <c:v>0.78491168028264668</c:v>
                </c:pt>
                <c:pt idx="1751">
                  <c:v>0.87630452263950132</c:v>
                </c:pt>
                <c:pt idx="1752">
                  <c:v>0.71161284257024415</c:v>
                </c:pt>
                <c:pt idx="1753">
                  <c:v>0.58337873148747232</c:v>
                </c:pt>
                <c:pt idx="1754">
                  <c:v>0.46161693077731825</c:v>
                </c:pt>
                <c:pt idx="1755">
                  <c:v>0.31314251333236931</c:v>
                </c:pt>
                <c:pt idx="1756">
                  <c:v>0.24740464155863445</c:v>
                </c:pt>
                <c:pt idx="1757">
                  <c:v>0.34087049889447613</c:v>
                </c:pt>
                <c:pt idx="1758">
                  <c:v>0.39143583049953634</c:v>
                </c:pt>
                <c:pt idx="1759">
                  <c:v>0.5653335620182689</c:v>
                </c:pt>
                <c:pt idx="1760">
                  <c:v>0.41951485509118525</c:v>
                </c:pt>
                <c:pt idx="1761">
                  <c:v>0.43007398457991758</c:v>
                </c:pt>
                <c:pt idx="1762">
                  <c:v>0.38251276705039172</c:v>
                </c:pt>
                <c:pt idx="1763">
                  <c:v>0.32439317292638437</c:v>
                </c:pt>
                <c:pt idx="1764">
                  <c:v>0.41747073949390623</c:v>
                </c:pt>
                <c:pt idx="1765">
                  <c:v>0.33394991052842388</c:v>
                </c:pt>
                <c:pt idx="1766">
                  <c:v>0.30079453023175196</c:v>
                </c:pt>
                <c:pt idx="1767">
                  <c:v>0.24974435473337217</c:v>
                </c:pt>
                <c:pt idx="1768">
                  <c:v>0.11491126725466101</c:v>
                </c:pt>
                <c:pt idx="1769">
                  <c:v>9.9837597881340737E-2</c:v>
                </c:pt>
                <c:pt idx="1770">
                  <c:v>3.1549915936081141E-2</c:v>
                </c:pt>
                <c:pt idx="1771">
                  <c:v>5.1562429652816807E-2</c:v>
                </c:pt>
                <c:pt idx="1772">
                  <c:v>8.310186015172856E-2</c:v>
                </c:pt>
                <c:pt idx="1773">
                  <c:v>0.11257777404165298</c:v>
                </c:pt>
                <c:pt idx="1774">
                  <c:v>0.16644289534278242</c:v>
                </c:pt>
                <c:pt idx="1775">
                  <c:v>0.21010573037031141</c:v>
                </c:pt>
                <c:pt idx="1776">
                  <c:v>6.5462105395675901E-2</c:v>
                </c:pt>
                <c:pt idx="1777">
                  <c:v>0.19949364685688409</c:v>
                </c:pt>
                <c:pt idx="1778">
                  <c:v>9.8608847445547876E-2</c:v>
                </c:pt>
                <c:pt idx="1779">
                  <c:v>5.4043750732214853E-2</c:v>
                </c:pt>
                <c:pt idx="1780">
                  <c:v>0.41254825051719196</c:v>
                </c:pt>
                <c:pt idx="1781">
                  <c:v>0.27889312089293317</c:v>
                </c:pt>
                <c:pt idx="1782">
                  <c:v>0.72317726442897856</c:v>
                </c:pt>
                <c:pt idx="1783">
                  <c:v>0.79264408971424871</c:v>
                </c:pt>
                <c:pt idx="1784">
                  <c:v>0.82562671986501135</c:v>
                </c:pt>
                <c:pt idx="1785">
                  <c:v>0.77632522199321341</c:v>
                </c:pt>
                <c:pt idx="1786">
                  <c:v>0.69486339040175371</c:v>
                </c:pt>
                <c:pt idx="1787">
                  <c:v>0.5383144369834193</c:v>
                </c:pt>
                <c:pt idx="1788">
                  <c:v>0.44524174824100393</c:v>
                </c:pt>
                <c:pt idx="1789">
                  <c:v>0.50810718599516813</c:v>
                </c:pt>
                <c:pt idx="1790">
                  <c:v>0.49351663130593315</c:v>
                </c:pt>
                <c:pt idx="1791">
                  <c:v>0.41359870127569154</c:v>
                </c:pt>
                <c:pt idx="1792">
                  <c:v>0.26001720563542169</c:v>
                </c:pt>
                <c:pt idx="1793">
                  <c:v>0.26493572494376966</c:v>
                </c:pt>
                <c:pt idx="1794">
                  <c:v>0.2123453348491684</c:v>
                </c:pt>
                <c:pt idx="1795">
                  <c:v>0.25102467386476468</c:v>
                </c:pt>
                <c:pt idx="1796">
                  <c:v>0.4771625151369106</c:v>
                </c:pt>
                <c:pt idx="1797">
                  <c:v>0.52432203612037409</c:v>
                </c:pt>
                <c:pt idx="1798">
                  <c:v>0.70560523909305584</c:v>
                </c:pt>
                <c:pt idx="1799">
                  <c:v>0.71908571546695788</c:v>
                </c:pt>
                <c:pt idx="1800">
                  <c:v>0.72988307894930304</c:v>
                </c:pt>
                <c:pt idx="1801">
                  <c:v>0.61343516548751931</c:v>
                </c:pt>
                <c:pt idx="1802">
                  <c:v>0.50549679493795208</c:v>
                </c:pt>
                <c:pt idx="1803">
                  <c:v>0.4308895395882234</c:v>
                </c:pt>
                <c:pt idx="1804">
                  <c:v>0.28724712564231369</c:v>
                </c:pt>
                <c:pt idx="1805">
                  <c:v>0.32194998786216261</c:v>
                </c:pt>
                <c:pt idx="1806">
                  <c:v>0.24282546205892061</c:v>
                </c:pt>
                <c:pt idx="1807">
                  <c:v>0.22739609976604239</c:v>
                </c:pt>
                <c:pt idx="1808">
                  <c:v>0.1294955809826413</c:v>
                </c:pt>
                <c:pt idx="1809">
                  <c:v>3.0661738299766757E-2</c:v>
                </c:pt>
                <c:pt idx="1810">
                  <c:v>9.8176259521575646E-2</c:v>
                </c:pt>
                <c:pt idx="1811">
                  <c:v>0.15072233495271672</c:v>
                </c:pt>
                <c:pt idx="1812">
                  <c:v>3.5409908608114798E-2</c:v>
                </c:pt>
                <c:pt idx="1813">
                  <c:v>9.1775952024247265E-3</c:v>
                </c:pt>
                <c:pt idx="1814">
                  <c:v>7.5775959560100969E-2</c:v>
                </c:pt>
                <c:pt idx="1815">
                  <c:v>9.4472645165233238E-2</c:v>
                </c:pt>
                <c:pt idx="1816">
                  <c:v>0.14482169649722756</c:v>
                </c:pt>
                <c:pt idx="1817">
                  <c:v>0.13506847261197849</c:v>
                </c:pt>
                <c:pt idx="1818">
                  <c:v>5.3878736217995793E-3</c:v>
                </c:pt>
                <c:pt idx="1819">
                  <c:v>1.2385019823900908E-2</c:v>
                </c:pt>
                <c:pt idx="1820">
                  <c:v>0.17634857517020008</c:v>
                </c:pt>
                <c:pt idx="1821">
                  <c:v>0.22105056952055815</c:v>
                </c:pt>
                <c:pt idx="1822">
                  <c:v>0.27258651426663216</c:v>
                </c:pt>
                <c:pt idx="1823">
                  <c:v>6.4442668536351777E-2</c:v>
                </c:pt>
                <c:pt idx="1824">
                  <c:v>0.20597897614642718</c:v>
                </c:pt>
                <c:pt idx="1825">
                  <c:v>0.40072258052109877</c:v>
                </c:pt>
                <c:pt idx="1826">
                  <c:v>0.67910752142662933</c:v>
                </c:pt>
                <c:pt idx="1827">
                  <c:v>0.65520336322353745</c:v>
                </c:pt>
                <c:pt idx="1828">
                  <c:v>0.63871403457090759</c:v>
                </c:pt>
                <c:pt idx="1829">
                  <c:v>0.57931937556408608</c:v>
                </c:pt>
                <c:pt idx="1830">
                  <c:v>0.46125341012542032</c:v>
                </c:pt>
                <c:pt idx="1831">
                  <c:v>0.30630741012814983</c:v>
                </c:pt>
                <c:pt idx="1832">
                  <c:v>0.15768872961955027</c:v>
                </c:pt>
                <c:pt idx="1833">
                  <c:v>7.2220268654125508E-2</c:v>
                </c:pt>
                <c:pt idx="1834">
                  <c:v>0.18497533733422447</c:v>
                </c:pt>
                <c:pt idx="1835">
                  <c:v>8.4813098421381697E-2</c:v>
                </c:pt>
                <c:pt idx="1836">
                  <c:v>0.22837754588559811</c:v>
                </c:pt>
                <c:pt idx="1837">
                  <c:v>0.31786542791369282</c:v>
                </c:pt>
                <c:pt idx="1838">
                  <c:v>0.51181256072259196</c:v>
                </c:pt>
                <c:pt idx="1839">
                  <c:v>0.45362345102948737</c:v>
                </c:pt>
                <c:pt idx="1840">
                  <c:v>0.32541532844749965</c:v>
                </c:pt>
                <c:pt idx="1841">
                  <c:v>0.33355673134271552</c:v>
                </c:pt>
                <c:pt idx="1842">
                  <c:v>0.26520989835324477</c:v>
                </c:pt>
                <c:pt idx="1843">
                  <c:v>0.25161478636196311</c:v>
                </c:pt>
                <c:pt idx="1844">
                  <c:v>0.29292711451329989</c:v>
                </c:pt>
                <c:pt idx="1845">
                  <c:v>0.20782157727445308</c:v>
                </c:pt>
                <c:pt idx="1846">
                  <c:v>0.17667542369841718</c:v>
                </c:pt>
                <c:pt idx="1847">
                  <c:v>8.3351567598131643E-2</c:v>
                </c:pt>
                <c:pt idx="1848">
                  <c:v>0.12163521891734538</c:v>
                </c:pt>
                <c:pt idx="1849">
                  <c:v>9.1616991297828326E-2</c:v>
                </c:pt>
                <c:pt idx="1850">
                  <c:v>1.1391771321173501E-2</c:v>
                </c:pt>
                <c:pt idx="1851">
                  <c:v>1.1812665281911281E-2</c:v>
                </c:pt>
                <c:pt idx="1852">
                  <c:v>8.6084846506276388E-2</c:v>
                </c:pt>
                <c:pt idx="1853">
                  <c:v>4.0871676042046985E-3</c:v>
                </c:pt>
                <c:pt idx="1854">
                  <c:v>0.15377196900844339</c:v>
                </c:pt>
                <c:pt idx="1855">
                  <c:v>0.19005976174615088</c:v>
                </c:pt>
                <c:pt idx="1856">
                  <c:v>0.21907991916178571</c:v>
                </c:pt>
                <c:pt idx="1857">
                  <c:v>0.17244794999055257</c:v>
                </c:pt>
                <c:pt idx="1858">
                  <c:v>5.8212302920417444E-2</c:v>
                </c:pt>
                <c:pt idx="1859">
                  <c:v>2.2337056192323467E-2</c:v>
                </c:pt>
                <c:pt idx="1860">
                  <c:v>0.10391014997106568</c:v>
                </c:pt>
                <c:pt idx="1861">
                  <c:v>7.7848048013206744E-2</c:v>
                </c:pt>
                <c:pt idx="1862">
                  <c:v>0.11533742762950604</c:v>
                </c:pt>
                <c:pt idx="1863">
                  <c:v>8.3950567955848432E-2</c:v>
                </c:pt>
                <c:pt idx="1864">
                  <c:v>5.9035826935755584E-2</c:v>
                </c:pt>
                <c:pt idx="1865">
                  <c:v>6.7850691183328912E-2</c:v>
                </c:pt>
                <c:pt idx="1866">
                  <c:v>0.22231480333787909</c:v>
                </c:pt>
                <c:pt idx="1867">
                  <c:v>0.2681424105437904</c:v>
                </c:pt>
                <c:pt idx="1868">
                  <c:v>0.3413580467276614</c:v>
                </c:pt>
                <c:pt idx="1869">
                  <c:v>0.45290769914617185</c:v>
                </c:pt>
                <c:pt idx="1870">
                  <c:v>0.47968628207185487</c:v>
                </c:pt>
                <c:pt idx="1871">
                  <c:v>0.5225380361586599</c:v>
                </c:pt>
                <c:pt idx="1872">
                  <c:v>0.45100927087685516</c:v>
                </c:pt>
                <c:pt idx="1873">
                  <c:v>0.30645448416294796</c:v>
                </c:pt>
                <c:pt idx="1874">
                  <c:v>0.10930174047794945</c:v>
                </c:pt>
                <c:pt idx="1875">
                  <c:v>5.4136019041502535E-3</c:v>
                </c:pt>
                <c:pt idx="1876">
                  <c:v>9.1383456916787106E-2</c:v>
                </c:pt>
                <c:pt idx="1877">
                  <c:v>4.8063260035577836E-2</c:v>
                </c:pt>
                <c:pt idx="1878">
                  <c:v>9.4661323384666873E-3</c:v>
                </c:pt>
                <c:pt idx="1879">
                  <c:v>6.2851016869671483E-2</c:v>
                </c:pt>
                <c:pt idx="1880">
                  <c:v>0.10080025263118299</c:v>
                </c:pt>
                <c:pt idx="1881">
                  <c:v>5.6680701279828737E-2</c:v>
                </c:pt>
                <c:pt idx="1882">
                  <c:v>8.615154855915752E-2</c:v>
                </c:pt>
                <c:pt idx="1883">
                  <c:v>7.8277674134606012E-2</c:v>
                </c:pt>
                <c:pt idx="1884">
                  <c:v>8.7567132101241979E-2</c:v>
                </c:pt>
                <c:pt idx="1885">
                  <c:v>0.13631528248864921</c:v>
                </c:pt>
                <c:pt idx="1886">
                  <c:v>0.15691982526229992</c:v>
                </c:pt>
                <c:pt idx="1887">
                  <c:v>0.21781790198261752</c:v>
                </c:pt>
                <c:pt idx="1888">
                  <c:v>0.17508161985522711</c:v>
                </c:pt>
                <c:pt idx="1889">
                  <c:v>0.1167192300288921</c:v>
                </c:pt>
                <c:pt idx="1890">
                  <c:v>8.9288844351024507E-2</c:v>
                </c:pt>
                <c:pt idx="1891">
                  <c:v>7.3130939818056587E-2</c:v>
                </c:pt>
                <c:pt idx="1892">
                  <c:v>0.14508676506028978</c:v>
                </c:pt>
                <c:pt idx="1893">
                  <c:v>0.22954321256192364</c:v>
                </c:pt>
                <c:pt idx="1894">
                  <c:v>0.26959690324582414</c:v>
                </c:pt>
                <c:pt idx="1895">
                  <c:v>0.27497901324172658</c:v>
                </c:pt>
                <c:pt idx="1896">
                  <c:v>0.27030119364765914</c:v>
                </c:pt>
                <c:pt idx="1897">
                  <c:v>0.26328687695350833</c:v>
                </c:pt>
                <c:pt idx="1898">
                  <c:v>0.23421832635337161</c:v>
                </c:pt>
                <c:pt idx="1899">
                  <c:v>0.18976810346907225</c:v>
                </c:pt>
                <c:pt idx="1900">
                  <c:v>0.17575681142563479</c:v>
                </c:pt>
                <c:pt idx="1901">
                  <c:v>0.14028833771362159</c:v>
                </c:pt>
                <c:pt idx="1902">
                  <c:v>0.14949887996934089</c:v>
                </c:pt>
                <c:pt idx="1903">
                  <c:v>0.19102618135918675</c:v>
                </c:pt>
                <c:pt idx="1904">
                  <c:v>0.19919306842988588</c:v>
                </c:pt>
                <c:pt idx="1905">
                  <c:v>0.25706965373551116</c:v>
                </c:pt>
                <c:pt idx="1906">
                  <c:v>0.2658888855159483</c:v>
                </c:pt>
                <c:pt idx="1907">
                  <c:v>0.25235788093109734</c:v>
                </c:pt>
                <c:pt idx="1908">
                  <c:v>0.2231121816557691</c:v>
                </c:pt>
                <c:pt idx="1909">
                  <c:v>0.22462631941484387</c:v>
                </c:pt>
                <c:pt idx="1910">
                  <c:v>0.23624314229106891</c:v>
                </c:pt>
                <c:pt idx="1911">
                  <c:v>0.26781335765915132</c:v>
                </c:pt>
                <c:pt idx="1912">
                  <c:v>0.28894726891213485</c:v>
                </c:pt>
                <c:pt idx="1913">
                  <c:v>0.28060017382076485</c:v>
                </c:pt>
                <c:pt idx="1914">
                  <c:v>0.36047426536854188</c:v>
                </c:pt>
                <c:pt idx="1915">
                  <c:v>0.34403725789896378</c:v>
                </c:pt>
                <c:pt idx="1916">
                  <c:v>0.40544480535962218</c:v>
                </c:pt>
                <c:pt idx="1917">
                  <c:v>0.38888786802898723</c:v>
                </c:pt>
                <c:pt idx="1918">
                  <c:v>0.27210208003890229</c:v>
                </c:pt>
                <c:pt idx="1919">
                  <c:v>0.29910080689404511</c:v>
                </c:pt>
                <c:pt idx="1920">
                  <c:v>0.26887774897173689</c:v>
                </c:pt>
                <c:pt idx="1921">
                  <c:v>0.27263601400269855</c:v>
                </c:pt>
                <c:pt idx="1922">
                  <c:v>0.2902726863649675</c:v>
                </c:pt>
                <c:pt idx="1923">
                  <c:v>0.2579250417995243</c:v>
                </c:pt>
                <c:pt idx="1924">
                  <c:v>0.23643968248176001</c:v>
                </c:pt>
                <c:pt idx="1925">
                  <c:v>0.22233745509896596</c:v>
                </c:pt>
                <c:pt idx="1926">
                  <c:v>0.20755493271588249</c:v>
                </c:pt>
                <c:pt idx="1927">
                  <c:v>0.20011151920499445</c:v>
                </c:pt>
                <c:pt idx="1928">
                  <c:v>0.17860704853543943</c:v>
                </c:pt>
                <c:pt idx="1929">
                  <c:v>0.21594314248648686</c:v>
                </c:pt>
                <c:pt idx="1930">
                  <c:v>0.30463701599000975</c:v>
                </c:pt>
                <c:pt idx="1931">
                  <c:v>0.27822854730537427</c:v>
                </c:pt>
                <c:pt idx="1932">
                  <c:v>0.29699463177266905</c:v>
                </c:pt>
                <c:pt idx="1933">
                  <c:v>0.2992187926430262</c:v>
                </c:pt>
                <c:pt idx="1934">
                  <c:v>0.20751687842130129</c:v>
                </c:pt>
                <c:pt idx="1935">
                  <c:v>0.28047160507162439</c:v>
                </c:pt>
                <c:pt idx="1936">
                  <c:v>0.3184623732169205</c:v>
                </c:pt>
                <c:pt idx="1937">
                  <c:v>0.32337552908982731</c:v>
                </c:pt>
                <c:pt idx="1938">
                  <c:v>0.36738187059570132</c:v>
                </c:pt>
                <c:pt idx="1939">
                  <c:v>0.28595082463131122</c:v>
                </c:pt>
                <c:pt idx="1940">
                  <c:v>0.25307757810093634</c:v>
                </c:pt>
                <c:pt idx="1941">
                  <c:v>0.16636291212180654</c:v>
                </c:pt>
                <c:pt idx="1942">
                  <c:v>0.13915033470398708</c:v>
                </c:pt>
                <c:pt idx="1943">
                  <c:v>0.18160491723933525</c:v>
                </c:pt>
                <c:pt idx="1944">
                  <c:v>0.19245949599375314</c:v>
                </c:pt>
                <c:pt idx="1945">
                  <c:v>0.26392293845550868</c:v>
                </c:pt>
                <c:pt idx="1946">
                  <c:v>0.28765613941355272</c:v>
                </c:pt>
                <c:pt idx="1947">
                  <c:v>0.28990284753246054</c:v>
                </c:pt>
                <c:pt idx="1948">
                  <c:v>0.31913859058329375</c:v>
                </c:pt>
                <c:pt idx="1949">
                  <c:v>0.20661106649934419</c:v>
                </c:pt>
                <c:pt idx="1950">
                  <c:v>0.12711343497329425</c:v>
                </c:pt>
                <c:pt idx="1951">
                  <c:v>0.21960652118525731</c:v>
                </c:pt>
                <c:pt idx="1952">
                  <c:v>0.13260047538884556</c:v>
                </c:pt>
                <c:pt idx="1953">
                  <c:v>0.1996044375822473</c:v>
                </c:pt>
                <c:pt idx="1954">
                  <c:v>0.15058825193857536</c:v>
                </c:pt>
                <c:pt idx="1955">
                  <c:v>7.2577708459685711E-2</c:v>
                </c:pt>
                <c:pt idx="1956">
                  <c:v>7.0129043885642547E-2</c:v>
                </c:pt>
                <c:pt idx="1957">
                  <c:v>4.0889323356406881E-2</c:v>
                </c:pt>
                <c:pt idx="1958">
                  <c:v>0.13188898753061479</c:v>
                </c:pt>
                <c:pt idx="1959">
                  <c:v>0.16421400935525091</c:v>
                </c:pt>
                <c:pt idx="1960">
                  <c:v>0.19414997216266525</c:v>
                </c:pt>
                <c:pt idx="1961">
                  <c:v>7.6984083665350353E-2</c:v>
                </c:pt>
                <c:pt idx="1962">
                  <c:v>6.7181442592820953E-2</c:v>
                </c:pt>
                <c:pt idx="1963">
                  <c:v>5.2114660242254959E-2</c:v>
                </c:pt>
                <c:pt idx="1964">
                  <c:v>5.3830877281291607E-2</c:v>
                </c:pt>
                <c:pt idx="1965">
                  <c:v>0.17494264659431275</c:v>
                </c:pt>
                <c:pt idx="1966">
                  <c:v>5.7289736341833491E-3</c:v>
                </c:pt>
                <c:pt idx="1967">
                  <c:v>0.1319214113448032</c:v>
                </c:pt>
                <c:pt idx="1968">
                  <c:v>8.2973685940569614E-2</c:v>
                </c:pt>
                <c:pt idx="1969">
                  <c:v>0.14325167162449895</c:v>
                </c:pt>
                <c:pt idx="1970">
                  <c:v>0.29660349601034469</c:v>
                </c:pt>
                <c:pt idx="1971">
                  <c:v>0.36795724568203592</c:v>
                </c:pt>
                <c:pt idx="1972">
                  <c:v>0.15092347363086117</c:v>
                </c:pt>
                <c:pt idx="1973">
                  <c:v>7.5387958625319981E-2</c:v>
                </c:pt>
                <c:pt idx="1974">
                  <c:v>0.17014339639704823</c:v>
                </c:pt>
                <c:pt idx="1975">
                  <c:v>0.11023816849148683</c:v>
                </c:pt>
                <c:pt idx="1976">
                  <c:v>9.2436126991854905E-4</c:v>
                </c:pt>
                <c:pt idx="1977">
                  <c:v>8.1663668376731925E-3</c:v>
                </c:pt>
                <c:pt idx="1978">
                  <c:v>3.0103092829810756E-2</c:v>
                </c:pt>
                <c:pt idx="1979">
                  <c:v>5.6269278531237456E-2</c:v>
                </c:pt>
                <c:pt idx="1980">
                  <c:v>0.1474161562635147</c:v>
                </c:pt>
                <c:pt idx="1981">
                  <c:v>0.15831782408131373</c:v>
                </c:pt>
                <c:pt idx="1982">
                  <c:v>3.7075261664206292E-2</c:v>
                </c:pt>
                <c:pt idx="1983">
                  <c:v>6.8748050567925809E-2</c:v>
                </c:pt>
                <c:pt idx="1984">
                  <c:v>3.9466139071129162E-2</c:v>
                </c:pt>
                <c:pt idx="1985">
                  <c:v>0.28964028620045434</c:v>
                </c:pt>
                <c:pt idx="1986">
                  <c:v>0.29850779970396224</c:v>
                </c:pt>
                <c:pt idx="1987">
                  <c:v>0.40057173462674328</c:v>
                </c:pt>
                <c:pt idx="1988">
                  <c:v>0.44923375174000046</c:v>
                </c:pt>
                <c:pt idx="1989">
                  <c:v>0.40846733080389819</c:v>
                </c:pt>
                <c:pt idx="1990">
                  <c:v>0.27525274861990107</c:v>
                </c:pt>
                <c:pt idx="1991">
                  <c:v>0.26633660206070081</c:v>
                </c:pt>
                <c:pt idx="1992">
                  <c:v>0.17856763357844743</c:v>
                </c:pt>
                <c:pt idx="1993">
                  <c:v>7.2158388748235477E-2</c:v>
                </c:pt>
                <c:pt idx="1994">
                  <c:v>0.1935083219791654</c:v>
                </c:pt>
                <c:pt idx="1995">
                  <c:v>0.32100319879443301</c:v>
                </c:pt>
                <c:pt idx="1996">
                  <c:v>0.35020156427769106</c:v>
                </c:pt>
                <c:pt idx="1997">
                  <c:v>0.28951955896262782</c:v>
                </c:pt>
                <c:pt idx="1998">
                  <c:v>0.19471662605985057</c:v>
                </c:pt>
                <c:pt idx="1999">
                  <c:v>0.1075537172689226</c:v>
                </c:pt>
                <c:pt idx="2000">
                  <c:v>0.11907003585185101</c:v>
                </c:pt>
                <c:pt idx="2001">
                  <c:v>0.1387725538417291</c:v>
                </c:pt>
                <c:pt idx="2002">
                  <c:v>0.19608735698152174</c:v>
                </c:pt>
                <c:pt idx="2003">
                  <c:v>0.12225036029031447</c:v>
                </c:pt>
                <c:pt idx="2004">
                  <c:v>0.11433148896334261</c:v>
                </c:pt>
                <c:pt idx="2005">
                  <c:v>0.1589004491112288</c:v>
                </c:pt>
                <c:pt idx="2006">
                  <c:v>0.20409960594618823</c:v>
                </c:pt>
                <c:pt idx="2007">
                  <c:v>0.1216244792208773</c:v>
                </c:pt>
                <c:pt idx="2008">
                  <c:v>0.22658849670881681</c:v>
                </c:pt>
                <c:pt idx="2009">
                  <c:v>0.23545750015821434</c:v>
                </c:pt>
                <c:pt idx="2010">
                  <c:v>0.22727520827758527</c:v>
                </c:pt>
                <c:pt idx="2011">
                  <c:v>0.25557021117349465</c:v>
                </c:pt>
                <c:pt idx="2012">
                  <c:v>0.20807051749057476</c:v>
                </c:pt>
                <c:pt idx="2013">
                  <c:v>0.20369626339664909</c:v>
                </c:pt>
                <c:pt idx="2014">
                  <c:v>6.9281200856365646E-2</c:v>
                </c:pt>
                <c:pt idx="2015">
                  <c:v>9.0567398963438253E-2</c:v>
                </c:pt>
                <c:pt idx="2016">
                  <c:v>0.10639163046439448</c:v>
                </c:pt>
                <c:pt idx="2017">
                  <c:v>2.3030303015700582E-2</c:v>
                </c:pt>
                <c:pt idx="2018">
                  <c:v>0.11333587965847317</c:v>
                </c:pt>
                <c:pt idx="2019">
                  <c:v>0.10988248279223202</c:v>
                </c:pt>
                <c:pt idx="2020">
                  <c:v>3.0147321216433686E-3</c:v>
                </c:pt>
                <c:pt idx="2021">
                  <c:v>2.6260769931795484E-2</c:v>
                </c:pt>
                <c:pt idx="2022">
                  <c:v>0.13928235155848717</c:v>
                </c:pt>
                <c:pt idx="2023">
                  <c:v>0.16593983251515643</c:v>
                </c:pt>
                <c:pt idx="2024">
                  <c:v>9.4244185168814151E-2</c:v>
                </c:pt>
                <c:pt idx="2025">
                  <c:v>2.6769051694795171E-2</c:v>
                </c:pt>
                <c:pt idx="2026">
                  <c:v>1.1939397522060999E-3</c:v>
                </c:pt>
                <c:pt idx="2027">
                  <c:v>0.1713064126751368</c:v>
                </c:pt>
                <c:pt idx="2028">
                  <c:v>0.16344205718522234</c:v>
                </c:pt>
                <c:pt idx="2029">
                  <c:v>0.14021719307250682</c:v>
                </c:pt>
                <c:pt idx="2030">
                  <c:v>0.22753881639667883</c:v>
                </c:pt>
                <c:pt idx="2031">
                  <c:v>0.14755653284335546</c:v>
                </c:pt>
                <c:pt idx="2032">
                  <c:v>0.22843648843529615</c:v>
                </c:pt>
                <c:pt idx="2033">
                  <c:v>0.36617261957157249</c:v>
                </c:pt>
                <c:pt idx="2034">
                  <c:v>0.31405673811478152</c:v>
                </c:pt>
                <c:pt idx="2035">
                  <c:v>0.35792593922566557</c:v>
                </c:pt>
                <c:pt idx="2036">
                  <c:v>0.30975500115660698</c:v>
                </c:pt>
                <c:pt idx="2037">
                  <c:v>0.16026261578962811</c:v>
                </c:pt>
                <c:pt idx="2038">
                  <c:v>0.17753800163703076</c:v>
                </c:pt>
                <c:pt idx="2039">
                  <c:v>3.6208258680795719E-2</c:v>
                </c:pt>
                <c:pt idx="2040">
                  <c:v>7.9565589190454519E-2</c:v>
                </c:pt>
                <c:pt idx="2041">
                  <c:v>9.9672950609228803E-2</c:v>
                </c:pt>
                <c:pt idx="2042">
                  <c:v>3.7983174824850308E-2</c:v>
                </c:pt>
                <c:pt idx="2043">
                  <c:v>3.1232474565496514E-2</c:v>
                </c:pt>
                <c:pt idx="2044">
                  <c:v>8.8102896831914135E-2</c:v>
                </c:pt>
                <c:pt idx="2045">
                  <c:v>0.21589311722673304</c:v>
                </c:pt>
                <c:pt idx="2046">
                  <c:v>0.20980369526242237</c:v>
                </c:pt>
                <c:pt idx="2047">
                  <c:v>0.24335649284918903</c:v>
                </c:pt>
                <c:pt idx="2048">
                  <c:v>0.21559037660540892</c:v>
                </c:pt>
                <c:pt idx="2049">
                  <c:v>9.9039522562518065E-2</c:v>
                </c:pt>
                <c:pt idx="2050">
                  <c:v>0.1236509784513132</c:v>
                </c:pt>
                <c:pt idx="2051">
                  <c:v>0.16395564836071089</c:v>
                </c:pt>
                <c:pt idx="2052">
                  <c:v>0.22862406708978508</c:v>
                </c:pt>
                <c:pt idx="2053">
                  <c:v>0.45433677679899481</c:v>
                </c:pt>
                <c:pt idx="2054">
                  <c:v>0.34288061097026046</c:v>
                </c:pt>
                <c:pt idx="2055">
                  <c:v>0.19056524647968903</c:v>
                </c:pt>
                <c:pt idx="2056">
                  <c:v>0.10923710817693046</c:v>
                </c:pt>
                <c:pt idx="2057">
                  <c:v>6.3436394903852833E-2</c:v>
                </c:pt>
                <c:pt idx="2058">
                  <c:v>5.1684263800081728E-3</c:v>
                </c:pt>
                <c:pt idx="2059">
                  <c:v>5.9976058350048184E-2</c:v>
                </c:pt>
                <c:pt idx="2060">
                  <c:v>9.6662007256835325E-2</c:v>
                </c:pt>
                <c:pt idx="2061">
                  <c:v>0.11144420438644013</c:v>
                </c:pt>
                <c:pt idx="2062">
                  <c:v>8.8224780153240159E-2</c:v>
                </c:pt>
                <c:pt idx="2063">
                  <c:v>0.20059226079018799</c:v>
                </c:pt>
                <c:pt idx="2064">
                  <c:v>0.25086153649861864</c:v>
                </c:pt>
                <c:pt idx="2065">
                  <c:v>0.28600553578229254</c:v>
                </c:pt>
                <c:pt idx="2066">
                  <c:v>0.28947791490983238</c:v>
                </c:pt>
                <c:pt idx="2067">
                  <c:v>0.30335406443771162</c:v>
                </c:pt>
                <c:pt idx="2068">
                  <c:v>0.2522783889518026</c:v>
                </c:pt>
                <c:pt idx="2069">
                  <c:v>0.31510663325147636</c:v>
                </c:pt>
                <c:pt idx="2070">
                  <c:v>0.33558525028401992</c:v>
                </c:pt>
                <c:pt idx="2071">
                  <c:v>0.32679817747992684</c:v>
                </c:pt>
                <c:pt idx="2072">
                  <c:v>0.32012666764487707</c:v>
                </c:pt>
                <c:pt idx="2073">
                  <c:v>0.28439266014472186</c:v>
                </c:pt>
                <c:pt idx="2074">
                  <c:v>0.23462863262707553</c:v>
                </c:pt>
                <c:pt idx="2075">
                  <c:v>0.2387527221179816</c:v>
                </c:pt>
                <c:pt idx="2076">
                  <c:v>0.23882868786895878</c:v>
                </c:pt>
                <c:pt idx="2077">
                  <c:v>0.1773272553185507</c:v>
                </c:pt>
                <c:pt idx="2078">
                  <c:v>0.10918799063766824</c:v>
                </c:pt>
                <c:pt idx="2079">
                  <c:v>3.1690638910476514E-2</c:v>
                </c:pt>
                <c:pt idx="2080">
                  <c:v>1.9064682111018316E-2</c:v>
                </c:pt>
                <c:pt idx="2081">
                  <c:v>7.3855170250849256E-2</c:v>
                </c:pt>
                <c:pt idx="2082">
                  <c:v>2.5698362341849162E-2</c:v>
                </c:pt>
                <c:pt idx="2083">
                  <c:v>7.7313835533280778E-2</c:v>
                </c:pt>
                <c:pt idx="2084">
                  <c:v>1.8156927099771479E-2</c:v>
                </c:pt>
                <c:pt idx="2085">
                  <c:v>8.1977419399082777E-2</c:v>
                </c:pt>
                <c:pt idx="2086">
                  <c:v>0.20235452959598513</c:v>
                </c:pt>
                <c:pt idx="2087">
                  <c:v>0.13295365747981622</c:v>
                </c:pt>
                <c:pt idx="2088">
                  <c:v>9.1189332894705336E-2</c:v>
                </c:pt>
                <c:pt idx="2089">
                  <c:v>0.12631618048925178</c:v>
                </c:pt>
                <c:pt idx="2090">
                  <c:v>1.0903486295131702E-2</c:v>
                </c:pt>
                <c:pt idx="2091">
                  <c:v>6.6291729983374667E-2</c:v>
                </c:pt>
                <c:pt idx="2092">
                  <c:v>0.19267051209334643</c:v>
                </c:pt>
                <c:pt idx="2093">
                  <c:v>6.9204247529511861E-2</c:v>
                </c:pt>
                <c:pt idx="2094">
                  <c:v>4.7152499850747133E-2</c:v>
                </c:pt>
                <c:pt idx="2095">
                  <c:v>0.18301888833905694</c:v>
                </c:pt>
                <c:pt idx="2096">
                  <c:v>0.15499303427996844</c:v>
                </c:pt>
                <c:pt idx="2097">
                  <c:v>8.2059800575727065E-2</c:v>
                </c:pt>
                <c:pt idx="2098">
                  <c:v>3.0140589119238406E-2</c:v>
                </c:pt>
                <c:pt idx="2099">
                  <c:v>3.2490221977493107E-2</c:v>
                </c:pt>
                <c:pt idx="2100">
                  <c:v>0.13449775266677469</c:v>
                </c:pt>
                <c:pt idx="2101">
                  <c:v>0.18698212781852155</c:v>
                </c:pt>
                <c:pt idx="2102">
                  <c:v>0.1485636247147743</c:v>
                </c:pt>
                <c:pt idx="2103">
                  <c:v>0.16470669671361052</c:v>
                </c:pt>
                <c:pt idx="2104">
                  <c:v>0.20397707517421979</c:v>
                </c:pt>
                <c:pt idx="2105">
                  <c:v>0.17589415177345685</c:v>
                </c:pt>
                <c:pt idx="2106">
                  <c:v>0.12364056728883915</c:v>
                </c:pt>
                <c:pt idx="2107">
                  <c:v>3.8960509176179145E-2</c:v>
                </c:pt>
                <c:pt idx="2108">
                  <c:v>0.15015676985240417</c:v>
                </c:pt>
                <c:pt idx="2109">
                  <c:v>0.12489876727883989</c:v>
                </c:pt>
                <c:pt idx="2110">
                  <c:v>6.0227597461390663E-2</c:v>
                </c:pt>
                <c:pt idx="2111">
                  <c:v>0.11808666683099003</c:v>
                </c:pt>
                <c:pt idx="2112">
                  <c:v>0.18522056964437056</c:v>
                </c:pt>
                <c:pt idx="2113">
                  <c:v>0.1888852115519804</c:v>
                </c:pt>
                <c:pt idx="2114">
                  <c:v>3.5074369005408411E-2</c:v>
                </c:pt>
                <c:pt idx="2115">
                  <c:v>3.3934747741267375E-2</c:v>
                </c:pt>
                <c:pt idx="2116">
                  <c:v>0.12042599363393744</c:v>
                </c:pt>
                <c:pt idx="2117">
                  <c:v>0.1279535499707567</c:v>
                </c:pt>
                <c:pt idx="2118">
                  <c:v>0.1640862849328118</c:v>
                </c:pt>
                <c:pt idx="2119">
                  <c:v>0.14233300798662679</c:v>
                </c:pt>
                <c:pt idx="2120">
                  <c:v>0.12144810465786374</c:v>
                </c:pt>
                <c:pt idx="2121">
                  <c:v>3.9040477643639909E-2</c:v>
                </c:pt>
                <c:pt idx="2122">
                  <c:v>0.12899988273919075</c:v>
                </c:pt>
                <c:pt idx="2123">
                  <c:v>0.18246509241795</c:v>
                </c:pt>
                <c:pt idx="2124">
                  <c:v>0.2653094863583183</c:v>
                </c:pt>
                <c:pt idx="2125">
                  <c:v>0.27634604910921123</c:v>
                </c:pt>
                <c:pt idx="2126">
                  <c:v>0.12220538366785226</c:v>
                </c:pt>
                <c:pt idx="2127">
                  <c:v>0.10643102882921415</c:v>
                </c:pt>
                <c:pt idx="2128">
                  <c:v>9.1984933270043506E-2</c:v>
                </c:pt>
                <c:pt idx="2129">
                  <c:v>2.7344337088738884E-2</c:v>
                </c:pt>
                <c:pt idx="2130">
                  <c:v>2.7640428646849113E-3</c:v>
                </c:pt>
                <c:pt idx="2131">
                  <c:v>4.5122071735784107E-2</c:v>
                </c:pt>
                <c:pt idx="2132">
                  <c:v>0.12485177853305558</c:v>
                </c:pt>
                <c:pt idx="2133">
                  <c:v>0.26662729692558257</c:v>
                </c:pt>
                <c:pt idx="2134">
                  <c:v>0.33433376780271323</c:v>
                </c:pt>
                <c:pt idx="2135">
                  <c:v>0.39603202556165185</c:v>
                </c:pt>
                <c:pt idx="2136">
                  <c:v>0.50762040892742033</c:v>
                </c:pt>
                <c:pt idx="2137">
                  <c:v>0.54516205756252489</c:v>
                </c:pt>
                <c:pt idx="2138">
                  <c:v>0.64585330837427668</c:v>
                </c:pt>
                <c:pt idx="2139">
                  <c:v>0.62723937161279109</c:v>
                </c:pt>
                <c:pt idx="2140">
                  <c:v>0.5954304432484463</c:v>
                </c:pt>
                <c:pt idx="2141">
                  <c:v>0.52733212377842653</c:v>
                </c:pt>
                <c:pt idx="2142">
                  <c:v>0.51728137471445657</c:v>
                </c:pt>
                <c:pt idx="2143">
                  <c:v>0.53118001594469522</c:v>
                </c:pt>
                <c:pt idx="2144">
                  <c:v>0.39215902143885412</c:v>
                </c:pt>
                <c:pt idx="2145">
                  <c:v>0.34172573534276257</c:v>
                </c:pt>
                <c:pt idx="2146">
                  <c:v>0.26579750838252864</c:v>
                </c:pt>
                <c:pt idx="2147">
                  <c:v>0.13388771742722649</c:v>
                </c:pt>
                <c:pt idx="2148">
                  <c:v>0.24458509885012256</c:v>
                </c:pt>
                <c:pt idx="2149">
                  <c:v>0.2328526561303205</c:v>
                </c:pt>
                <c:pt idx="2150">
                  <c:v>7.2059619089434854E-2</c:v>
                </c:pt>
                <c:pt idx="2151">
                  <c:v>5.1689342321826391E-2</c:v>
                </c:pt>
                <c:pt idx="2152">
                  <c:v>3.9591082522274591E-2</c:v>
                </c:pt>
                <c:pt idx="2153">
                  <c:v>4.1071525711883265E-2</c:v>
                </c:pt>
                <c:pt idx="2154">
                  <c:v>0.16475306018638222</c:v>
                </c:pt>
                <c:pt idx="2155">
                  <c:v>0.12437012655300014</c:v>
                </c:pt>
                <c:pt idx="2156">
                  <c:v>0.10047306544525555</c:v>
                </c:pt>
                <c:pt idx="2157">
                  <c:v>6.2412215411998907E-2</c:v>
                </c:pt>
                <c:pt idx="2158">
                  <c:v>9.15385677192424E-4</c:v>
                </c:pt>
                <c:pt idx="2159">
                  <c:v>2.3982561781701228E-2</c:v>
                </c:pt>
                <c:pt idx="2160">
                  <c:v>4.8960241458920256E-3</c:v>
                </c:pt>
                <c:pt idx="2161">
                  <c:v>1.8495889210193506E-2</c:v>
                </c:pt>
                <c:pt idx="2162">
                  <c:v>3.7801209402672946E-2</c:v>
                </c:pt>
                <c:pt idx="2163">
                  <c:v>3.9528497225220218E-3</c:v>
                </c:pt>
                <c:pt idx="2164">
                  <c:v>1.9170700577607377E-2</c:v>
                </c:pt>
                <c:pt idx="2165">
                  <c:v>1.2157026529971828E-2</c:v>
                </c:pt>
                <c:pt idx="2166">
                  <c:v>1.5333427716695304E-2</c:v>
                </c:pt>
                <c:pt idx="2167">
                  <c:v>1.8300175782113987E-2</c:v>
                </c:pt>
                <c:pt idx="2168">
                  <c:v>2.3122408892099565E-2</c:v>
                </c:pt>
                <c:pt idx="2169">
                  <c:v>9.045615229168873E-3</c:v>
                </c:pt>
                <c:pt idx="2170">
                  <c:v>1.5806389681641986E-2</c:v>
                </c:pt>
                <c:pt idx="2171">
                  <c:v>4.9044515662945452E-2</c:v>
                </c:pt>
                <c:pt idx="2172">
                  <c:v>9.4187918589097572E-2</c:v>
                </c:pt>
                <c:pt idx="2173">
                  <c:v>0.10372081325154325</c:v>
                </c:pt>
                <c:pt idx="2174">
                  <c:v>0.19211523827556176</c:v>
                </c:pt>
                <c:pt idx="2175">
                  <c:v>0.19098091656726532</c:v>
                </c:pt>
                <c:pt idx="2176">
                  <c:v>0.16417461895646313</c:v>
                </c:pt>
                <c:pt idx="2177">
                  <c:v>0.25472917205006329</c:v>
                </c:pt>
                <c:pt idx="2178">
                  <c:v>0.24399756873733502</c:v>
                </c:pt>
                <c:pt idx="2179">
                  <c:v>0.28708009920350303</c:v>
                </c:pt>
                <c:pt idx="2180">
                  <c:v>0.38210097930815889</c:v>
                </c:pt>
                <c:pt idx="2181">
                  <c:v>0.34436176737202662</c:v>
                </c:pt>
                <c:pt idx="2182">
                  <c:v>0.334492899444847</c:v>
                </c:pt>
                <c:pt idx="2183">
                  <c:v>0.29345045527651392</c:v>
                </c:pt>
                <c:pt idx="2184">
                  <c:v>0.25871919910049984</c:v>
                </c:pt>
                <c:pt idx="2185">
                  <c:v>0.27461169041940708</c:v>
                </c:pt>
                <c:pt idx="2186">
                  <c:v>0.2582548965051874</c:v>
                </c:pt>
                <c:pt idx="2187">
                  <c:v>0.32292888962329347</c:v>
                </c:pt>
                <c:pt idx="2188">
                  <c:v>0.27487635481639544</c:v>
                </c:pt>
                <c:pt idx="2189">
                  <c:v>0.21979240435412717</c:v>
                </c:pt>
                <c:pt idx="2190">
                  <c:v>0.27353703584186839</c:v>
                </c:pt>
                <c:pt idx="2191">
                  <c:v>0.19872069791016908</c:v>
                </c:pt>
                <c:pt idx="2192">
                  <c:v>0.1637910770879458</c:v>
                </c:pt>
                <c:pt idx="2193">
                  <c:v>0.13020649546876908</c:v>
                </c:pt>
                <c:pt idx="2194">
                  <c:v>1.7896214717868317E-2</c:v>
                </c:pt>
                <c:pt idx="2195">
                  <c:v>0.12638328687465947</c:v>
                </c:pt>
                <c:pt idx="2196">
                  <c:v>0.15106648588062696</c:v>
                </c:pt>
                <c:pt idx="2197">
                  <c:v>0.12763920465924308</c:v>
                </c:pt>
                <c:pt idx="2198">
                  <c:v>8.93070028007385E-2</c:v>
                </c:pt>
                <c:pt idx="2199">
                  <c:v>0.10158398873588122</c:v>
                </c:pt>
                <c:pt idx="2200">
                  <c:v>0.18879179890255413</c:v>
                </c:pt>
                <c:pt idx="2201">
                  <c:v>0.17807507774016579</c:v>
                </c:pt>
                <c:pt idx="2202">
                  <c:v>0.15251595717761507</c:v>
                </c:pt>
                <c:pt idx="2203">
                  <c:v>8.5502859101414114E-2</c:v>
                </c:pt>
                <c:pt idx="2204">
                  <c:v>7.0708106404015407E-4</c:v>
                </c:pt>
                <c:pt idx="2205">
                  <c:v>2.0111269631992678E-2</c:v>
                </c:pt>
                <c:pt idx="2206">
                  <c:v>7.3461733747410222E-3</c:v>
                </c:pt>
                <c:pt idx="2207">
                  <c:v>5.4737896115397554E-2</c:v>
                </c:pt>
                <c:pt idx="2208">
                  <c:v>7.5724384154694471E-2</c:v>
                </c:pt>
                <c:pt idx="2209">
                  <c:v>0.12941006822441395</c:v>
                </c:pt>
                <c:pt idx="2210">
                  <c:v>0.11506748403059791</c:v>
                </c:pt>
                <c:pt idx="2211">
                  <c:v>0.1250312143287402</c:v>
                </c:pt>
                <c:pt idx="2212">
                  <c:v>9.7018665637808199E-2</c:v>
                </c:pt>
                <c:pt idx="2213">
                  <c:v>5.6891728762909162E-2</c:v>
                </c:pt>
                <c:pt idx="2214">
                  <c:v>5.2428752835575965E-2</c:v>
                </c:pt>
                <c:pt idx="2215">
                  <c:v>3.0504821233058744E-2</c:v>
                </c:pt>
                <c:pt idx="2216">
                  <c:v>4.3389632395482443E-2</c:v>
                </c:pt>
                <c:pt idx="2217">
                  <c:v>7.4124158500980475E-2</c:v>
                </c:pt>
                <c:pt idx="2218">
                  <c:v>0.12055471174782033</c:v>
                </c:pt>
                <c:pt idx="2219">
                  <c:v>0.15668462372781528</c:v>
                </c:pt>
                <c:pt idx="2220">
                  <c:v>0.20662956489602205</c:v>
                </c:pt>
                <c:pt idx="2221">
                  <c:v>0.22845762344261888</c:v>
                </c:pt>
                <c:pt idx="2222">
                  <c:v>0.21675263450296395</c:v>
                </c:pt>
                <c:pt idx="2223">
                  <c:v>0.22026519713486681</c:v>
                </c:pt>
                <c:pt idx="2224">
                  <c:v>0.17741208251809648</c:v>
                </c:pt>
                <c:pt idx="2225">
                  <c:v>0.1793521342947178</c:v>
                </c:pt>
                <c:pt idx="2226">
                  <c:v>0.17758670945083463</c:v>
                </c:pt>
                <c:pt idx="2227">
                  <c:v>0.21732735797025501</c:v>
                </c:pt>
                <c:pt idx="2228">
                  <c:v>0.21046491134817286</c:v>
                </c:pt>
                <c:pt idx="2229">
                  <c:v>0.14781642786982732</c:v>
                </c:pt>
                <c:pt idx="2230">
                  <c:v>9.0941184709671719E-2</c:v>
                </c:pt>
                <c:pt idx="2231">
                  <c:v>2.5917650958695772E-2</c:v>
                </c:pt>
                <c:pt idx="2232">
                  <c:v>7.483007280203452E-2</c:v>
                </c:pt>
                <c:pt idx="2233">
                  <c:v>0.11188084062581377</c:v>
                </c:pt>
                <c:pt idx="2234">
                  <c:v>0.15425044600057811</c:v>
                </c:pt>
                <c:pt idx="2235">
                  <c:v>0.19775406940972476</c:v>
                </c:pt>
                <c:pt idx="2236">
                  <c:v>0.21850916003608509</c:v>
                </c:pt>
                <c:pt idx="2237">
                  <c:v>0.31850022308150433</c:v>
                </c:pt>
                <c:pt idx="2238">
                  <c:v>0.18137133049181184</c:v>
                </c:pt>
                <c:pt idx="2239">
                  <c:v>0.14850199417629895</c:v>
                </c:pt>
                <c:pt idx="2240">
                  <c:v>0.10181119437649774</c:v>
                </c:pt>
                <c:pt idx="2241">
                  <c:v>2.2525041724146586E-2</c:v>
                </c:pt>
                <c:pt idx="2242">
                  <c:v>0.13385695904384912</c:v>
                </c:pt>
                <c:pt idx="2243">
                  <c:v>0.20717500664337168</c:v>
                </c:pt>
                <c:pt idx="2244">
                  <c:v>0.21910395917345321</c:v>
                </c:pt>
                <c:pt idx="2245">
                  <c:v>0.2845317227206548</c:v>
                </c:pt>
                <c:pt idx="2246">
                  <c:v>0.33263990146482103</c:v>
                </c:pt>
                <c:pt idx="2247">
                  <c:v>0.35409666539984752</c:v>
                </c:pt>
                <c:pt idx="2248">
                  <c:v>0.36632317828762623</c:v>
                </c:pt>
                <c:pt idx="2249">
                  <c:v>0.38889443031189552</c:v>
                </c:pt>
                <c:pt idx="2250">
                  <c:v>0.40915862418887666</c:v>
                </c:pt>
                <c:pt idx="2251">
                  <c:v>0.34704210413265724</c:v>
                </c:pt>
                <c:pt idx="2252">
                  <c:v>0.30377365721713562</c:v>
                </c:pt>
                <c:pt idx="2253">
                  <c:v>0.29641055911432468</c:v>
                </c:pt>
                <c:pt idx="2254">
                  <c:v>0.27428271297831625</c:v>
                </c:pt>
                <c:pt idx="2255">
                  <c:v>0.24278998688145251</c:v>
                </c:pt>
                <c:pt idx="2256">
                  <c:v>0.21041012335829581</c:v>
                </c:pt>
                <c:pt idx="2257">
                  <c:v>0.1693668167848737</c:v>
                </c:pt>
                <c:pt idx="2258">
                  <c:v>0.17404201219392793</c:v>
                </c:pt>
                <c:pt idx="2259">
                  <c:v>0.19747563242762531</c:v>
                </c:pt>
                <c:pt idx="2260">
                  <c:v>0.22805503547174971</c:v>
                </c:pt>
                <c:pt idx="2261">
                  <c:v>0.2163398032165347</c:v>
                </c:pt>
                <c:pt idx="2262">
                  <c:v>0.24269858567292515</c:v>
                </c:pt>
                <c:pt idx="2263">
                  <c:v>0.26390357439737377</c:v>
                </c:pt>
                <c:pt idx="2264">
                  <c:v>0.26336439681109525</c:v>
                </c:pt>
                <c:pt idx="2265">
                  <c:v>0.30177961026573702</c:v>
                </c:pt>
                <c:pt idx="2266">
                  <c:v>0.24615893162528199</c:v>
                </c:pt>
                <c:pt idx="2267">
                  <c:v>0.2508638603660176</c:v>
                </c:pt>
                <c:pt idx="2268">
                  <c:v>0.27019640221760932</c:v>
                </c:pt>
                <c:pt idx="2269">
                  <c:v>0.31217129580925301</c:v>
                </c:pt>
                <c:pt idx="2270">
                  <c:v>0.33852871217284342</c:v>
                </c:pt>
                <c:pt idx="2271">
                  <c:v>0.3323368634522702</c:v>
                </c:pt>
                <c:pt idx="2272">
                  <c:v>0.31446817352354994</c:v>
                </c:pt>
                <c:pt idx="2273">
                  <c:v>0.26995323381065772</c:v>
                </c:pt>
                <c:pt idx="2274">
                  <c:v>0.30407901659654124</c:v>
                </c:pt>
                <c:pt idx="2275">
                  <c:v>0.29765796814022316</c:v>
                </c:pt>
                <c:pt idx="2276">
                  <c:v>0.29914298448923682</c:v>
                </c:pt>
                <c:pt idx="2277">
                  <c:v>0.30201259484068943</c:v>
                </c:pt>
                <c:pt idx="2278">
                  <c:v>0.28575381926619331</c:v>
                </c:pt>
                <c:pt idx="2279">
                  <c:v>0.30913027765025464</c:v>
                </c:pt>
                <c:pt idx="2280">
                  <c:v>0.31064980935087533</c:v>
                </c:pt>
                <c:pt idx="2281">
                  <c:v>0.33028763055972732</c:v>
                </c:pt>
                <c:pt idx="2282">
                  <c:v>0.32032179867133831</c:v>
                </c:pt>
                <c:pt idx="2283">
                  <c:v>0.30327006005901735</c:v>
                </c:pt>
                <c:pt idx="2284">
                  <c:v>0.37537002839867045</c:v>
                </c:pt>
                <c:pt idx="2285">
                  <c:v>0.39758017039020865</c:v>
                </c:pt>
                <c:pt idx="2286">
                  <c:v>0.3862380574582473</c:v>
                </c:pt>
                <c:pt idx="2287">
                  <c:v>0.40293428311236795</c:v>
                </c:pt>
                <c:pt idx="2288">
                  <c:v>0.39236093005275663</c:v>
                </c:pt>
                <c:pt idx="2289">
                  <c:v>0.34138118511884691</c:v>
                </c:pt>
                <c:pt idx="2290">
                  <c:v>0.37206505387062211</c:v>
                </c:pt>
                <c:pt idx="2291">
                  <c:v>0.47042088616029337</c:v>
                </c:pt>
                <c:pt idx="2292">
                  <c:v>0.50610873607115281</c:v>
                </c:pt>
                <c:pt idx="2293">
                  <c:v>0.58861443242781974</c:v>
                </c:pt>
                <c:pt idx="2294">
                  <c:v>0.65866015992172511</c:v>
                </c:pt>
                <c:pt idx="2295">
                  <c:v>0.56298974678448988</c:v>
                </c:pt>
                <c:pt idx="2296">
                  <c:v>0.5493269240655495</c:v>
                </c:pt>
                <c:pt idx="2297">
                  <c:v>0.53786952552818645</c:v>
                </c:pt>
                <c:pt idx="2298">
                  <c:v>0.46950296117697571</c:v>
                </c:pt>
                <c:pt idx="2299">
                  <c:v>0.48381898155269421</c:v>
                </c:pt>
                <c:pt idx="2300">
                  <c:v>0.46885915340395284</c:v>
                </c:pt>
                <c:pt idx="2301">
                  <c:v>0.46210257340058442</c:v>
                </c:pt>
                <c:pt idx="2302">
                  <c:v>0.50051027302664008</c:v>
                </c:pt>
                <c:pt idx="2303">
                  <c:v>0.50066151422755589</c:v>
                </c:pt>
                <c:pt idx="2304">
                  <c:v>0.42600781693502821</c:v>
                </c:pt>
                <c:pt idx="2305">
                  <c:v>0.3614310418527914</c:v>
                </c:pt>
                <c:pt idx="2306">
                  <c:v>0.35197348471276257</c:v>
                </c:pt>
                <c:pt idx="2307">
                  <c:v>0.33404487044651288</c:v>
                </c:pt>
                <c:pt idx="2308">
                  <c:v>0.34857285196849874</c:v>
                </c:pt>
                <c:pt idx="2309">
                  <c:v>0.35781142390849263</c:v>
                </c:pt>
                <c:pt idx="2310">
                  <c:v>0.31617741848797776</c:v>
                </c:pt>
                <c:pt idx="2311">
                  <c:v>0.33559264191216082</c:v>
                </c:pt>
                <c:pt idx="2312">
                  <c:v>0.37755393885001387</c:v>
                </c:pt>
                <c:pt idx="2313">
                  <c:v>0.45353863383808862</c:v>
                </c:pt>
                <c:pt idx="2314">
                  <c:v>0.47822994863906448</c:v>
                </c:pt>
                <c:pt idx="2315">
                  <c:v>0.31088800226971569</c:v>
                </c:pt>
                <c:pt idx="2316">
                  <c:v>0.31548413888396137</c:v>
                </c:pt>
                <c:pt idx="2317">
                  <c:v>0.33281072779682902</c:v>
                </c:pt>
                <c:pt idx="2318">
                  <c:v>0.32602648882691804</c:v>
                </c:pt>
                <c:pt idx="2319">
                  <c:v>0.53466501019011869</c:v>
                </c:pt>
                <c:pt idx="2320">
                  <c:v>0.53129917265921989</c:v>
                </c:pt>
                <c:pt idx="2321">
                  <c:v>0.50145575802074038</c:v>
                </c:pt>
                <c:pt idx="2322">
                  <c:v>0.3953055453335913</c:v>
                </c:pt>
                <c:pt idx="2323">
                  <c:v>0.36221684619417732</c:v>
                </c:pt>
                <c:pt idx="2324">
                  <c:v>0.39230062535110322</c:v>
                </c:pt>
                <c:pt idx="2325">
                  <c:v>0.37555495142145934</c:v>
                </c:pt>
                <c:pt idx="2326">
                  <c:v>0.56232070971689341</c:v>
                </c:pt>
                <c:pt idx="2327">
                  <c:v>0.56404765503554211</c:v>
                </c:pt>
                <c:pt idx="2328">
                  <c:v>0.4959772041611113</c:v>
                </c:pt>
                <c:pt idx="2329">
                  <c:v>0.42396375579739748</c:v>
                </c:pt>
                <c:pt idx="2330">
                  <c:v>0.35761031709892799</c:v>
                </c:pt>
                <c:pt idx="2331">
                  <c:v>0.39074359954916466</c:v>
                </c:pt>
                <c:pt idx="2332">
                  <c:v>0.35440296118649611</c:v>
                </c:pt>
                <c:pt idx="2333">
                  <c:v>0.45394343591005648</c:v>
                </c:pt>
                <c:pt idx="2334">
                  <c:v>0.45359366030172099</c:v>
                </c:pt>
                <c:pt idx="2335">
                  <c:v>0.56837422913055369</c:v>
                </c:pt>
                <c:pt idx="2336">
                  <c:v>0.68420635832488264</c:v>
                </c:pt>
                <c:pt idx="2337">
                  <c:v>0.56864978450807591</c:v>
                </c:pt>
                <c:pt idx="2338">
                  <c:v>0.53489105718513841</c:v>
                </c:pt>
                <c:pt idx="2339">
                  <c:v>0.45471902421949245</c:v>
                </c:pt>
                <c:pt idx="2340">
                  <c:v>0.36597474271516439</c:v>
                </c:pt>
                <c:pt idx="2341">
                  <c:v>0.41024194540289677</c:v>
                </c:pt>
                <c:pt idx="2342">
                  <c:v>0.42128092377476078</c:v>
                </c:pt>
                <c:pt idx="2343">
                  <c:v>0.5252903593267757</c:v>
                </c:pt>
                <c:pt idx="2344">
                  <c:v>0.61982927871704074</c:v>
                </c:pt>
                <c:pt idx="2345">
                  <c:v>0.51091989853500275</c:v>
                </c:pt>
                <c:pt idx="2346">
                  <c:v>0.36145534438499188</c:v>
                </c:pt>
                <c:pt idx="2347">
                  <c:v>0.28405547215043164</c:v>
                </c:pt>
                <c:pt idx="2348">
                  <c:v>0.18106151252077668</c:v>
                </c:pt>
                <c:pt idx="2349">
                  <c:v>0.28478319110701095</c:v>
                </c:pt>
                <c:pt idx="2350">
                  <c:v>0.22135816539580516</c:v>
                </c:pt>
                <c:pt idx="2351">
                  <c:v>0.23393887809853836</c:v>
                </c:pt>
                <c:pt idx="2352">
                  <c:v>0.22006425355429166</c:v>
                </c:pt>
                <c:pt idx="2353">
                  <c:v>8.3346749010747082E-2</c:v>
                </c:pt>
                <c:pt idx="2354">
                  <c:v>4.1763145936771669E-2</c:v>
                </c:pt>
                <c:pt idx="2355">
                  <c:v>2.5430836414137598E-2</c:v>
                </c:pt>
                <c:pt idx="2356">
                  <c:v>0.12160515181217234</c:v>
                </c:pt>
                <c:pt idx="2357">
                  <c:v>0.28522059435241592</c:v>
                </c:pt>
                <c:pt idx="2358">
                  <c:v>0.37441711292551511</c:v>
                </c:pt>
                <c:pt idx="2359">
                  <c:v>0.31856513403122716</c:v>
                </c:pt>
                <c:pt idx="2360">
                  <c:v>0.24867473851517019</c:v>
                </c:pt>
                <c:pt idx="2361">
                  <c:v>0.18342414368408771</c:v>
                </c:pt>
                <c:pt idx="2362">
                  <c:v>0.15209440419713718</c:v>
                </c:pt>
                <c:pt idx="2363">
                  <c:v>9.0137722035834547E-2</c:v>
                </c:pt>
                <c:pt idx="2364">
                  <c:v>4.0067075219650639E-2</c:v>
                </c:pt>
                <c:pt idx="2365">
                  <c:v>8.4835117530850712E-2</c:v>
                </c:pt>
                <c:pt idx="2366">
                  <c:v>9.2370631391045926E-3</c:v>
                </c:pt>
                <c:pt idx="2367">
                  <c:v>0.16118341854299406</c:v>
                </c:pt>
                <c:pt idx="2368">
                  <c:v>0.14210247327735639</c:v>
                </c:pt>
                <c:pt idx="2369">
                  <c:v>2.0432063356995912E-2</c:v>
                </c:pt>
                <c:pt idx="2370">
                  <c:v>0.13798206123160611</c:v>
                </c:pt>
                <c:pt idx="2371">
                  <c:v>5.082835104637215E-2</c:v>
                </c:pt>
                <c:pt idx="2372">
                  <c:v>0.1305262629850075</c:v>
                </c:pt>
                <c:pt idx="2373">
                  <c:v>0.30525667200680101</c:v>
                </c:pt>
                <c:pt idx="2374">
                  <c:v>0.36783970698779506</c:v>
                </c:pt>
                <c:pt idx="2375">
                  <c:v>0.28230752769519246</c:v>
                </c:pt>
                <c:pt idx="2376">
                  <c:v>0.25755645628203511</c:v>
                </c:pt>
                <c:pt idx="2377">
                  <c:v>8.4988831208125087E-2</c:v>
                </c:pt>
                <c:pt idx="2378">
                  <c:v>6.1099116860316299E-3</c:v>
                </c:pt>
                <c:pt idx="2379">
                  <c:v>5.3036918663534761E-3</c:v>
                </c:pt>
                <c:pt idx="2380">
                  <c:v>0.30399625567024208</c:v>
                </c:pt>
                <c:pt idx="2381">
                  <c:v>0.35066359188015728</c:v>
                </c:pt>
                <c:pt idx="2382">
                  <c:v>0.25622633270592543</c:v>
                </c:pt>
                <c:pt idx="2383">
                  <c:v>0.37409372882824438</c:v>
                </c:pt>
                <c:pt idx="2384">
                  <c:v>0.18411334357992076</c:v>
                </c:pt>
                <c:pt idx="2385">
                  <c:v>0.12277661198219636</c:v>
                </c:pt>
                <c:pt idx="2386">
                  <c:v>7.3165977121021963E-2</c:v>
                </c:pt>
                <c:pt idx="2387">
                  <c:v>7.8126796788044999E-3</c:v>
                </c:pt>
                <c:pt idx="2388">
                  <c:v>0.13316961434099828</c:v>
                </c:pt>
                <c:pt idx="2389">
                  <c:v>9.613012211786584E-2</c:v>
                </c:pt>
                <c:pt idx="2390">
                  <c:v>0.12575689225663478</c:v>
                </c:pt>
                <c:pt idx="2391">
                  <c:v>0.31862137488625181</c:v>
                </c:pt>
                <c:pt idx="2392">
                  <c:v>0.2519659275694045</c:v>
                </c:pt>
                <c:pt idx="2393">
                  <c:v>0.2475541778747396</c:v>
                </c:pt>
                <c:pt idx="2394">
                  <c:v>0.11443532235469628</c:v>
                </c:pt>
                <c:pt idx="2395">
                  <c:v>1.0794512399530201E-2</c:v>
                </c:pt>
                <c:pt idx="2396">
                  <c:v>0.1498102841260161</c:v>
                </c:pt>
                <c:pt idx="2397">
                  <c:v>0.10381115275415656</c:v>
                </c:pt>
                <c:pt idx="2398">
                  <c:v>1.4137029381689601E-2</c:v>
                </c:pt>
                <c:pt idx="2399">
                  <c:v>7.4047966734170079E-2</c:v>
                </c:pt>
                <c:pt idx="2400">
                  <c:v>6.3141588640798663E-2</c:v>
                </c:pt>
                <c:pt idx="2401">
                  <c:v>0.16735278158705583</c:v>
                </c:pt>
                <c:pt idx="2402">
                  <c:v>0.17052256607780708</c:v>
                </c:pt>
                <c:pt idx="2403">
                  <c:v>0.2572646501288659</c:v>
                </c:pt>
                <c:pt idx="2404">
                  <c:v>0.38047486874882219</c:v>
                </c:pt>
                <c:pt idx="2405">
                  <c:v>0.30406550084942757</c:v>
                </c:pt>
                <c:pt idx="2406">
                  <c:v>0.34085407433728743</c:v>
                </c:pt>
                <c:pt idx="2407">
                  <c:v>0.2858810127288261</c:v>
                </c:pt>
                <c:pt idx="2408">
                  <c:v>0.41234011445296859</c:v>
                </c:pt>
                <c:pt idx="2409">
                  <c:v>0.52115912877185677</c:v>
                </c:pt>
                <c:pt idx="2410">
                  <c:v>0.56662056114841131</c:v>
                </c:pt>
                <c:pt idx="2411">
                  <c:v>0.70083826405708483</c:v>
                </c:pt>
                <c:pt idx="2412">
                  <c:v>0.51450813299258558</c:v>
                </c:pt>
                <c:pt idx="2413">
                  <c:v>0.35755776654886967</c:v>
                </c:pt>
                <c:pt idx="2414">
                  <c:v>0.2103386684576832</c:v>
                </c:pt>
                <c:pt idx="2415">
                  <c:v>9.9543303833237021E-2</c:v>
                </c:pt>
                <c:pt idx="2416">
                  <c:v>0.24516295532402579</c:v>
                </c:pt>
                <c:pt idx="2417">
                  <c:v>0.58189532890888485</c:v>
                </c:pt>
                <c:pt idx="2418">
                  <c:v>0.75773985069162275</c:v>
                </c:pt>
                <c:pt idx="2419">
                  <c:v>1.1442562007365034</c:v>
                </c:pt>
                <c:pt idx="2420">
                  <c:v>0.9477271793317037</c:v>
                </c:pt>
                <c:pt idx="2421">
                  <c:v>0.4163017171070445</c:v>
                </c:pt>
                <c:pt idx="2422">
                  <c:v>0.52096487927506441</c:v>
                </c:pt>
                <c:pt idx="2423">
                  <c:v>0.91521026029842911</c:v>
                </c:pt>
                <c:pt idx="2424">
                  <c:v>1.3072665249072788</c:v>
                </c:pt>
                <c:pt idx="2425">
                  <c:v>1.3053341143022039</c:v>
                </c:pt>
                <c:pt idx="2426">
                  <c:v>1.2587973278490263</c:v>
                </c:pt>
                <c:pt idx="2427">
                  <c:v>1.0588969796633207</c:v>
                </c:pt>
                <c:pt idx="2428">
                  <c:v>0.72433165099425134</c:v>
                </c:pt>
                <c:pt idx="2429">
                  <c:v>0.5914519924024525</c:v>
                </c:pt>
                <c:pt idx="2430">
                  <c:v>0.6715763336329853</c:v>
                </c:pt>
                <c:pt idx="2431">
                  <c:v>0.37016098670485709</c:v>
                </c:pt>
                <c:pt idx="2432">
                  <c:v>0.35593174279728401</c:v>
                </c:pt>
                <c:pt idx="2433">
                  <c:v>0.60692969912837169</c:v>
                </c:pt>
                <c:pt idx="2434">
                  <c:v>0.7426412096528916</c:v>
                </c:pt>
                <c:pt idx="2435">
                  <c:v>1.1449629442829738</c:v>
                </c:pt>
                <c:pt idx="2436">
                  <c:v>1.5094566708370221</c:v>
                </c:pt>
                <c:pt idx="2437">
                  <c:v>1.5268459860302335</c:v>
                </c:pt>
                <c:pt idx="2438">
                  <c:v>1.4599839701499027</c:v>
                </c:pt>
                <c:pt idx="2439">
                  <c:v>1.5057249713318968</c:v>
                </c:pt>
                <c:pt idx="2440">
                  <c:v>1.3982441324821975</c:v>
                </c:pt>
                <c:pt idx="2441">
                  <c:v>1.3416940381242464</c:v>
                </c:pt>
                <c:pt idx="2442">
                  <c:v>1.2205818832893554</c:v>
                </c:pt>
                <c:pt idx="2443">
                  <c:v>0.85036037967984524</c:v>
                </c:pt>
                <c:pt idx="2444">
                  <c:v>0.59270945417482812</c:v>
                </c:pt>
                <c:pt idx="2445">
                  <c:v>0.32545990892996179</c:v>
                </c:pt>
                <c:pt idx="2446">
                  <c:v>0.71392951262477788</c:v>
                </c:pt>
                <c:pt idx="2447">
                  <c:v>0.79860089274931934</c:v>
                </c:pt>
                <c:pt idx="2448">
                  <c:v>0.74524961286756275</c:v>
                </c:pt>
                <c:pt idx="2449">
                  <c:v>0.90291926422893154</c:v>
                </c:pt>
                <c:pt idx="2450">
                  <c:v>0.94501810278854137</c:v>
                </c:pt>
                <c:pt idx="2451">
                  <c:v>1.1833768566442617</c:v>
                </c:pt>
                <c:pt idx="2452">
                  <c:v>1.294544829016784</c:v>
                </c:pt>
                <c:pt idx="2453">
                  <c:v>1.3892896238026899</c:v>
                </c:pt>
                <c:pt idx="2454">
                  <c:v>1.2058949677241935</c:v>
                </c:pt>
                <c:pt idx="2455">
                  <c:v>1.1155933582293334</c:v>
                </c:pt>
                <c:pt idx="2456">
                  <c:v>1.1057838961785602</c:v>
                </c:pt>
                <c:pt idx="2457">
                  <c:v>0.95364974884876785</c:v>
                </c:pt>
                <c:pt idx="2458">
                  <c:v>0.58100719297921699</c:v>
                </c:pt>
                <c:pt idx="2459">
                  <c:v>0.34629276196343034</c:v>
                </c:pt>
                <c:pt idx="2460">
                  <c:v>0.1496204583109797</c:v>
                </c:pt>
                <c:pt idx="2461">
                  <c:v>0.25285800777379341</c:v>
                </c:pt>
                <c:pt idx="2462">
                  <c:v>0.55935260248765761</c:v>
                </c:pt>
                <c:pt idx="2463">
                  <c:v>0.47470712806076232</c:v>
                </c:pt>
                <c:pt idx="2464">
                  <c:v>0.42598914558405876</c:v>
                </c:pt>
                <c:pt idx="2465">
                  <c:v>0.3036561083811451</c:v>
                </c:pt>
                <c:pt idx="2466">
                  <c:v>1.1229748133157844E-2</c:v>
                </c:pt>
                <c:pt idx="2467">
                  <c:v>5.4361036699426886E-2</c:v>
                </c:pt>
                <c:pt idx="2468">
                  <c:v>3.1879149699491681E-4</c:v>
                </c:pt>
                <c:pt idx="2469">
                  <c:v>1.6659514476773409E-2</c:v>
                </c:pt>
                <c:pt idx="2470">
                  <c:v>0.13783698161733682</c:v>
                </c:pt>
                <c:pt idx="2471">
                  <c:v>0.3431158871750592</c:v>
                </c:pt>
                <c:pt idx="2472">
                  <c:v>0.53283693464099724</c:v>
                </c:pt>
                <c:pt idx="2473">
                  <c:v>0.64376642590015676</c:v>
                </c:pt>
                <c:pt idx="2474">
                  <c:v>0.58834472057644926</c:v>
                </c:pt>
                <c:pt idx="2475">
                  <c:v>0.56741747355151517</c:v>
                </c:pt>
                <c:pt idx="2476">
                  <c:v>0.4181101062012722</c:v>
                </c:pt>
                <c:pt idx="2477">
                  <c:v>0.2329929992786911</c:v>
                </c:pt>
                <c:pt idx="2478">
                  <c:v>0.38682961398458421</c:v>
                </c:pt>
                <c:pt idx="2479">
                  <c:v>0.52881370872943578</c:v>
                </c:pt>
                <c:pt idx="2480">
                  <c:v>0.87510005836621141</c:v>
                </c:pt>
                <c:pt idx="2481">
                  <c:v>1.3627585299650085</c:v>
                </c:pt>
                <c:pt idx="2482">
                  <c:v>1.4627970642202681</c:v>
                </c:pt>
                <c:pt idx="2483">
                  <c:v>1.6635596472719936</c:v>
                </c:pt>
                <c:pt idx="2484">
                  <c:v>1.6070431163225718</c:v>
                </c:pt>
                <c:pt idx="2485">
                  <c:v>1.7966183783202252</c:v>
                </c:pt>
                <c:pt idx="2486">
                  <c:v>1.7814248356711431</c:v>
                </c:pt>
                <c:pt idx="2487">
                  <c:v>1.9089804866520352</c:v>
                </c:pt>
                <c:pt idx="2488">
                  <c:v>2.0769561891122841</c:v>
                </c:pt>
                <c:pt idx="2489">
                  <c:v>1.7949402596169051</c:v>
                </c:pt>
                <c:pt idx="2490">
                  <c:v>1.3958073686725669</c:v>
                </c:pt>
                <c:pt idx="2492">
                  <c:v>0.68518820916607559</c:v>
                </c:pt>
                <c:pt idx="2493">
                  <c:v>0.65400562806498519</c:v>
                </c:pt>
                <c:pt idx="2494">
                  <c:v>0.71028590740689934</c:v>
                </c:pt>
                <c:pt idx="2495">
                  <c:v>0.54887310760908781</c:v>
                </c:pt>
                <c:pt idx="2496">
                  <c:v>0.35569127224277258</c:v>
                </c:pt>
                <c:pt idx="2497">
                  <c:v>0.31694853471267531</c:v>
                </c:pt>
                <c:pt idx="2498">
                  <c:v>0.36789493402209533</c:v>
                </c:pt>
                <c:pt idx="2499">
                  <c:v>0.63015715281385987</c:v>
                </c:pt>
                <c:pt idx="2500">
                  <c:v>0.83358867357053379</c:v>
                </c:pt>
                <c:pt idx="2501">
                  <c:v>1.0505707249128973</c:v>
                </c:pt>
                <c:pt idx="2502">
                  <c:v>1.0694819357648406</c:v>
                </c:pt>
                <c:pt idx="2503">
                  <c:v>1.0739533558002619</c:v>
                </c:pt>
                <c:pt idx="2504">
                  <c:v>1.1090728047762697</c:v>
                </c:pt>
                <c:pt idx="2505">
                  <c:v>0.93210936768259833</c:v>
                </c:pt>
                <c:pt idx="2506">
                  <c:v>0.87019416140784211</c:v>
                </c:pt>
                <c:pt idx="2507">
                  <c:v>0.93137085985418211</c:v>
                </c:pt>
                <c:pt idx="2508">
                  <c:v>1.1602621897172611</c:v>
                </c:pt>
                <c:pt idx="2509">
                  <c:v>1.4579956529142994</c:v>
                </c:pt>
                <c:pt idx="2510">
                  <c:v>1.659551516719707</c:v>
                </c:pt>
                <c:pt idx="2511">
                  <c:v>1.5399418729460843</c:v>
                </c:pt>
                <c:pt idx="2512">
                  <c:v>1.4167615653408179</c:v>
                </c:pt>
                <c:pt idx="2513">
                  <c:v>1.3747614934723951</c:v>
                </c:pt>
                <c:pt idx="2514">
                  <c:v>1.1685758626264715</c:v>
                </c:pt>
                <c:pt idx="2515">
                  <c:v>0.98579762716686092</c:v>
                </c:pt>
                <c:pt idx="2516">
                  <c:v>0.98812077907160223</c:v>
                </c:pt>
                <c:pt idx="2517">
                  <c:v>1.1318626921104582</c:v>
                </c:pt>
                <c:pt idx="2518">
                  <c:v>1.3176154454844557</c:v>
                </c:pt>
                <c:pt idx="2519">
                  <c:v>1.7175698090972784</c:v>
                </c:pt>
                <c:pt idx="2520">
                  <c:v>1.845451977708733</c:v>
                </c:pt>
                <c:pt idx="2521">
                  <c:v>1.6395865744724942</c:v>
                </c:pt>
                <c:pt idx="2522">
                  <c:v>1.3343475931883204</c:v>
                </c:pt>
                <c:pt idx="2523">
                  <c:v>1.0424854238160246</c:v>
                </c:pt>
                <c:pt idx="2524">
                  <c:v>0.90965196339637255</c:v>
                </c:pt>
                <c:pt idx="2525">
                  <c:v>0.81377298851842472</c:v>
                </c:pt>
                <c:pt idx="2526">
                  <c:v>0.97796653564822167</c:v>
                </c:pt>
                <c:pt idx="2527">
                  <c:v>0.81081372842951982</c:v>
                </c:pt>
                <c:pt idx="2528">
                  <c:v>0.64706913984964132</c:v>
                </c:pt>
                <c:pt idx="2529">
                  <c:v>0.5604239250040326</c:v>
                </c:pt>
                <c:pt idx="2530">
                  <c:v>0.43272533975144367</c:v>
                </c:pt>
                <c:pt idx="2531">
                  <c:v>0.42345945097997828</c:v>
                </c:pt>
                <c:pt idx="2532">
                  <c:v>0.43934324903137456</c:v>
                </c:pt>
                <c:pt idx="2533">
                  <c:v>0.77488213747589751</c:v>
                </c:pt>
                <c:pt idx="2534">
                  <c:v>0.96633815214532404</c:v>
                </c:pt>
                <c:pt idx="2535">
                  <c:v>0.97303208195130753</c:v>
                </c:pt>
                <c:pt idx="2536">
                  <c:v>1.1773767831042752</c:v>
                </c:pt>
                <c:pt idx="2537">
                  <c:v>0.9741128437837131</c:v>
                </c:pt>
                <c:pt idx="2538">
                  <c:v>0.6704755827211879</c:v>
                </c:pt>
                <c:pt idx="2539">
                  <c:v>0.7463993687189362</c:v>
                </c:pt>
                <c:pt idx="2540">
                  <c:v>0.48388548880357296</c:v>
                </c:pt>
                <c:pt idx="2541">
                  <c:v>0.40567068413569513</c:v>
                </c:pt>
                <c:pt idx="2542">
                  <c:v>0.44525456405399333</c:v>
                </c:pt>
                <c:pt idx="2543">
                  <c:v>0.2453822886031497</c:v>
                </c:pt>
                <c:pt idx="2544">
                  <c:v>3.6966963835803578E-2</c:v>
                </c:pt>
                <c:pt idx="2545">
                  <c:v>8.5528547696983905E-3</c:v>
                </c:pt>
                <c:pt idx="2546">
                  <c:v>7.1462052674384699E-2</c:v>
                </c:pt>
                <c:pt idx="2547">
                  <c:v>3.6246663024202111E-2</c:v>
                </c:pt>
                <c:pt idx="2548">
                  <c:v>0.21686118156028283</c:v>
                </c:pt>
                <c:pt idx="2549">
                  <c:v>0.25509486424467276</c:v>
                </c:pt>
                <c:pt idx="2550">
                  <c:v>0.31078639856410845</c:v>
                </c:pt>
                <c:pt idx="2551">
                  <c:v>0.41956161436733408</c:v>
                </c:pt>
                <c:pt idx="2552">
                  <c:v>0.40993896541362768</c:v>
                </c:pt>
                <c:pt idx="2553">
                  <c:v>0.30158158356807241</c:v>
                </c:pt>
                <c:pt idx="2554">
                  <c:v>0.19545482291412877</c:v>
                </c:pt>
                <c:pt idx="2555">
                  <c:v>0.15212224039631567</c:v>
                </c:pt>
                <c:pt idx="2556">
                  <c:v>0.13773801061845067</c:v>
                </c:pt>
                <c:pt idx="2557">
                  <c:v>0.17124072021444295</c:v>
                </c:pt>
                <c:pt idx="2558">
                  <c:v>0.17994509232190803</c:v>
                </c:pt>
                <c:pt idx="2559">
                  <c:v>0.13435602223137313</c:v>
                </c:pt>
                <c:pt idx="2560">
                  <c:v>0.10671120068777752</c:v>
                </c:pt>
                <c:pt idx="2561">
                  <c:v>8.0525579039912185E-2</c:v>
                </c:pt>
                <c:pt idx="2562">
                  <c:v>7.7473061030090398E-2</c:v>
                </c:pt>
                <c:pt idx="2563">
                  <c:v>4.4076303524205607E-2</c:v>
                </c:pt>
                <c:pt idx="2564">
                  <c:v>5.8303710426976546E-2</c:v>
                </c:pt>
                <c:pt idx="2565">
                  <c:v>3.0693995159436164E-2</c:v>
                </c:pt>
                <c:pt idx="2566">
                  <c:v>2.2770847871091342E-2</c:v>
                </c:pt>
                <c:pt idx="2567">
                  <c:v>1.5697592468841344E-2</c:v>
                </c:pt>
                <c:pt idx="2568">
                  <c:v>4.5274863460343456E-2</c:v>
                </c:pt>
                <c:pt idx="2569">
                  <c:v>2.419891367460867E-2</c:v>
                </c:pt>
                <c:pt idx="2570">
                  <c:v>1.5033432318019641E-2</c:v>
                </c:pt>
                <c:pt idx="2571">
                  <c:v>2.8667753815323535E-2</c:v>
                </c:pt>
                <c:pt idx="2572">
                  <c:v>1.4394021223953732E-2</c:v>
                </c:pt>
                <c:pt idx="2573">
                  <c:v>3.458883551331781E-2</c:v>
                </c:pt>
                <c:pt idx="2574">
                  <c:v>2.071078287278659E-2</c:v>
                </c:pt>
                <c:pt idx="2575">
                  <c:v>2.2687785401879421E-2</c:v>
                </c:pt>
                <c:pt idx="2576">
                  <c:v>5.3093388447617886E-2</c:v>
                </c:pt>
                <c:pt idx="2577">
                  <c:v>5.498494461491369E-2</c:v>
                </c:pt>
                <c:pt idx="2578">
                  <c:v>2.5064955860191983E-2</c:v>
                </c:pt>
                <c:pt idx="2579">
                  <c:v>6.6688999234410781E-2</c:v>
                </c:pt>
                <c:pt idx="2580">
                  <c:v>0.13856103615969761</c:v>
                </c:pt>
                <c:pt idx="2581">
                  <c:v>0.2340650497360445</c:v>
                </c:pt>
                <c:pt idx="2582">
                  <c:v>0.17003990484211368</c:v>
                </c:pt>
                <c:pt idx="2583">
                  <c:v>0.1321783414170172</c:v>
                </c:pt>
                <c:pt idx="2584">
                  <c:v>6.3509139036009729E-2</c:v>
                </c:pt>
                <c:pt idx="2585">
                  <c:v>4.8834711680967431E-2</c:v>
                </c:pt>
                <c:pt idx="2586">
                  <c:v>9.5537939674286559E-2</c:v>
                </c:pt>
                <c:pt idx="2587">
                  <c:v>8.8259572049553411E-2</c:v>
                </c:pt>
                <c:pt idx="2588">
                  <c:v>0.23596669531078229</c:v>
                </c:pt>
                <c:pt idx="2589">
                  <c:v>0.16398715102646944</c:v>
                </c:pt>
                <c:pt idx="2590">
                  <c:v>9.4419598021926038E-2</c:v>
                </c:pt>
                <c:pt idx="2591">
                  <c:v>0.16249702948204067</c:v>
                </c:pt>
                <c:pt idx="2592">
                  <c:v>6.6607058861722676E-2</c:v>
                </c:pt>
                <c:pt idx="2593">
                  <c:v>4.0493041232018342E-2</c:v>
                </c:pt>
                <c:pt idx="2594">
                  <c:v>0.10103841840636095</c:v>
                </c:pt>
                <c:pt idx="2595">
                  <c:v>9.824587919213279E-2</c:v>
                </c:pt>
                <c:pt idx="2596">
                  <c:v>0.11979899612182732</c:v>
                </c:pt>
                <c:pt idx="2597">
                  <c:v>1.027498611763562E-2</c:v>
                </c:pt>
                <c:pt idx="2598">
                  <c:v>9.2173255749396193E-2</c:v>
                </c:pt>
                <c:pt idx="2599">
                  <c:v>0.17275618611971844</c:v>
                </c:pt>
                <c:pt idx="2600">
                  <c:v>0.22537713817154306</c:v>
                </c:pt>
                <c:pt idx="2601">
                  <c:v>0.10872927187185549</c:v>
                </c:pt>
                <c:pt idx="2602">
                  <c:v>3.3231414593917714E-2</c:v>
                </c:pt>
                <c:pt idx="2603">
                  <c:v>6.4315955806417593E-2</c:v>
                </c:pt>
                <c:pt idx="2604">
                  <c:v>0.10977897649068394</c:v>
                </c:pt>
                <c:pt idx="2605">
                  <c:v>8.1962905398709235E-2</c:v>
                </c:pt>
                <c:pt idx="2606">
                  <c:v>8.4978521098947088E-2</c:v>
                </c:pt>
                <c:pt idx="2607">
                  <c:v>7.7577350953829519E-2</c:v>
                </c:pt>
                <c:pt idx="2608">
                  <c:v>0.13511574350234956</c:v>
                </c:pt>
                <c:pt idx="2609">
                  <c:v>0.14480195642718155</c:v>
                </c:pt>
                <c:pt idx="2610">
                  <c:v>0.18367762404694832</c:v>
                </c:pt>
                <c:pt idx="2611">
                  <c:v>0.21624141343482547</c:v>
                </c:pt>
                <c:pt idx="2612">
                  <c:v>0.2462267716596746</c:v>
                </c:pt>
                <c:pt idx="2613">
                  <c:v>0.31263433483825709</c:v>
                </c:pt>
                <c:pt idx="2614">
                  <c:v>0.30948067057205125</c:v>
                </c:pt>
                <c:pt idx="2615">
                  <c:v>0.32868835044757666</c:v>
                </c:pt>
                <c:pt idx="2616">
                  <c:v>0.28885188615168095</c:v>
                </c:pt>
                <c:pt idx="2617">
                  <c:v>0.27736475967130125</c:v>
                </c:pt>
                <c:pt idx="2618">
                  <c:v>0.30560890732417528</c:v>
                </c:pt>
                <c:pt idx="2619">
                  <c:v>0.31775324758734008</c:v>
                </c:pt>
                <c:pt idx="2620">
                  <c:v>0.40357168460674092</c:v>
                </c:pt>
                <c:pt idx="2621">
                  <c:v>0.41968936428189157</c:v>
                </c:pt>
                <c:pt idx="2622">
                  <c:v>0.43930687768662857</c:v>
                </c:pt>
                <c:pt idx="2623">
                  <c:v>0.47295468821389081</c:v>
                </c:pt>
                <c:pt idx="2624">
                  <c:v>0.42321314080118277</c:v>
                </c:pt>
                <c:pt idx="2625">
                  <c:v>0.47321005219655754</c:v>
                </c:pt>
                <c:pt idx="2626">
                  <c:v>0.42844496888634681</c:v>
                </c:pt>
                <c:pt idx="2627">
                  <c:v>0.41063871535434121</c:v>
                </c:pt>
                <c:pt idx="2628">
                  <c:v>0.41983173721182016</c:v>
                </c:pt>
                <c:pt idx="2629">
                  <c:v>0.38969963139380054</c:v>
                </c:pt>
                <c:pt idx="2630">
                  <c:v>0.42510848987238536</c:v>
                </c:pt>
                <c:pt idx="2631">
                  <c:v>0.41233294020315608</c:v>
                </c:pt>
                <c:pt idx="2632">
                  <c:v>0.42850990875030898</c:v>
                </c:pt>
                <c:pt idx="2633">
                  <c:v>0.40744445623025255</c:v>
                </c:pt>
                <c:pt idx="2634">
                  <c:v>0.38450105805174345</c:v>
                </c:pt>
                <c:pt idx="2635">
                  <c:v>0.37245596821105892</c:v>
                </c:pt>
                <c:pt idx="2636">
                  <c:v>0.33146189128937831</c:v>
                </c:pt>
                <c:pt idx="2637">
                  <c:v>0.32517643792093037</c:v>
                </c:pt>
                <c:pt idx="2638">
                  <c:v>0.3358625576712484</c:v>
                </c:pt>
                <c:pt idx="2639">
                  <c:v>0.38890883211896038</c:v>
                </c:pt>
                <c:pt idx="2640">
                  <c:v>0.41129071759420849</c:v>
                </c:pt>
                <c:pt idx="2641">
                  <c:v>0.43243923421786523</c:v>
                </c:pt>
                <c:pt idx="2642">
                  <c:v>0.38921988296768195</c:v>
                </c:pt>
                <c:pt idx="2643">
                  <c:v>0.30387550159172427</c:v>
                </c:pt>
                <c:pt idx="2644">
                  <c:v>0.2750862169500628</c:v>
                </c:pt>
                <c:pt idx="2645">
                  <c:v>0.25744599540589641</c:v>
                </c:pt>
                <c:pt idx="2646">
                  <c:v>0.28867613246482071</c:v>
                </c:pt>
                <c:pt idx="2647">
                  <c:v>0.30010529240652628</c:v>
                </c:pt>
                <c:pt idx="2648">
                  <c:v>0.30520164395509136</c:v>
                </c:pt>
                <c:pt idx="2649">
                  <c:v>0.31565256066526415</c:v>
                </c:pt>
                <c:pt idx="2650">
                  <c:v>0.26919734466599293</c:v>
                </c:pt>
                <c:pt idx="2651">
                  <c:v>0.29695204606255898</c:v>
                </c:pt>
                <c:pt idx="2652">
                  <c:v>0.30686698914587185</c:v>
                </c:pt>
                <c:pt idx="2653">
                  <c:v>0.32787379393177579</c:v>
                </c:pt>
                <c:pt idx="2654">
                  <c:v>0.36067602122811454</c:v>
                </c:pt>
                <c:pt idx="2655">
                  <c:v>0.37924503336855941</c:v>
                </c:pt>
                <c:pt idx="2656">
                  <c:v>0.35754699886356334</c:v>
                </c:pt>
                <c:pt idx="2657">
                  <c:v>0.30494458990922108</c:v>
                </c:pt>
                <c:pt idx="2658">
                  <c:v>0.3202177202470643</c:v>
                </c:pt>
                <c:pt idx="2659">
                  <c:v>0.25158581362546828</c:v>
                </c:pt>
                <c:pt idx="2660">
                  <c:v>0.24791252700969404</c:v>
                </c:pt>
                <c:pt idx="2661">
                  <c:v>0.26007741487035552</c:v>
                </c:pt>
                <c:pt idx="2662">
                  <c:v>0.2681902911784203</c:v>
                </c:pt>
                <c:pt idx="2663">
                  <c:v>0.25633483943453744</c:v>
                </c:pt>
                <c:pt idx="2664">
                  <c:v>0.2484114542219652</c:v>
                </c:pt>
                <c:pt idx="2665">
                  <c:v>0.29339100270579976</c:v>
                </c:pt>
                <c:pt idx="2666">
                  <c:v>0.32740930712500793</c:v>
                </c:pt>
                <c:pt idx="2667">
                  <c:v>0.42011135800924515</c:v>
                </c:pt>
                <c:pt idx="2668">
                  <c:v>0.53897643096755343</c:v>
                </c:pt>
                <c:pt idx="2669">
                  <c:v>0.55239434604966453</c:v>
                </c:pt>
                <c:pt idx="2670">
                  <c:v>0.53031209766163256</c:v>
                </c:pt>
                <c:pt idx="2671">
                  <c:v>0.534273663462009</c:v>
                </c:pt>
                <c:pt idx="2672">
                  <c:v>0.49262151272140037</c:v>
                </c:pt>
                <c:pt idx="2673">
                  <c:v>0.53062191514216439</c:v>
                </c:pt>
                <c:pt idx="2674">
                  <c:v>0.60111300942971824</c:v>
                </c:pt>
                <c:pt idx="2675">
                  <c:v>0.52490211781316409</c:v>
                </c:pt>
                <c:pt idx="2676">
                  <c:v>0.56193010995780013</c:v>
                </c:pt>
                <c:pt idx="2677">
                  <c:v>0.52489936813288085</c:v>
                </c:pt>
                <c:pt idx="2678">
                  <c:v>0.48709307670533769</c:v>
                </c:pt>
                <c:pt idx="2679">
                  <c:v>0.61699784985987338</c:v>
                </c:pt>
                <c:pt idx="2680">
                  <c:v>0.53767792416985305</c:v>
                </c:pt>
                <c:pt idx="2681">
                  <c:v>0.51457051845981927</c:v>
                </c:pt>
                <c:pt idx="2682">
                  <c:v>0.48148176953550337</c:v>
                </c:pt>
                <c:pt idx="2683">
                  <c:v>0.41368672194350292</c:v>
                </c:pt>
                <c:pt idx="2684">
                  <c:v>0.45537664845658254</c:v>
                </c:pt>
                <c:pt idx="2685">
                  <c:v>0.55249572307917794</c:v>
                </c:pt>
                <c:pt idx="2686">
                  <c:v>0.59187997117287117</c:v>
                </c:pt>
                <c:pt idx="2688">
                  <c:v>0.58408760677882299</c:v>
                </c:pt>
                <c:pt idx="2689">
                  <c:v>0.4411188918682053</c:v>
                </c:pt>
                <c:pt idx="2690">
                  <c:v>0.36162520453636082</c:v>
                </c:pt>
                <c:pt idx="2691">
                  <c:v>0.23160644370363936</c:v>
                </c:pt>
                <c:pt idx="2692">
                  <c:v>0.22381909320971397</c:v>
                </c:pt>
                <c:pt idx="2693">
                  <c:v>0.28926933116955167</c:v>
                </c:pt>
                <c:pt idx="2694">
                  <c:v>0.37345590364996839</c:v>
                </c:pt>
                <c:pt idx="2695">
                  <c:v>0.33710859003030846</c:v>
                </c:pt>
                <c:pt idx="2696">
                  <c:v>0.18173850213313336</c:v>
                </c:pt>
                <c:pt idx="2697">
                  <c:v>0.20215483957199837</c:v>
                </c:pt>
                <c:pt idx="2698">
                  <c:v>0.13306323904976641</c:v>
                </c:pt>
                <c:pt idx="2699">
                  <c:v>0.15682976912550042</c:v>
                </c:pt>
                <c:pt idx="2700">
                  <c:v>0.39867431853642121</c:v>
                </c:pt>
                <c:pt idx="2701">
                  <c:v>0.28749223874171875</c:v>
                </c:pt>
                <c:pt idx="2702">
                  <c:v>0.36635518531411604</c:v>
                </c:pt>
                <c:pt idx="2703">
                  <c:v>0.58337204100570428</c:v>
                </c:pt>
                <c:pt idx="2704">
                  <c:v>0.55722689506504308</c:v>
                </c:pt>
                <c:pt idx="2705">
                  <c:v>0.50395315150448072</c:v>
                </c:pt>
                <c:pt idx="2706">
                  <c:v>0.32638914581567902</c:v>
                </c:pt>
                <c:pt idx="2707">
                  <c:v>0.12407037957350367</c:v>
                </c:pt>
                <c:pt idx="2708">
                  <c:v>0.13738880171362639</c:v>
                </c:pt>
                <c:pt idx="2709">
                  <c:v>0.22805300607482465</c:v>
                </c:pt>
                <c:pt idx="2710">
                  <c:v>0.39632233766871533</c:v>
                </c:pt>
                <c:pt idx="2711">
                  <c:v>0.40164613042718322</c:v>
                </c:pt>
                <c:pt idx="2712">
                  <c:v>0.13606386213795116</c:v>
                </c:pt>
                <c:pt idx="2714">
                  <c:v>7.5263315448607884E-2</c:v>
                </c:pt>
                <c:pt idx="2715">
                  <c:v>9.2321692037579936E-2</c:v>
                </c:pt>
                <c:pt idx="2716">
                  <c:v>0.13211766691727969</c:v>
                </c:pt>
                <c:pt idx="2717">
                  <c:v>0.10992829191870986</c:v>
                </c:pt>
                <c:pt idx="2718">
                  <c:v>9.2760928877266308E-2</c:v>
                </c:pt>
                <c:pt idx="2719">
                  <c:v>0.12539379884442184</c:v>
                </c:pt>
                <c:pt idx="2720">
                  <c:v>0.1821414901614393</c:v>
                </c:pt>
                <c:pt idx="2721">
                  <c:v>7.4096260478362791E-2</c:v>
                </c:pt>
                <c:pt idx="2722">
                  <c:v>2.9051541584252005E-2</c:v>
                </c:pt>
                <c:pt idx="2723">
                  <c:v>0.13206387369634873</c:v>
                </c:pt>
                <c:pt idx="2724">
                  <c:v>0.17622417070904106</c:v>
                </c:pt>
                <c:pt idx="2725">
                  <c:v>0.13166478505290241</c:v>
                </c:pt>
                <c:pt idx="2726">
                  <c:v>0.43976284043083119</c:v>
                </c:pt>
                <c:pt idx="2727">
                  <c:v>0.22207600860049304</c:v>
                </c:pt>
                <c:pt idx="2728">
                  <c:v>0.3661043000468332</c:v>
                </c:pt>
                <c:pt idx="2729">
                  <c:v>4.0480023840307855E-2</c:v>
                </c:pt>
                <c:pt idx="2730">
                  <c:v>0.18840833099981233</c:v>
                </c:pt>
                <c:pt idx="2731">
                  <c:v>0.24987830496051952</c:v>
                </c:pt>
                <c:pt idx="2732">
                  <c:v>0.7430105126084704</c:v>
                </c:pt>
                <c:pt idx="2733">
                  <c:v>0.52206969472523657</c:v>
                </c:pt>
                <c:pt idx="2734">
                  <c:v>0.26263702501073294</c:v>
                </c:pt>
                <c:pt idx="2735">
                  <c:v>4.5999935421897536E-2</c:v>
                </c:pt>
                <c:pt idx="2736">
                  <c:v>4.4392539118418547E-2</c:v>
                </c:pt>
                <c:pt idx="2737">
                  <c:v>0.17237351270439694</c:v>
                </c:pt>
                <c:pt idx="2738">
                  <c:v>0.1750612142818484</c:v>
                </c:pt>
                <c:pt idx="2739">
                  <c:v>0.22636644578494583</c:v>
                </c:pt>
                <c:pt idx="2740">
                  <c:v>0.34083447333515138</c:v>
                </c:pt>
                <c:pt idx="2742">
                  <c:v>2.8115647681967493E-2</c:v>
                </c:pt>
                <c:pt idx="2743">
                  <c:v>1.203429005727041E-2</c:v>
                </c:pt>
                <c:pt idx="2744">
                  <c:v>8.7364060657361658E-2</c:v>
                </c:pt>
                <c:pt idx="2745">
                  <c:v>0.14502140600022534</c:v>
                </c:pt>
                <c:pt idx="2746">
                  <c:v>0.38241082607233134</c:v>
                </c:pt>
                <c:pt idx="2747">
                  <c:v>0.59834567112134152</c:v>
                </c:pt>
                <c:pt idx="2748">
                  <c:v>0.56905728909314313</c:v>
                </c:pt>
                <c:pt idx="2749">
                  <c:v>9.2775129621019317E-2</c:v>
                </c:pt>
                <c:pt idx="2750">
                  <c:v>3.4388040733098937E-2</c:v>
                </c:pt>
                <c:pt idx="2751">
                  <c:v>1.0945469477679957E-2</c:v>
                </c:pt>
                <c:pt idx="2752">
                  <c:v>6.6660607026668628E-3</c:v>
                </c:pt>
                <c:pt idx="2753">
                  <c:v>3.9607189805814291E-2</c:v>
                </c:pt>
                <c:pt idx="2754">
                  <c:v>0.14752511210350019</c:v>
                </c:pt>
                <c:pt idx="2755">
                  <c:v>5.9718407132375001E-2</c:v>
                </c:pt>
                <c:pt idx="2756">
                  <c:v>9.6286997620301393E-2</c:v>
                </c:pt>
                <c:pt idx="2757">
                  <c:v>0.15240913550878318</c:v>
                </c:pt>
                <c:pt idx="2758">
                  <c:v>5.9236589809878989E-2</c:v>
                </c:pt>
                <c:pt idx="2759">
                  <c:v>3.2311385929052576E-2</c:v>
                </c:pt>
                <c:pt idx="2760">
                  <c:v>0.11304033231521861</c:v>
                </c:pt>
                <c:pt idx="2761">
                  <c:v>0.22757597236280833</c:v>
                </c:pt>
                <c:pt idx="2762">
                  <c:v>0.40998940073612605</c:v>
                </c:pt>
                <c:pt idx="2763">
                  <c:v>0.45765559374620179</c:v>
                </c:pt>
                <c:pt idx="2764">
                  <c:v>0.58179066997814954</c:v>
                </c:pt>
                <c:pt idx="2765">
                  <c:v>0.50411872131847535</c:v>
                </c:pt>
                <c:pt idx="2766">
                  <c:v>0.55033881514380623</c:v>
                </c:pt>
                <c:pt idx="2767">
                  <c:v>0.52597526854676779</c:v>
                </c:pt>
                <c:pt idx="2768">
                  <c:v>0.45053624678421128</c:v>
                </c:pt>
                <c:pt idx="2769">
                  <c:v>0.47496891755897902</c:v>
                </c:pt>
                <c:pt idx="2770">
                  <c:v>0.33364525505213433</c:v>
                </c:pt>
                <c:pt idx="2771">
                  <c:v>0.28059404312630876</c:v>
                </c:pt>
                <c:pt idx="2772">
                  <c:v>0.23900242309891881</c:v>
                </c:pt>
                <c:pt idx="2773">
                  <c:v>0.31289678256433745</c:v>
                </c:pt>
                <c:pt idx="2774">
                  <c:v>0.36662798339143515</c:v>
                </c:pt>
                <c:pt idx="2775">
                  <c:v>0.49148798249286252</c:v>
                </c:pt>
                <c:pt idx="2776">
                  <c:v>0.6044467184343647</c:v>
                </c:pt>
                <c:pt idx="2777">
                  <c:v>0.2633401400405363</c:v>
                </c:pt>
                <c:pt idx="2778">
                  <c:v>5.8194856943206821E-2</c:v>
                </c:pt>
                <c:pt idx="2779">
                  <c:v>6.600836893775798E-2</c:v>
                </c:pt>
                <c:pt idx="2780">
                  <c:v>0.13077007192055295</c:v>
                </c:pt>
                <c:pt idx="2781">
                  <c:v>0.17601880982791887</c:v>
                </c:pt>
                <c:pt idx="2782">
                  <c:v>0.13603992522166658</c:v>
                </c:pt>
                <c:pt idx="2783">
                  <c:v>8.1320453908681006E-2</c:v>
                </c:pt>
                <c:pt idx="2784">
                  <c:v>4.0985907925690276E-2</c:v>
                </c:pt>
                <c:pt idx="2785">
                  <c:v>0.22577739552674295</c:v>
                </c:pt>
                <c:pt idx="2786">
                  <c:v>0.27376587333849683</c:v>
                </c:pt>
                <c:pt idx="2787">
                  <c:v>0.23058791265701684</c:v>
                </c:pt>
                <c:pt idx="2788">
                  <c:v>0.23808228411882343</c:v>
                </c:pt>
                <c:pt idx="2789">
                  <c:v>0.20593586146993595</c:v>
                </c:pt>
                <c:pt idx="2790">
                  <c:v>6.6877601681034488E-2</c:v>
                </c:pt>
                <c:pt idx="2791">
                  <c:v>7.4008978630970765E-2</c:v>
                </c:pt>
                <c:pt idx="2792">
                  <c:v>7.8486633988820553E-2</c:v>
                </c:pt>
                <c:pt idx="2793">
                  <c:v>2.3911763694949061E-3</c:v>
                </c:pt>
                <c:pt idx="2794">
                  <c:v>0.11215810375202317</c:v>
                </c:pt>
                <c:pt idx="2795">
                  <c:v>0.11745696982176272</c:v>
                </c:pt>
                <c:pt idx="2796">
                  <c:v>0.15814243141691098</c:v>
                </c:pt>
                <c:pt idx="2797">
                  <c:v>0.16959425715691523</c:v>
                </c:pt>
                <c:pt idx="2798">
                  <c:v>0.10547751234553521</c:v>
                </c:pt>
                <c:pt idx="2799">
                  <c:v>0.14000870332657395</c:v>
                </c:pt>
                <c:pt idx="2800">
                  <c:v>0.13104693093068781</c:v>
                </c:pt>
                <c:pt idx="2801">
                  <c:v>0.15564253957030114</c:v>
                </c:pt>
                <c:pt idx="2802">
                  <c:v>0.19463909195216181</c:v>
                </c:pt>
                <c:pt idx="2803">
                  <c:v>0.2837631443748761</c:v>
                </c:pt>
                <c:pt idx="2804">
                  <c:v>0.31353821792411307</c:v>
                </c:pt>
                <c:pt idx="2805">
                  <c:v>0.4449194034320168</c:v>
                </c:pt>
                <c:pt idx="2806">
                  <c:v>0.21468712268900414</c:v>
                </c:pt>
                <c:pt idx="2807">
                  <c:v>0.18644020508812728</c:v>
                </c:pt>
                <c:pt idx="2808">
                  <c:v>0.47785620083650299</c:v>
                </c:pt>
                <c:pt idx="2809">
                  <c:v>0.67923788471373414</c:v>
                </c:pt>
                <c:pt idx="2810">
                  <c:v>0.23180734746937895</c:v>
                </c:pt>
                <c:pt idx="2812">
                  <c:v>0.1455941451175351</c:v>
                </c:pt>
                <c:pt idx="2813">
                  <c:v>0.10137048208860776</c:v>
                </c:pt>
                <c:pt idx="2814">
                  <c:v>4.5099038179518311E-2</c:v>
                </c:pt>
                <c:pt idx="2815">
                  <c:v>0.17478892019798767</c:v>
                </c:pt>
                <c:pt idx="2816">
                  <c:v>0.21635078947936767</c:v>
                </c:pt>
                <c:pt idx="2817">
                  <c:v>5.9966534587148818E-2</c:v>
                </c:pt>
                <c:pt idx="2818">
                  <c:v>2.2121321958927517E-2</c:v>
                </c:pt>
                <c:pt idx="2819">
                  <c:v>6.8957006237310242E-2</c:v>
                </c:pt>
                <c:pt idx="2820">
                  <c:v>2.5712078210397026E-2</c:v>
                </c:pt>
                <c:pt idx="2821">
                  <c:v>0.10268546458751623</c:v>
                </c:pt>
                <c:pt idx="2822">
                  <c:v>0.12997766544060788</c:v>
                </c:pt>
                <c:pt idx="2823">
                  <c:v>1.4345380489638623E-2</c:v>
                </c:pt>
                <c:pt idx="2824">
                  <c:v>1.8639337614539155E-2</c:v>
                </c:pt>
                <c:pt idx="2825">
                  <c:v>6.7329221460337874E-2</c:v>
                </c:pt>
                <c:pt idx="2826">
                  <c:v>0.15591239321627548</c:v>
                </c:pt>
                <c:pt idx="2827">
                  <c:v>0.17661313309114465</c:v>
                </c:pt>
                <c:pt idx="2828">
                  <c:v>0.19380649587948004</c:v>
                </c:pt>
                <c:pt idx="2829">
                  <c:v>0.22727918186200693</c:v>
                </c:pt>
                <c:pt idx="2830">
                  <c:v>0.25255200747014206</c:v>
                </c:pt>
                <c:pt idx="2831">
                  <c:v>0.1272619382758694</c:v>
                </c:pt>
                <c:pt idx="2832">
                  <c:v>5.50827263647811E-2</c:v>
                </c:pt>
                <c:pt idx="2833">
                  <c:v>2.8452048251446704E-2</c:v>
                </c:pt>
                <c:pt idx="2834">
                  <c:v>9.8581279309797237E-2</c:v>
                </c:pt>
                <c:pt idx="2835">
                  <c:v>0.12997655949719558</c:v>
                </c:pt>
                <c:pt idx="2836">
                  <c:v>9.4701192789416605E-2</c:v>
                </c:pt>
                <c:pt idx="2837">
                  <c:v>0.13075978082442169</c:v>
                </c:pt>
                <c:pt idx="2838">
                  <c:v>0.16759388440760598</c:v>
                </c:pt>
                <c:pt idx="2839">
                  <c:v>0.1381929146028118</c:v>
                </c:pt>
                <c:pt idx="2840">
                  <c:v>2.1470180616365294E-2</c:v>
                </c:pt>
                <c:pt idx="2841">
                  <c:v>3.6489441360397334E-2</c:v>
                </c:pt>
                <c:pt idx="2842">
                  <c:v>9.4155505382969129E-2</c:v>
                </c:pt>
                <c:pt idx="2843">
                  <c:v>0.11445128579650575</c:v>
                </c:pt>
                <c:pt idx="2844">
                  <c:v>0.23183157593030482</c:v>
                </c:pt>
                <c:pt idx="2845">
                  <c:v>0.25342753399486662</c:v>
                </c:pt>
                <c:pt idx="2846">
                  <c:v>0.22454330752318308</c:v>
                </c:pt>
                <c:pt idx="2847">
                  <c:v>0.23539302055045591</c:v>
                </c:pt>
                <c:pt idx="2848">
                  <c:v>0.23067420410964937</c:v>
                </c:pt>
                <c:pt idx="2849">
                  <c:v>0.16675758355429537</c:v>
                </c:pt>
                <c:pt idx="2850">
                  <c:v>0.15184167012179167</c:v>
                </c:pt>
                <c:pt idx="2851">
                  <c:v>8.3633918737820681E-2</c:v>
                </c:pt>
                <c:pt idx="2852">
                  <c:v>1.1073168838855065E-2</c:v>
                </c:pt>
                <c:pt idx="2853">
                  <c:v>6.6228409364810559E-2</c:v>
                </c:pt>
                <c:pt idx="2854">
                  <c:v>5.4105775996889281E-2</c:v>
                </c:pt>
                <c:pt idx="2855">
                  <c:v>1.2533702953742412E-2</c:v>
                </c:pt>
                <c:pt idx="2856">
                  <c:v>7.8489320293430614E-2</c:v>
                </c:pt>
                <c:pt idx="2857">
                  <c:v>0.20075797246679863</c:v>
                </c:pt>
                <c:pt idx="2858">
                  <c:v>0.21873495954821678</c:v>
                </c:pt>
                <c:pt idx="2859">
                  <c:v>0.21814435316860636</c:v>
                </c:pt>
                <c:pt idx="2860">
                  <c:v>0.19986945786013982</c:v>
                </c:pt>
                <c:pt idx="2861">
                  <c:v>0.12573886469551968</c:v>
                </c:pt>
                <c:pt idx="2862">
                  <c:v>9.6316294785581832E-2</c:v>
                </c:pt>
                <c:pt idx="2863">
                  <c:v>0.16166978937939733</c:v>
                </c:pt>
                <c:pt idx="2864">
                  <c:v>0.17999986919440383</c:v>
                </c:pt>
                <c:pt idx="2865">
                  <c:v>0.25434314488420895</c:v>
                </c:pt>
                <c:pt idx="2866">
                  <c:v>0.3410257834289227</c:v>
                </c:pt>
                <c:pt idx="2867">
                  <c:v>0.25254251520188337</c:v>
                </c:pt>
                <c:pt idx="2868">
                  <c:v>0.38988927391656453</c:v>
                </c:pt>
                <c:pt idx="2869">
                  <c:v>0.42232023482916298</c:v>
                </c:pt>
                <c:pt idx="2870">
                  <c:v>0.47941910831928125</c:v>
                </c:pt>
                <c:pt idx="2871">
                  <c:v>0.60190293384334104</c:v>
                </c:pt>
                <c:pt idx="2872">
                  <c:v>0.65823047303814675</c:v>
                </c:pt>
                <c:pt idx="2873">
                  <c:v>0.68899342487185222</c:v>
                </c:pt>
                <c:pt idx="2874">
                  <c:v>0.629622814849913</c:v>
                </c:pt>
                <c:pt idx="2875">
                  <c:v>0.55921789992585058</c:v>
                </c:pt>
                <c:pt idx="2876">
                  <c:v>0.39291513906430348</c:v>
                </c:pt>
                <c:pt idx="2877">
                  <c:v>0.18916084074922301</c:v>
                </c:pt>
                <c:pt idx="2878">
                  <c:v>0.1476812557045675</c:v>
                </c:pt>
                <c:pt idx="2879">
                  <c:v>3.3049616871951891E-3</c:v>
                </c:pt>
                <c:pt idx="2880">
                  <c:v>1.5932980793686841E-2</c:v>
                </c:pt>
                <c:pt idx="2881">
                  <c:v>0.13631107906549361</c:v>
                </c:pt>
                <c:pt idx="2882">
                  <c:v>0.18323457099796842</c:v>
                </c:pt>
                <c:pt idx="2883">
                  <c:v>0.29202282978008515</c:v>
                </c:pt>
                <c:pt idx="2884">
                  <c:v>0.30900578652202926</c:v>
                </c:pt>
              </c:numCache>
            </c:numRef>
          </c:val>
        </c:ser>
        <c:axId val="82615680"/>
        <c:axId val="82543744"/>
      </c:barChart>
      <c:dateAx>
        <c:axId val="82615680"/>
        <c:scaling>
          <c:orientation val="minMax"/>
        </c:scaling>
        <c:axPos val="b"/>
        <c:numFmt formatCode="[$-409]d\-mmm\-yy;@" sourceLinked="1"/>
        <c:tickLblPos val="nextTo"/>
        <c:crossAx val="82543744"/>
        <c:crosses val="autoZero"/>
        <c:auto val="1"/>
        <c:lblOffset val="100"/>
      </c:dateAx>
      <c:valAx>
        <c:axId val="82543744"/>
        <c:scaling>
          <c:orientation val="minMax"/>
        </c:scaling>
        <c:axPos val="l"/>
        <c:majorGridlines/>
        <c:numFmt formatCode="General" sourceLinked="1"/>
        <c:tickLblPos val="nextTo"/>
        <c:crossAx val="8261568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Rating</a:t>
            </a:r>
            <a:r>
              <a:rPr lang="en-US" baseline="0" dirty="0"/>
              <a:t> </a:t>
            </a:r>
            <a:r>
              <a:rPr lang="en-US" baseline="0" dirty="0" smtClean="0"/>
              <a:t>Curve  using WBM Model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v>Signal versus Model</c:v>
          </c:tx>
          <c:spPr>
            <a:ln w="28575">
              <a:noFill/>
            </a:ln>
          </c:spPr>
          <c:trendline>
            <c:trendlineType val="poly"/>
            <c:order val="2"/>
            <c:dispRSqr val="1"/>
            <c:dispEq val="1"/>
            <c:trendlineLbl>
              <c:layout>
                <c:manualLayout>
                  <c:x val="0.19481340923466164"/>
                  <c:y val="-0.36150948978198538"/>
                </c:manualLayout>
              </c:layout>
              <c:numFmt formatCode="#,##0.00" sourceLinked="0"/>
            </c:trendlineLbl>
          </c:trendline>
          <c:xVal>
            <c:numRef>
              <c:f>Sheet4!$A$3:$A$146</c:f>
              <c:numCache>
                <c:formatCode>0.000</c:formatCode>
                <c:ptCount val="144"/>
                <c:pt idx="0">
                  <c:v>0.94363100000000033</c:v>
                </c:pt>
                <c:pt idx="1">
                  <c:v>0.91847000000000001</c:v>
                </c:pt>
                <c:pt idx="2">
                  <c:v>0.9403659999999997</c:v>
                </c:pt>
                <c:pt idx="3">
                  <c:v>0.957264</c:v>
                </c:pt>
                <c:pt idx="4">
                  <c:v>0.91404200000000002</c:v>
                </c:pt>
                <c:pt idx="5">
                  <c:v>0.943137</c:v>
                </c:pt>
                <c:pt idx="6">
                  <c:v>0.96066300000000004</c:v>
                </c:pt>
                <c:pt idx="7">
                  <c:v>0.97582800000000036</c:v>
                </c:pt>
                <c:pt idx="8">
                  <c:v>0.96772499999999995</c:v>
                </c:pt>
                <c:pt idx="9">
                  <c:v>0.97320600000000002</c:v>
                </c:pt>
                <c:pt idx="10">
                  <c:v>0.96105200000000002</c:v>
                </c:pt>
                <c:pt idx="11">
                  <c:v>0.96200699999999961</c:v>
                </c:pt>
                <c:pt idx="12">
                  <c:v>0.92369699999999999</c:v>
                </c:pt>
                <c:pt idx="13">
                  <c:v>0.94954499999999997</c:v>
                </c:pt>
                <c:pt idx="14">
                  <c:v>0.95345000000000002</c:v>
                </c:pt>
                <c:pt idx="15">
                  <c:v>0.96407299999999996</c:v>
                </c:pt>
                <c:pt idx="16">
                  <c:v>0.9313159999999997</c:v>
                </c:pt>
                <c:pt idx="17">
                  <c:v>0.94501400000000002</c:v>
                </c:pt>
                <c:pt idx="18">
                  <c:v>0.97511599999999998</c:v>
                </c:pt>
                <c:pt idx="19">
                  <c:v>0.97583100000000034</c:v>
                </c:pt>
                <c:pt idx="20">
                  <c:v>0.9863579999999994</c:v>
                </c:pt>
                <c:pt idx="21">
                  <c:v>0.96144200000000002</c:v>
                </c:pt>
                <c:pt idx="22">
                  <c:v>0.96038100000000004</c:v>
                </c:pt>
                <c:pt idx="23">
                  <c:v>0.96468699999999996</c:v>
                </c:pt>
                <c:pt idx="24">
                  <c:v>0.884104</c:v>
                </c:pt>
                <c:pt idx="25">
                  <c:v>0.95304699999999998</c:v>
                </c:pt>
                <c:pt idx="26">
                  <c:v>0.95627200000000001</c:v>
                </c:pt>
                <c:pt idx="27">
                  <c:v>0.94545999999999997</c:v>
                </c:pt>
                <c:pt idx="28">
                  <c:v>0.92693899999999996</c:v>
                </c:pt>
                <c:pt idx="29">
                  <c:v>0.96339699999999961</c:v>
                </c:pt>
                <c:pt idx="30">
                  <c:v>0.96742899999999998</c:v>
                </c:pt>
                <c:pt idx="31">
                  <c:v>0.97842200000000001</c:v>
                </c:pt>
                <c:pt idx="32">
                  <c:v>0.96935000000000004</c:v>
                </c:pt>
                <c:pt idx="33">
                  <c:v>0.98117500000000002</c:v>
                </c:pt>
                <c:pt idx="34">
                  <c:v>0.96307399999999999</c:v>
                </c:pt>
                <c:pt idx="35">
                  <c:v>0.95220499999999997</c:v>
                </c:pt>
                <c:pt idx="36">
                  <c:v>0.95238</c:v>
                </c:pt>
                <c:pt idx="37">
                  <c:v>0.95623100000000005</c:v>
                </c:pt>
                <c:pt idx="38">
                  <c:v>0.87440000000000029</c:v>
                </c:pt>
                <c:pt idx="39">
                  <c:v>0.93203899999999962</c:v>
                </c:pt>
                <c:pt idx="40">
                  <c:v>0.93545</c:v>
                </c:pt>
                <c:pt idx="41">
                  <c:v>0.9508950000000006</c:v>
                </c:pt>
                <c:pt idx="42">
                  <c:v>0.97887299999999999</c:v>
                </c:pt>
                <c:pt idx="43">
                  <c:v>0.97967300000000035</c:v>
                </c:pt>
                <c:pt idx="44">
                  <c:v>0.98341299999999932</c:v>
                </c:pt>
                <c:pt idx="45">
                  <c:v>0.96279200000000031</c:v>
                </c:pt>
                <c:pt idx="46">
                  <c:v>0.95770900000000037</c:v>
                </c:pt>
                <c:pt idx="47">
                  <c:v>0.93867800000000035</c:v>
                </c:pt>
                <c:pt idx="48">
                  <c:v>0.9878129999999995</c:v>
                </c:pt>
                <c:pt idx="49">
                  <c:v>0.98622500000000002</c:v>
                </c:pt>
                <c:pt idx="50">
                  <c:v>0.97513000000000005</c:v>
                </c:pt>
                <c:pt idx="51">
                  <c:v>0.97428199999999998</c:v>
                </c:pt>
                <c:pt idx="52">
                  <c:v>0.97600399999999998</c:v>
                </c:pt>
                <c:pt idx="53">
                  <c:v>0.98759799999999953</c:v>
                </c:pt>
                <c:pt idx="54">
                  <c:v>0.99018499999999965</c:v>
                </c:pt>
                <c:pt idx="55">
                  <c:v>0.987622</c:v>
                </c:pt>
                <c:pt idx="56">
                  <c:v>0.98801299999999947</c:v>
                </c:pt>
                <c:pt idx="57">
                  <c:v>0.99101299999999948</c:v>
                </c:pt>
                <c:pt idx="58">
                  <c:v>0.98119000000000001</c:v>
                </c:pt>
                <c:pt idx="59">
                  <c:v>0.98387999999999998</c:v>
                </c:pt>
                <c:pt idx="60">
                  <c:v>0.97715500000000033</c:v>
                </c:pt>
                <c:pt idx="61">
                  <c:v>0.97514900000000049</c:v>
                </c:pt>
                <c:pt idx="62">
                  <c:v>0.97695799999999999</c:v>
                </c:pt>
                <c:pt idx="63">
                  <c:v>0.98377000000000003</c:v>
                </c:pt>
                <c:pt idx="64">
                  <c:v>0.99289400000000005</c:v>
                </c:pt>
                <c:pt idx="65">
                  <c:v>0.98507500000000003</c:v>
                </c:pt>
                <c:pt idx="66">
                  <c:v>0.98786199999999968</c:v>
                </c:pt>
                <c:pt idx="67">
                  <c:v>0.98773500000000003</c:v>
                </c:pt>
                <c:pt idx="68">
                  <c:v>0.99541299999999933</c:v>
                </c:pt>
                <c:pt idx="69">
                  <c:v>0.99036199999999941</c:v>
                </c:pt>
                <c:pt idx="70">
                  <c:v>0.97746699999999953</c:v>
                </c:pt>
                <c:pt idx="71">
                  <c:v>0.98818099999999953</c:v>
                </c:pt>
                <c:pt idx="72">
                  <c:v>0.97918499999999997</c:v>
                </c:pt>
                <c:pt idx="73">
                  <c:v>0.97929100000000036</c:v>
                </c:pt>
                <c:pt idx="74">
                  <c:v>0.97785599999999995</c:v>
                </c:pt>
                <c:pt idx="75">
                  <c:v>0.98448299999999944</c:v>
                </c:pt>
                <c:pt idx="76">
                  <c:v>0.98664300000000005</c:v>
                </c:pt>
                <c:pt idx="77">
                  <c:v>0.98714400000000002</c:v>
                </c:pt>
                <c:pt idx="78">
                  <c:v>0.98963699999999966</c:v>
                </c:pt>
                <c:pt idx="79">
                  <c:v>0.98821999999999965</c:v>
                </c:pt>
                <c:pt idx="80">
                  <c:v>0.99234599999999962</c:v>
                </c:pt>
                <c:pt idx="81">
                  <c:v>0.9924929999999994</c:v>
                </c:pt>
                <c:pt idx="82">
                  <c:v>0.98347899999999966</c:v>
                </c:pt>
                <c:pt idx="83">
                  <c:v>0.9861879999999994</c:v>
                </c:pt>
                <c:pt idx="84">
                  <c:v>0.96983600000000003</c:v>
                </c:pt>
                <c:pt idx="85">
                  <c:v>0.978217</c:v>
                </c:pt>
                <c:pt idx="86">
                  <c:v>0.97658100000000003</c:v>
                </c:pt>
                <c:pt idx="87">
                  <c:v>0.97437399999999996</c:v>
                </c:pt>
                <c:pt idx="88">
                  <c:v>0.98653299999999933</c:v>
                </c:pt>
                <c:pt idx="89">
                  <c:v>0.98428199999999966</c:v>
                </c:pt>
                <c:pt idx="90">
                  <c:v>0.98754900000000001</c:v>
                </c:pt>
                <c:pt idx="91">
                  <c:v>0.98917199999999972</c:v>
                </c:pt>
                <c:pt idx="92">
                  <c:v>0.99198900000000001</c:v>
                </c:pt>
                <c:pt idx="93">
                  <c:v>0.98979300000000003</c:v>
                </c:pt>
                <c:pt idx="94">
                  <c:v>0.97914100000000048</c:v>
                </c:pt>
                <c:pt idx="95">
                  <c:v>0.97035499999999997</c:v>
                </c:pt>
                <c:pt idx="96">
                  <c:v>0.9719630322580648</c:v>
                </c:pt>
                <c:pt idx="97">
                  <c:v>0.96617753571428555</c:v>
                </c:pt>
                <c:pt idx="98">
                  <c:v>0.95984409677419424</c:v>
                </c:pt>
                <c:pt idx="99">
                  <c:v>0.96692629999999979</c:v>
                </c:pt>
                <c:pt idx="100">
                  <c:v>0.95102938709677465</c:v>
                </c:pt>
                <c:pt idx="101">
                  <c:v>0.97084519999999974</c:v>
                </c:pt>
                <c:pt idx="102">
                  <c:v>0.97704454838709709</c:v>
                </c:pt>
                <c:pt idx="103">
                  <c:v>0.98236493548387094</c:v>
                </c:pt>
                <c:pt idx="104">
                  <c:v>0.9801685666666663</c:v>
                </c:pt>
                <c:pt idx="105">
                  <c:v>0.98244500000000012</c:v>
                </c:pt>
                <c:pt idx="106">
                  <c:v>0.97098219999999957</c:v>
                </c:pt>
                <c:pt idx="107">
                  <c:v>0.97241290322580631</c:v>
                </c:pt>
                <c:pt idx="108">
                  <c:v>0.95799689285714273</c:v>
                </c:pt>
                <c:pt idx="109">
                  <c:v>0.96195379310344853</c:v>
                </c:pt>
                <c:pt idx="110">
                  <c:v>0.96920561290322627</c:v>
                </c:pt>
                <c:pt idx="111">
                  <c:v>0.9761873666666665</c:v>
                </c:pt>
                <c:pt idx="112">
                  <c:v>0.97463619354838782</c:v>
                </c:pt>
                <c:pt idx="113">
                  <c:v>0.97616083333333392</c:v>
                </c:pt>
                <c:pt idx="114">
                  <c:v>0.98208980645161281</c:v>
                </c:pt>
                <c:pt idx="115">
                  <c:v>0.98168796774193468</c:v>
                </c:pt>
                <c:pt idx="116">
                  <c:v>0.99085409999999996</c:v>
                </c:pt>
                <c:pt idx="117">
                  <c:v>0.97867635483870974</c:v>
                </c:pt>
                <c:pt idx="118">
                  <c:v>0.97008163333333375</c:v>
                </c:pt>
                <c:pt idx="119">
                  <c:v>0.97493329032258114</c:v>
                </c:pt>
                <c:pt idx="120">
                  <c:v>0.94104612903225748</c:v>
                </c:pt>
                <c:pt idx="121">
                  <c:v>0.96883714285714251</c:v>
                </c:pt>
                <c:pt idx="122">
                  <c:v>0.97220916129032231</c:v>
                </c:pt>
                <c:pt idx="123">
                  <c:v>0.96384303333333399</c:v>
                </c:pt>
                <c:pt idx="124">
                  <c:v>0.96131422580645121</c:v>
                </c:pt>
                <c:pt idx="125">
                  <c:v>0.97621959999999952</c:v>
                </c:pt>
                <c:pt idx="126">
                  <c:v>0.98265826666666645</c:v>
                </c:pt>
                <c:pt idx="127">
                  <c:v>0.98400496774193491</c:v>
                </c:pt>
                <c:pt idx="128">
                  <c:v>0.98492556666666686</c:v>
                </c:pt>
                <c:pt idx="129">
                  <c:v>0.98778225806451603</c:v>
                </c:pt>
                <c:pt idx="130">
                  <c:v>0.97455663333333364</c:v>
                </c:pt>
                <c:pt idx="131">
                  <c:v>0.97480148387096777</c:v>
                </c:pt>
                <c:pt idx="132">
                  <c:v>0.95947245161290329</c:v>
                </c:pt>
                <c:pt idx="133">
                  <c:v>0.96768189285714323</c:v>
                </c:pt>
                <c:pt idx="134">
                  <c:v>0.93963212903225746</c:v>
                </c:pt>
                <c:pt idx="135">
                  <c:v>0.94859203333333353</c:v>
                </c:pt>
                <c:pt idx="136">
                  <c:v>0.96030735483870988</c:v>
                </c:pt>
                <c:pt idx="137">
                  <c:v>0.96965446666666688</c:v>
                </c:pt>
                <c:pt idx="138">
                  <c:v>0.98342016129032217</c:v>
                </c:pt>
                <c:pt idx="139">
                  <c:v>0.98392083870967739</c:v>
                </c:pt>
                <c:pt idx="140">
                  <c:v>0.98706829999999968</c:v>
                </c:pt>
                <c:pt idx="141">
                  <c:v>0.98243267741935458</c:v>
                </c:pt>
                <c:pt idx="142">
                  <c:v>0.96724086666666664</c:v>
                </c:pt>
                <c:pt idx="143">
                  <c:v>0.95508174193548379</c:v>
                </c:pt>
              </c:numCache>
            </c:numRef>
          </c:xVal>
          <c:yVal>
            <c:numRef>
              <c:f>Sheet4!$B$3:$B$146</c:f>
              <c:numCache>
                <c:formatCode>General</c:formatCode>
                <c:ptCount val="144"/>
                <c:pt idx="0">
                  <c:v>183.16211318969701</c:v>
                </c:pt>
                <c:pt idx="1">
                  <c:v>249.85128116607646</c:v>
                </c:pt>
                <c:pt idx="2">
                  <c:v>1096.2654724121069</c:v>
                </c:pt>
                <c:pt idx="3">
                  <c:v>304.83826828002884</c:v>
                </c:pt>
                <c:pt idx="4">
                  <c:v>804.84921836852948</c:v>
                </c:pt>
                <c:pt idx="5">
                  <c:v>132.27398681640599</c:v>
                </c:pt>
                <c:pt idx="6">
                  <c:v>640.43942260742097</c:v>
                </c:pt>
                <c:pt idx="7">
                  <c:v>180.50978660583451</c:v>
                </c:pt>
                <c:pt idx="8">
                  <c:v>674.02880859374841</c:v>
                </c:pt>
                <c:pt idx="9">
                  <c:v>270.08058738708405</c:v>
                </c:pt>
                <c:pt idx="10">
                  <c:v>754.38614845275731</c:v>
                </c:pt>
                <c:pt idx="11">
                  <c:v>511.2025947570794</c:v>
                </c:pt>
                <c:pt idx="12">
                  <c:v>1050.8308410644509</c:v>
                </c:pt>
                <c:pt idx="13">
                  <c:v>687.68796348571709</c:v>
                </c:pt>
                <c:pt idx="14">
                  <c:v>364.77645874023347</c:v>
                </c:pt>
                <c:pt idx="15">
                  <c:v>319.57148551940867</c:v>
                </c:pt>
                <c:pt idx="16">
                  <c:v>394.15957641601517</c:v>
                </c:pt>
                <c:pt idx="17">
                  <c:v>377.21668243408175</c:v>
                </c:pt>
                <c:pt idx="18">
                  <c:v>103.84140205383274</c:v>
                </c:pt>
                <c:pt idx="19">
                  <c:v>54.704926490783627</c:v>
                </c:pt>
                <c:pt idx="20">
                  <c:v>35.271837234497028</c:v>
                </c:pt>
                <c:pt idx="21">
                  <c:v>49.152199745178173</c:v>
                </c:pt>
                <c:pt idx="22">
                  <c:v>395.28852462768509</c:v>
                </c:pt>
                <c:pt idx="23">
                  <c:v>444.89020347595152</c:v>
                </c:pt>
                <c:pt idx="24">
                  <c:v>2170.295944213864</c:v>
                </c:pt>
                <c:pt idx="25">
                  <c:v>699.50102996826161</c:v>
                </c:pt>
                <c:pt idx="26">
                  <c:v>299.0214500427241</c:v>
                </c:pt>
                <c:pt idx="27">
                  <c:v>465.02933502197203</c:v>
                </c:pt>
                <c:pt idx="28">
                  <c:v>370.87836647033657</c:v>
                </c:pt>
                <c:pt idx="29">
                  <c:v>83.056673049926673</c:v>
                </c:pt>
                <c:pt idx="30">
                  <c:v>50.186104774475083</c:v>
                </c:pt>
                <c:pt idx="31">
                  <c:v>29.38824224472037</c:v>
                </c:pt>
                <c:pt idx="32">
                  <c:v>18.633840799331601</c:v>
                </c:pt>
                <c:pt idx="33">
                  <c:v>11.996887922286929</c:v>
                </c:pt>
                <c:pt idx="34">
                  <c:v>193.65323877334595</c:v>
                </c:pt>
                <c:pt idx="35">
                  <c:v>683.25093841552666</c:v>
                </c:pt>
                <c:pt idx="36">
                  <c:v>360.49333953857354</c:v>
                </c:pt>
                <c:pt idx="37">
                  <c:v>370.53511619567695</c:v>
                </c:pt>
                <c:pt idx="38">
                  <c:v>1381.7337036132781</c:v>
                </c:pt>
                <c:pt idx="39">
                  <c:v>769.45277404785156</c:v>
                </c:pt>
                <c:pt idx="40">
                  <c:v>402.41960906982376</c:v>
                </c:pt>
                <c:pt idx="41">
                  <c:v>410.49504089355435</c:v>
                </c:pt>
                <c:pt idx="42">
                  <c:v>226.31668853759703</c:v>
                </c:pt>
                <c:pt idx="43">
                  <c:v>62.358563423156724</c:v>
                </c:pt>
                <c:pt idx="44">
                  <c:v>66.849983215331847</c:v>
                </c:pt>
                <c:pt idx="45">
                  <c:v>836.07500648498456</c:v>
                </c:pt>
                <c:pt idx="46">
                  <c:v>825.65180778503111</c:v>
                </c:pt>
                <c:pt idx="47">
                  <c:v>1284.2915306091309</c:v>
                </c:pt>
                <c:pt idx="48">
                  <c:v>19.142016887664738</c:v>
                </c:pt>
                <c:pt idx="49">
                  <c:v>18.825207710266074</c:v>
                </c:pt>
                <c:pt idx="50">
                  <c:v>26.972424507141056</c:v>
                </c:pt>
                <c:pt idx="51">
                  <c:v>71.845441818237248</c:v>
                </c:pt>
                <c:pt idx="52">
                  <c:v>107.76338577270445</c:v>
                </c:pt>
                <c:pt idx="53">
                  <c:v>68.427171707153278</c:v>
                </c:pt>
                <c:pt idx="54">
                  <c:v>62.919079780578549</c:v>
                </c:pt>
                <c:pt idx="55">
                  <c:v>71.530879974365206</c:v>
                </c:pt>
                <c:pt idx="56">
                  <c:v>85.571922302246051</c:v>
                </c:pt>
                <c:pt idx="57">
                  <c:v>91.887121200561481</c:v>
                </c:pt>
                <c:pt idx="58">
                  <c:v>71.852998733520351</c:v>
                </c:pt>
                <c:pt idx="59">
                  <c:v>121.65030097961375</c:v>
                </c:pt>
                <c:pt idx="60">
                  <c:v>128.51702499389592</c:v>
                </c:pt>
                <c:pt idx="61">
                  <c:v>95.405469894409109</c:v>
                </c:pt>
                <c:pt idx="62">
                  <c:v>111.37846374511699</c:v>
                </c:pt>
                <c:pt idx="63">
                  <c:v>73.276727676391559</c:v>
                </c:pt>
                <c:pt idx="64">
                  <c:v>61.048620223998981</c:v>
                </c:pt>
                <c:pt idx="65">
                  <c:v>81.296121597289982</c:v>
                </c:pt>
                <c:pt idx="66">
                  <c:v>55.631428718566852</c:v>
                </c:pt>
                <c:pt idx="67">
                  <c:v>35.225667953491175</c:v>
                </c:pt>
                <c:pt idx="68">
                  <c:v>20.285968303680399</c:v>
                </c:pt>
                <c:pt idx="69">
                  <c:v>15.162639617919909</c:v>
                </c:pt>
                <c:pt idx="70">
                  <c:v>17.702966213226276</c:v>
                </c:pt>
                <c:pt idx="71">
                  <c:v>55.147749900817821</c:v>
                </c:pt>
                <c:pt idx="72">
                  <c:v>212.86923980712831</c:v>
                </c:pt>
                <c:pt idx="73">
                  <c:v>176.5046577453609</c:v>
                </c:pt>
                <c:pt idx="74">
                  <c:v>128.08689689636199</c:v>
                </c:pt>
                <c:pt idx="75">
                  <c:v>98.530599594116225</c:v>
                </c:pt>
                <c:pt idx="76">
                  <c:v>84.464408874511648</c:v>
                </c:pt>
                <c:pt idx="77">
                  <c:v>51.035483360290478</c:v>
                </c:pt>
                <c:pt idx="78">
                  <c:v>47.721069335937457</c:v>
                </c:pt>
                <c:pt idx="79">
                  <c:v>18.24106979370114</c:v>
                </c:pt>
                <c:pt idx="80">
                  <c:v>11.952482700347858</c:v>
                </c:pt>
                <c:pt idx="81">
                  <c:v>7.2492738962173453</c:v>
                </c:pt>
                <c:pt idx="82">
                  <c:v>6.6817864179611135</c:v>
                </c:pt>
                <c:pt idx="83">
                  <c:v>16.815621852874699</c:v>
                </c:pt>
                <c:pt idx="84">
                  <c:v>71.633113861083956</c:v>
                </c:pt>
                <c:pt idx="85">
                  <c:v>87.561258316040011</c:v>
                </c:pt>
                <c:pt idx="86">
                  <c:v>82.545818328857351</c:v>
                </c:pt>
                <c:pt idx="87">
                  <c:v>144.64024734497008</c:v>
                </c:pt>
                <c:pt idx="88">
                  <c:v>131.02823066711386</c:v>
                </c:pt>
                <c:pt idx="89">
                  <c:v>104.54504394531182</c:v>
                </c:pt>
                <c:pt idx="90">
                  <c:v>63.414716720581019</c:v>
                </c:pt>
                <c:pt idx="91">
                  <c:v>37.829936027526813</c:v>
                </c:pt>
                <c:pt idx="92">
                  <c:v>25.810076713561976</c:v>
                </c:pt>
                <c:pt idx="93">
                  <c:v>20.174948692321728</c:v>
                </c:pt>
                <c:pt idx="94">
                  <c:v>92.888244628906236</c:v>
                </c:pt>
                <c:pt idx="95">
                  <c:v>145.74425125122016</c:v>
                </c:pt>
                <c:pt idx="96">
                  <c:v>50.370547379216738</c:v>
                </c:pt>
                <c:pt idx="97">
                  <c:v>73.789471949849784</c:v>
                </c:pt>
                <c:pt idx="98">
                  <c:v>266.43651874603671</c:v>
                </c:pt>
                <c:pt idx="99">
                  <c:v>118.0919240315755</c:v>
                </c:pt>
                <c:pt idx="100">
                  <c:v>281.58534480679373</c:v>
                </c:pt>
                <c:pt idx="101">
                  <c:v>95.714475039777923</c:v>
                </c:pt>
                <c:pt idx="102">
                  <c:v>261.74890192093375</c:v>
                </c:pt>
                <c:pt idx="103">
                  <c:v>107.14412910707514</c:v>
                </c:pt>
                <c:pt idx="104">
                  <c:v>305.34408423105856</c:v>
                </c:pt>
                <c:pt idx="105">
                  <c:v>131.49405602485848</c:v>
                </c:pt>
                <c:pt idx="106">
                  <c:v>258.26070693969689</c:v>
                </c:pt>
                <c:pt idx="107">
                  <c:v>255.34304797264801</c:v>
                </c:pt>
                <c:pt idx="108">
                  <c:v>297.05082228875909</c:v>
                </c:pt>
                <c:pt idx="109">
                  <c:v>209.21360489417711</c:v>
                </c:pt>
                <c:pt idx="110">
                  <c:v>219.98353102899324</c:v>
                </c:pt>
                <c:pt idx="111">
                  <c:v>109.08025016784653</c:v>
                </c:pt>
                <c:pt idx="112">
                  <c:v>160.49251876338818</c:v>
                </c:pt>
                <c:pt idx="113">
                  <c:v>170.9640865961708</c:v>
                </c:pt>
                <c:pt idx="114">
                  <c:v>81.160087123993705</c:v>
                </c:pt>
                <c:pt idx="115">
                  <c:v>43.317791108162119</c:v>
                </c:pt>
                <c:pt idx="116">
                  <c:v>26.228234974543206</c:v>
                </c:pt>
                <c:pt idx="117">
                  <c:v>22.255306182369033</c:v>
                </c:pt>
                <c:pt idx="118">
                  <c:v>105.87885216077154</c:v>
                </c:pt>
                <c:pt idx="119">
                  <c:v>148.7385445564023</c:v>
                </c:pt>
                <c:pt idx="120">
                  <c:v>668.18090140434958</c:v>
                </c:pt>
                <c:pt idx="121">
                  <c:v>324.48440388270768</c:v>
                </c:pt>
                <c:pt idx="122">
                  <c:v>185.2890556704609</c:v>
                </c:pt>
                <c:pt idx="123">
                  <c:v>190.86278349558481</c:v>
                </c:pt>
                <c:pt idx="124">
                  <c:v>148.8050097803914</c:v>
                </c:pt>
                <c:pt idx="125">
                  <c:v>65.789665762583383</c:v>
                </c:pt>
                <c:pt idx="126">
                  <c:v>48.946731805801356</c:v>
                </c:pt>
                <c:pt idx="127">
                  <c:v>23.325753752390504</c:v>
                </c:pt>
                <c:pt idx="128">
                  <c:v>15.283795921007744</c:v>
                </c:pt>
                <c:pt idx="129">
                  <c:v>9.4147525448952756</c:v>
                </c:pt>
                <c:pt idx="130">
                  <c:v>49.791296394666006</c:v>
                </c:pt>
                <c:pt idx="131">
                  <c:v>134.67823882256769</c:v>
                </c:pt>
                <c:pt idx="132">
                  <c:v>216.1516219723608</c:v>
                </c:pt>
                <c:pt idx="133">
                  <c:v>175.95438855034945</c:v>
                </c:pt>
                <c:pt idx="134">
                  <c:v>357.51424395243265</c:v>
                </c:pt>
                <c:pt idx="135">
                  <c:v>296.97111129760668</c:v>
                </c:pt>
                <c:pt idx="136">
                  <c:v>234.56008025138559</c:v>
                </c:pt>
                <c:pt idx="137">
                  <c:v>190.04921188354442</c:v>
                </c:pt>
                <c:pt idx="138">
                  <c:v>87.434887516882938</c:v>
                </c:pt>
                <c:pt idx="139">
                  <c:v>49.032463319839962</c:v>
                </c:pt>
                <c:pt idx="140">
                  <c:v>35.533785200118963</c:v>
                </c:pt>
                <c:pt idx="141">
                  <c:v>236.4719088308272</c:v>
                </c:pt>
                <c:pt idx="142">
                  <c:v>200.13281296039406</c:v>
                </c:pt>
                <c:pt idx="143">
                  <c:v>409.65555067985247</c:v>
                </c:pt>
              </c:numCache>
            </c:numRef>
          </c:yVal>
        </c:ser>
        <c:axId val="66467712"/>
        <c:axId val="66473984"/>
      </c:scatterChart>
      <c:valAx>
        <c:axId val="66467712"/>
        <c:scaling>
          <c:orientation val="maxMin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Microwave Signal</a:t>
                </a:r>
              </a:p>
            </c:rich>
          </c:tx>
          <c:layout/>
        </c:title>
        <c:numFmt formatCode="0.000" sourceLinked="1"/>
        <c:tickLblPos val="nextTo"/>
        <c:crossAx val="66473984"/>
        <c:crosses val="autoZero"/>
        <c:crossBetween val="midCat"/>
      </c:valAx>
      <c:valAx>
        <c:axId val="6647398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 Discharge (m3/sec)</a:t>
                </a:r>
              </a:p>
            </c:rich>
          </c:tx>
          <c:layout/>
        </c:title>
        <c:numFmt formatCode="General" sourceLinked="1"/>
        <c:tickLblPos val="nextTo"/>
        <c:crossAx val="66467712"/>
        <c:crosses val="max"/>
        <c:crossBetween val="midCat"/>
      </c:valAx>
    </c:plotArea>
    <c:plotVisOnly val="1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Gauged versus Modeled</a:t>
            </a:r>
            <a:endParaRPr lang="en-US" baseline="0"/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v>Signal versus Model</c:v>
          </c:tx>
          <c:spPr>
            <a:ln w="28575">
              <a:noFill/>
            </a:ln>
          </c:spPr>
          <c:trendline>
            <c:trendlineType val="linear"/>
            <c:dispRSqr val="1"/>
            <c:dispEq val="1"/>
            <c:trendlineLbl>
              <c:layout>
                <c:manualLayout>
                  <c:x val="-0.37591765656443998"/>
                  <c:y val="-3.2350904053659986E-2"/>
                </c:manualLayout>
              </c:layout>
              <c:numFmt formatCode="#,##0.00" sourceLinked="0"/>
            </c:trendlineLbl>
          </c:trendline>
          <c:xVal>
            <c:numRef>
              <c:f>Sheet4!$A$3:$A$146</c:f>
              <c:numCache>
                <c:formatCode>0.000</c:formatCode>
                <c:ptCount val="144"/>
                <c:pt idx="0">
                  <c:v>354.23256336965522</c:v>
                </c:pt>
                <c:pt idx="1">
                  <c:v>363.01753094122211</c:v>
                </c:pt>
                <c:pt idx="2">
                  <c:v>387.53042432640279</c:v>
                </c:pt>
                <c:pt idx="3">
                  <c:v>346.43944697552269</c:v>
                </c:pt>
                <c:pt idx="4">
                  <c:v>742.47145282279735</c:v>
                </c:pt>
                <c:pt idx="5">
                  <c:v>187.1056399718517</c:v>
                </c:pt>
                <c:pt idx="6">
                  <c:v>912.50308324023263</c:v>
                </c:pt>
                <c:pt idx="7">
                  <c:v>131.20774147212029</c:v>
                </c:pt>
                <c:pt idx="8">
                  <c:v>1173.9267150070384</c:v>
                </c:pt>
                <c:pt idx="9">
                  <c:v>302.93968819372952</c:v>
                </c:pt>
                <c:pt idx="10">
                  <c:v>352.81563311617657</c:v>
                </c:pt>
                <c:pt idx="11">
                  <c:v>489.54940257686394</c:v>
                </c:pt>
                <c:pt idx="12">
                  <c:v>1176.760575513995</c:v>
                </c:pt>
                <c:pt idx="13">
                  <c:v>241.51576170543092</c:v>
                </c:pt>
                <c:pt idx="14">
                  <c:v>310.30772551181798</c:v>
                </c:pt>
                <c:pt idx="15">
                  <c:v>326.60242342682238</c:v>
                </c:pt>
                <c:pt idx="16">
                  <c:v>303.78984634581661</c:v>
                </c:pt>
                <c:pt idx="17">
                  <c:v>563.22977575775303</c:v>
                </c:pt>
                <c:pt idx="18">
                  <c:v>172.01533277230456</c:v>
                </c:pt>
                <c:pt idx="19">
                  <c:v>85.865973360804418</c:v>
                </c:pt>
                <c:pt idx="20">
                  <c:v>65.533024223386207</c:v>
                </c:pt>
                <c:pt idx="21">
                  <c:v>93.800782780284564</c:v>
                </c:pt>
                <c:pt idx="22">
                  <c:v>234.28941741269023</c:v>
                </c:pt>
                <c:pt idx="23">
                  <c:v>260.29008756402266</c:v>
                </c:pt>
                <c:pt idx="24">
                  <c:v>2163.6524970618539</c:v>
                </c:pt>
                <c:pt idx="25">
                  <c:v>471.83777440838026</c:v>
                </c:pt>
                <c:pt idx="26">
                  <c:v>198.5827750250287</c:v>
                </c:pt>
                <c:pt idx="27">
                  <c:v>388.94735457988139</c:v>
                </c:pt>
                <c:pt idx="28">
                  <c:v>343.8889725192613</c:v>
                </c:pt>
                <c:pt idx="29">
                  <c:v>343.46389344321739</c:v>
                </c:pt>
                <c:pt idx="30">
                  <c:v>148.84852312792921</c:v>
                </c:pt>
                <c:pt idx="31">
                  <c:v>82.677880290477518</c:v>
                </c:pt>
                <c:pt idx="32">
                  <c:v>227.62984522134016</c:v>
                </c:pt>
                <c:pt idx="33">
                  <c:v>210.34329612890122</c:v>
                </c:pt>
                <c:pt idx="34">
                  <c:v>351.39870286269746</c:v>
                </c:pt>
                <c:pt idx="35">
                  <c:v>305.34846962464314</c:v>
                </c:pt>
                <c:pt idx="36">
                  <c:v>405.24205249488557</c:v>
                </c:pt>
                <c:pt idx="37">
                  <c:v>400.2827966077104</c:v>
                </c:pt>
                <c:pt idx="38">
                  <c:v>1224.9362041322681</c:v>
                </c:pt>
                <c:pt idx="39">
                  <c:v>599.36149722145649</c:v>
                </c:pt>
                <c:pt idx="40">
                  <c:v>344.31405159530487</c:v>
                </c:pt>
                <c:pt idx="41">
                  <c:v>237.54835699569091</c:v>
                </c:pt>
                <c:pt idx="42">
                  <c:v>149.84037430536421</c:v>
                </c:pt>
                <c:pt idx="43">
                  <c:v>71.413284775322609</c:v>
                </c:pt>
                <c:pt idx="44">
                  <c:v>126.10679255959717</c:v>
                </c:pt>
                <c:pt idx="45">
                  <c:v>415.8690293959753</c:v>
                </c:pt>
                <c:pt idx="46">
                  <c:v>531.34884505448281</c:v>
                </c:pt>
                <c:pt idx="47">
                  <c:v>718.38363851366137</c:v>
                </c:pt>
                <c:pt idx="48">
                  <c:v>41.161823863553934</c:v>
                </c:pt>
                <c:pt idx="49">
                  <c:v>44.704149497250441</c:v>
                </c:pt>
                <c:pt idx="50">
                  <c:v>146.58143472236341</c:v>
                </c:pt>
                <c:pt idx="51">
                  <c:v>86.220205924174095</c:v>
                </c:pt>
                <c:pt idx="52">
                  <c:v>98.760038667459739</c:v>
                </c:pt>
                <c:pt idx="53">
                  <c:v>46.971237902816235</c:v>
                </c:pt>
                <c:pt idx="54">
                  <c:v>41.941135502967178</c:v>
                </c:pt>
                <c:pt idx="55">
                  <c:v>43.358065756445797</c:v>
                </c:pt>
                <c:pt idx="56">
                  <c:v>75.23899645971477</c:v>
                </c:pt>
                <c:pt idx="57">
                  <c:v>76.44338717517158</c:v>
                </c:pt>
                <c:pt idx="58">
                  <c:v>75.664075535758286</c:v>
                </c:pt>
                <c:pt idx="59">
                  <c:v>141.05540673379681</c:v>
                </c:pt>
                <c:pt idx="60">
                  <c:v>134.32498802977327</c:v>
                </c:pt>
                <c:pt idx="61">
                  <c:v>101.59389917441712</c:v>
                </c:pt>
                <c:pt idx="62">
                  <c:v>100.74374102232987</c:v>
                </c:pt>
                <c:pt idx="63">
                  <c:v>74.317991794953656</c:v>
                </c:pt>
                <c:pt idx="64">
                  <c:v>52.709805429404696</c:v>
                </c:pt>
                <c:pt idx="65">
                  <c:v>107.61585275170118</c:v>
                </c:pt>
                <c:pt idx="66">
                  <c:v>61.77815905166787</c:v>
                </c:pt>
                <c:pt idx="67">
                  <c:v>36.981879615791939</c:v>
                </c:pt>
                <c:pt idx="68">
                  <c:v>28.168573439154983</c:v>
                </c:pt>
                <c:pt idx="69">
                  <c:v>25.568506424021695</c:v>
                </c:pt>
                <c:pt idx="70">
                  <c:v>57.598214803905996</c:v>
                </c:pt>
                <c:pt idx="71">
                  <c:v>68.225191704995581</c:v>
                </c:pt>
                <c:pt idx="72">
                  <c:v>150.61968594477707</c:v>
                </c:pt>
                <c:pt idx="73">
                  <c:v>167.26861642315112</c:v>
                </c:pt>
                <c:pt idx="74">
                  <c:v>103.08167594056967</c:v>
                </c:pt>
                <c:pt idx="75">
                  <c:v>79.064708144107044</c:v>
                </c:pt>
                <c:pt idx="76">
                  <c:v>92.596392064827853</c:v>
                </c:pt>
                <c:pt idx="77">
                  <c:v>54.622661271600826</c:v>
                </c:pt>
                <c:pt idx="78">
                  <c:v>41.374363401575728</c:v>
                </c:pt>
                <c:pt idx="79">
                  <c:v>38.044577305900965</c:v>
                </c:pt>
                <c:pt idx="80">
                  <c:v>31.66839116524719</c:v>
                </c:pt>
                <c:pt idx="81">
                  <c:v>36.627647052422297</c:v>
                </c:pt>
                <c:pt idx="82">
                  <c:v>53.134884505448206</c:v>
                </c:pt>
                <c:pt idx="83">
                  <c:v>64.895405609320832</c:v>
                </c:pt>
                <c:pt idx="84">
                  <c:v>176.33697004541452</c:v>
                </c:pt>
                <c:pt idx="85">
                  <c:v>114.62965750642029</c:v>
                </c:pt>
                <c:pt idx="86">
                  <c:v>82.607033777803579</c:v>
                </c:pt>
                <c:pt idx="87">
                  <c:v>157.775183724844</c:v>
                </c:pt>
                <c:pt idx="88">
                  <c:v>138.85916484090484</c:v>
                </c:pt>
                <c:pt idx="89">
                  <c:v>96.492950261894094</c:v>
                </c:pt>
                <c:pt idx="90">
                  <c:v>59.936149722145657</c:v>
                </c:pt>
                <c:pt idx="91">
                  <c:v>30.18061439909463</c:v>
                </c:pt>
                <c:pt idx="92">
                  <c:v>31.455851627225385</c:v>
                </c:pt>
                <c:pt idx="93">
                  <c:v>43.145526218424045</c:v>
                </c:pt>
                <c:pt idx="94">
                  <c:v>150.61968594477707</c:v>
                </c:pt>
                <c:pt idx="95">
                  <c:v>203.68372393755175</c:v>
                </c:pt>
                <c:pt idx="96">
                  <c:v>133.46111764942668</c:v>
                </c:pt>
                <c:pt idx="97">
                  <c:v>129.81105307940558</c:v>
                </c:pt>
                <c:pt idx="98">
                  <c:v>270.90106686547625</c:v>
                </c:pt>
                <c:pt idx="99">
                  <c:v>156.50230804713635</c:v>
                </c:pt>
                <c:pt idx="100">
                  <c:v>321.50147451429899</c:v>
                </c:pt>
                <c:pt idx="101">
                  <c:v>101.41678289273223</c:v>
                </c:pt>
                <c:pt idx="102">
                  <c:v>336.67634045477956</c:v>
                </c:pt>
                <c:pt idx="103">
                  <c:v>87.8611025725573</c:v>
                </c:pt>
                <c:pt idx="104">
                  <c:v>340.24510021739866</c:v>
                </c:pt>
                <c:pt idx="105">
                  <c:v>129.05720700676017</c:v>
                </c:pt>
                <c:pt idx="106">
                  <c:v>155.43488725618218</c:v>
                </c:pt>
                <c:pt idx="107">
                  <c:v>244.18279010189798</c:v>
                </c:pt>
                <c:pt idx="108">
                  <c:v>412.76778043795832</c:v>
                </c:pt>
                <c:pt idx="109">
                  <c:v>143.93812690466717</c:v>
                </c:pt>
                <c:pt idx="110">
                  <c:v>179.4473604889377</c:v>
                </c:pt>
                <c:pt idx="111">
                  <c:v>146.73257394940092</c:v>
                </c:pt>
                <c:pt idx="112">
                  <c:v>106.01837815947283</c:v>
                </c:pt>
                <c:pt idx="113">
                  <c:v>286.98269198913727</c:v>
                </c:pt>
                <c:pt idx="114">
                  <c:v>101.74244831389457</c:v>
                </c:pt>
                <c:pt idx="115">
                  <c:v>54.238718880335725</c:v>
                </c:pt>
                <c:pt idx="116">
                  <c:v>37.229133945024095</c:v>
                </c:pt>
                <c:pt idx="117">
                  <c:v>48.559342472400594</c:v>
                </c:pt>
                <c:pt idx="118">
                  <c:v>111.36127172172974</c:v>
                </c:pt>
                <c:pt idx="119">
                  <c:v>159.37494368844926</c:v>
                </c:pt>
                <c:pt idx="120">
                  <c:v>867.54068677742794</c:v>
                </c:pt>
                <c:pt idx="121">
                  <c:v>289.82549265126539</c:v>
                </c:pt>
                <c:pt idx="122">
                  <c:v>139.15626311985991</c:v>
                </c:pt>
                <c:pt idx="123">
                  <c:v>157.30523519077403</c:v>
                </c:pt>
                <c:pt idx="124">
                  <c:v>190.19089133023277</c:v>
                </c:pt>
                <c:pt idx="125">
                  <c:v>125.21176494948332</c:v>
                </c:pt>
                <c:pt idx="126">
                  <c:v>75.1910036608067</c:v>
                </c:pt>
                <c:pt idx="127">
                  <c:v>49.393731561989405</c:v>
                </c:pt>
                <c:pt idx="128">
                  <c:v>84.916630090973797</c:v>
                </c:pt>
                <c:pt idx="129">
                  <c:v>76.201137809254249</c:v>
                </c:pt>
                <c:pt idx="130">
                  <c:v>124.34743749486128</c:v>
                </c:pt>
                <c:pt idx="131">
                  <c:v>112.15002956283284</c:v>
                </c:pt>
                <c:pt idx="132">
                  <c:v>290.9986227511065</c:v>
                </c:pt>
                <c:pt idx="133">
                  <c:v>227.1870545171283</c:v>
                </c:pt>
                <c:pt idx="134">
                  <c:v>405.52543854558098</c:v>
                </c:pt>
                <c:pt idx="135">
                  <c:v>338.24014390872651</c:v>
                </c:pt>
                <c:pt idx="136">
                  <c:v>233.45525686023899</c:v>
                </c:pt>
                <c:pt idx="137">
                  <c:v>163.97897668465836</c:v>
                </c:pt>
                <c:pt idx="138">
                  <c:v>87.145781331688184</c:v>
                </c:pt>
                <c:pt idx="139">
                  <c:v>47.695700629191663</c:v>
                </c:pt>
                <c:pt idx="140">
                  <c:v>80.214783199847275</c:v>
                </c:pt>
                <c:pt idx="141">
                  <c:v>140.29437806539605</c:v>
                </c:pt>
                <c:pt idx="142">
                  <c:v>269.11047839192702</c:v>
                </c:pt>
                <c:pt idx="143">
                  <c:v>418.05155906060725</c:v>
                </c:pt>
              </c:numCache>
            </c:numRef>
          </c:xVal>
          <c:yVal>
            <c:numRef>
              <c:f>Sheet4!$B$3:$B$146</c:f>
              <c:numCache>
                <c:formatCode>General</c:formatCode>
                <c:ptCount val="144"/>
                <c:pt idx="0">
                  <c:v>183.16211318969701</c:v>
                </c:pt>
                <c:pt idx="1">
                  <c:v>249.85128116607646</c:v>
                </c:pt>
                <c:pt idx="2">
                  <c:v>1096.2654724121069</c:v>
                </c:pt>
                <c:pt idx="3">
                  <c:v>304.83826828002884</c:v>
                </c:pt>
                <c:pt idx="4">
                  <c:v>804.84921836852948</c:v>
                </c:pt>
                <c:pt idx="5">
                  <c:v>132.27398681640599</c:v>
                </c:pt>
                <c:pt idx="6">
                  <c:v>640.43942260742097</c:v>
                </c:pt>
                <c:pt idx="7">
                  <c:v>180.50978660583451</c:v>
                </c:pt>
                <c:pt idx="8">
                  <c:v>674.02880859374841</c:v>
                </c:pt>
                <c:pt idx="9">
                  <c:v>270.08058738708399</c:v>
                </c:pt>
                <c:pt idx="10">
                  <c:v>754.38614845275731</c:v>
                </c:pt>
                <c:pt idx="11">
                  <c:v>511.20259475707917</c:v>
                </c:pt>
                <c:pt idx="12">
                  <c:v>1050.8308410644509</c:v>
                </c:pt>
                <c:pt idx="13">
                  <c:v>687.68796348571686</c:v>
                </c:pt>
                <c:pt idx="14">
                  <c:v>364.77645874023324</c:v>
                </c:pt>
                <c:pt idx="15">
                  <c:v>319.57148551940872</c:v>
                </c:pt>
                <c:pt idx="16">
                  <c:v>394.15957641601517</c:v>
                </c:pt>
                <c:pt idx="17">
                  <c:v>377.21668243408175</c:v>
                </c:pt>
                <c:pt idx="18">
                  <c:v>103.84140205383274</c:v>
                </c:pt>
                <c:pt idx="19">
                  <c:v>54.704926490783613</c:v>
                </c:pt>
                <c:pt idx="20">
                  <c:v>35.271837234497028</c:v>
                </c:pt>
                <c:pt idx="21">
                  <c:v>49.152199745178187</c:v>
                </c:pt>
                <c:pt idx="22">
                  <c:v>395.28852462768498</c:v>
                </c:pt>
                <c:pt idx="23">
                  <c:v>444.89020347595152</c:v>
                </c:pt>
                <c:pt idx="24">
                  <c:v>2170.295944213864</c:v>
                </c:pt>
                <c:pt idx="25">
                  <c:v>699.50102996826161</c:v>
                </c:pt>
                <c:pt idx="26">
                  <c:v>299.02145004272398</c:v>
                </c:pt>
                <c:pt idx="27">
                  <c:v>465.02933502197192</c:v>
                </c:pt>
                <c:pt idx="28">
                  <c:v>370.87836647033657</c:v>
                </c:pt>
                <c:pt idx="29">
                  <c:v>83.056673049926673</c:v>
                </c:pt>
                <c:pt idx="30">
                  <c:v>50.186104774475083</c:v>
                </c:pt>
                <c:pt idx="31">
                  <c:v>29.388242244720349</c:v>
                </c:pt>
                <c:pt idx="32">
                  <c:v>18.633840799331601</c:v>
                </c:pt>
                <c:pt idx="33">
                  <c:v>11.996887922286932</c:v>
                </c:pt>
                <c:pt idx="34">
                  <c:v>193.65323877334595</c:v>
                </c:pt>
                <c:pt idx="35">
                  <c:v>683.25093841552666</c:v>
                </c:pt>
                <c:pt idx="36">
                  <c:v>360.49333953857325</c:v>
                </c:pt>
                <c:pt idx="37">
                  <c:v>370.53511619567684</c:v>
                </c:pt>
                <c:pt idx="38">
                  <c:v>1381.7337036132781</c:v>
                </c:pt>
                <c:pt idx="39">
                  <c:v>769.45277404785179</c:v>
                </c:pt>
                <c:pt idx="40">
                  <c:v>402.41960906982376</c:v>
                </c:pt>
                <c:pt idx="41">
                  <c:v>410.49504089355435</c:v>
                </c:pt>
                <c:pt idx="42">
                  <c:v>226.31668853759703</c:v>
                </c:pt>
                <c:pt idx="43">
                  <c:v>62.358563423156724</c:v>
                </c:pt>
                <c:pt idx="44">
                  <c:v>66.849983215331847</c:v>
                </c:pt>
                <c:pt idx="45">
                  <c:v>836.07500648498433</c:v>
                </c:pt>
                <c:pt idx="46">
                  <c:v>825.65180778503088</c:v>
                </c:pt>
                <c:pt idx="47">
                  <c:v>1284.2915306091309</c:v>
                </c:pt>
                <c:pt idx="48">
                  <c:v>19.142016887664724</c:v>
                </c:pt>
                <c:pt idx="49">
                  <c:v>18.825207710266074</c:v>
                </c:pt>
                <c:pt idx="50">
                  <c:v>26.972424507141042</c:v>
                </c:pt>
                <c:pt idx="51">
                  <c:v>71.845441818237248</c:v>
                </c:pt>
                <c:pt idx="52">
                  <c:v>107.76338577270442</c:v>
                </c:pt>
                <c:pt idx="53">
                  <c:v>68.427171707153278</c:v>
                </c:pt>
                <c:pt idx="54">
                  <c:v>62.919079780578549</c:v>
                </c:pt>
                <c:pt idx="55">
                  <c:v>71.530879974365206</c:v>
                </c:pt>
                <c:pt idx="56">
                  <c:v>85.571922302246051</c:v>
                </c:pt>
                <c:pt idx="57">
                  <c:v>91.887121200561481</c:v>
                </c:pt>
                <c:pt idx="58">
                  <c:v>71.85299873352028</c:v>
                </c:pt>
                <c:pt idx="59">
                  <c:v>121.65030097961375</c:v>
                </c:pt>
                <c:pt idx="60">
                  <c:v>128.51702499389592</c:v>
                </c:pt>
                <c:pt idx="61">
                  <c:v>95.405469894409109</c:v>
                </c:pt>
                <c:pt idx="62">
                  <c:v>111.37846374511699</c:v>
                </c:pt>
                <c:pt idx="63">
                  <c:v>73.276727676391559</c:v>
                </c:pt>
                <c:pt idx="64">
                  <c:v>61.048620223998981</c:v>
                </c:pt>
                <c:pt idx="65">
                  <c:v>81.296121597289982</c:v>
                </c:pt>
                <c:pt idx="66">
                  <c:v>55.631428718566852</c:v>
                </c:pt>
                <c:pt idx="67">
                  <c:v>35.225667953491175</c:v>
                </c:pt>
                <c:pt idx="68">
                  <c:v>20.285968303680399</c:v>
                </c:pt>
                <c:pt idx="69">
                  <c:v>15.162639617919918</c:v>
                </c:pt>
                <c:pt idx="70">
                  <c:v>17.702966213226276</c:v>
                </c:pt>
                <c:pt idx="71">
                  <c:v>55.147749900817821</c:v>
                </c:pt>
                <c:pt idx="72">
                  <c:v>212.86923980712837</c:v>
                </c:pt>
                <c:pt idx="73">
                  <c:v>176.50465774536082</c:v>
                </c:pt>
                <c:pt idx="74">
                  <c:v>128.08689689636199</c:v>
                </c:pt>
                <c:pt idx="75">
                  <c:v>98.530599594116225</c:v>
                </c:pt>
                <c:pt idx="76">
                  <c:v>84.464408874511648</c:v>
                </c:pt>
                <c:pt idx="77">
                  <c:v>51.035483360290463</c:v>
                </c:pt>
                <c:pt idx="78">
                  <c:v>47.721069335937457</c:v>
                </c:pt>
                <c:pt idx="79">
                  <c:v>18.241069793701133</c:v>
                </c:pt>
                <c:pt idx="80">
                  <c:v>11.952482700347865</c:v>
                </c:pt>
                <c:pt idx="81">
                  <c:v>7.2492738962173471</c:v>
                </c:pt>
                <c:pt idx="82">
                  <c:v>6.6817864179611135</c:v>
                </c:pt>
                <c:pt idx="83">
                  <c:v>16.815621852874699</c:v>
                </c:pt>
                <c:pt idx="84">
                  <c:v>71.633113861083956</c:v>
                </c:pt>
                <c:pt idx="85">
                  <c:v>87.561258316040011</c:v>
                </c:pt>
                <c:pt idx="86">
                  <c:v>82.545818328857351</c:v>
                </c:pt>
                <c:pt idx="87">
                  <c:v>144.64024734497013</c:v>
                </c:pt>
                <c:pt idx="88">
                  <c:v>131.02823066711392</c:v>
                </c:pt>
                <c:pt idx="89">
                  <c:v>104.54504394531185</c:v>
                </c:pt>
                <c:pt idx="90">
                  <c:v>63.414716720581019</c:v>
                </c:pt>
                <c:pt idx="91">
                  <c:v>37.829936027526813</c:v>
                </c:pt>
                <c:pt idx="92">
                  <c:v>25.810076713561976</c:v>
                </c:pt>
                <c:pt idx="93">
                  <c:v>20.174948692321728</c:v>
                </c:pt>
                <c:pt idx="94">
                  <c:v>92.888244628906236</c:v>
                </c:pt>
                <c:pt idx="95">
                  <c:v>145.74425125122011</c:v>
                </c:pt>
                <c:pt idx="96">
                  <c:v>50.370547379216717</c:v>
                </c:pt>
                <c:pt idx="97">
                  <c:v>73.789471949849784</c:v>
                </c:pt>
                <c:pt idx="98">
                  <c:v>266.43651874603643</c:v>
                </c:pt>
                <c:pt idx="99">
                  <c:v>118.09192403157553</c:v>
                </c:pt>
                <c:pt idx="100">
                  <c:v>281.58534480679373</c:v>
                </c:pt>
                <c:pt idx="101">
                  <c:v>95.714475039777923</c:v>
                </c:pt>
                <c:pt idx="102">
                  <c:v>261.74890192093375</c:v>
                </c:pt>
                <c:pt idx="103">
                  <c:v>107.14412910707517</c:v>
                </c:pt>
                <c:pt idx="104">
                  <c:v>305.34408423105879</c:v>
                </c:pt>
                <c:pt idx="105">
                  <c:v>131.49405602485837</c:v>
                </c:pt>
                <c:pt idx="106">
                  <c:v>258.26070693969689</c:v>
                </c:pt>
                <c:pt idx="107">
                  <c:v>255.34304797264801</c:v>
                </c:pt>
                <c:pt idx="108">
                  <c:v>297.05082228875921</c:v>
                </c:pt>
                <c:pt idx="109">
                  <c:v>209.21360489417694</c:v>
                </c:pt>
                <c:pt idx="110">
                  <c:v>219.98353102899324</c:v>
                </c:pt>
                <c:pt idx="111">
                  <c:v>109.08025016784653</c:v>
                </c:pt>
                <c:pt idx="112">
                  <c:v>160.49251876338818</c:v>
                </c:pt>
                <c:pt idx="113">
                  <c:v>170.96408659617074</c:v>
                </c:pt>
                <c:pt idx="114">
                  <c:v>81.160087123993648</c:v>
                </c:pt>
                <c:pt idx="115">
                  <c:v>43.317791108162098</c:v>
                </c:pt>
                <c:pt idx="116">
                  <c:v>26.228234974543192</c:v>
                </c:pt>
                <c:pt idx="117">
                  <c:v>22.255306182369022</c:v>
                </c:pt>
                <c:pt idx="118">
                  <c:v>105.87885216077149</c:v>
                </c:pt>
                <c:pt idx="119">
                  <c:v>148.7385445564023</c:v>
                </c:pt>
                <c:pt idx="120">
                  <c:v>668.18090140434958</c:v>
                </c:pt>
                <c:pt idx="121">
                  <c:v>324.48440388270768</c:v>
                </c:pt>
                <c:pt idx="122">
                  <c:v>185.28905567046081</c:v>
                </c:pt>
                <c:pt idx="123">
                  <c:v>190.86278349558481</c:v>
                </c:pt>
                <c:pt idx="124">
                  <c:v>148.8050097803914</c:v>
                </c:pt>
                <c:pt idx="125">
                  <c:v>65.789665762583383</c:v>
                </c:pt>
                <c:pt idx="126">
                  <c:v>48.946731805801356</c:v>
                </c:pt>
                <c:pt idx="127">
                  <c:v>23.325753752390504</c:v>
                </c:pt>
                <c:pt idx="128">
                  <c:v>15.283795921007744</c:v>
                </c:pt>
                <c:pt idx="129">
                  <c:v>9.4147525448952756</c:v>
                </c:pt>
                <c:pt idx="130">
                  <c:v>49.791296394666006</c:v>
                </c:pt>
                <c:pt idx="131">
                  <c:v>134.67823882256769</c:v>
                </c:pt>
                <c:pt idx="132">
                  <c:v>216.1516219723608</c:v>
                </c:pt>
                <c:pt idx="133">
                  <c:v>175.95438855034951</c:v>
                </c:pt>
                <c:pt idx="134">
                  <c:v>357.51424395243265</c:v>
                </c:pt>
                <c:pt idx="135">
                  <c:v>296.97111129760646</c:v>
                </c:pt>
                <c:pt idx="136">
                  <c:v>234.56008025138559</c:v>
                </c:pt>
                <c:pt idx="137">
                  <c:v>190.04921188354442</c:v>
                </c:pt>
                <c:pt idx="138">
                  <c:v>87.434887516882895</c:v>
                </c:pt>
                <c:pt idx="139">
                  <c:v>49.032463319839962</c:v>
                </c:pt>
                <c:pt idx="140">
                  <c:v>35.533785200118963</c:v>
                </c:pt>
                <c:pt idx="141">
                  <c:v>236.4719088308272</c:v>
                </c:pt>
                <c:pt idx="142">
                  <c:v>200.13281296039406</c:v>
                </c:pt>
                <c:pt idx="143">
                  <c:v>409.65555067985258</c:v>
                </c:pt>
              </c:numCache>
            </c:numRef>
          </c:yVal>
        </c:ser>
        <c:axId val="66503424"/>
        <c:axId val="66505344"/>
      </c:scatterChart>
      <c:valAx>
        <c:axId val="665034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Gauged Discharge (m3/sec)</a:t>
                </a:r>
              </a:p>
            </c:rich>
          </c:tx>
          <c:layout/>
        </c:title>
        <c:numFmt formatCode="0.000" sourceLinked="1"/>
        <c:tickLblPos val="nextTo"/>
        <c:crossAx val="66505344"/>
        <c:crosses val="autoZero"/>
        <c:crossBetween val="midCat"/>
      </c:valAx>
      <c:valAx>
        <c:axId val="6650534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Modeled Discharge (m3/sec)</a:t>
                </a:r>
              </a:p>
            </c:rich>
          </c:tx>
          <c:layout/>
        </c:title>
        <c:numFmt formatCode="General" sourceLinked="1"/>
        <c:tickLblPos val="nextTo"/>
        <c:crossAx val="66503424"/>
        <c:crosses val="autoZero"/>
        <c:crossBetween val="midCat"/>
      </c:valAx>
    </c:plotArea>
    <c:plotVisOnly val="1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areaChart>
        <c:grouping val="standard"/>
        <c:ser>
          <c:idx val="0"/>
          <c:order val="0"/>
          <c:tx>
            <c:v>4-Day Mean Discharge</c:v>
          </c:tx>
          <c:spPr>
            <a:solidFill>
              <a:schemeClr val="tx1"/>
            </a:solidFill>
            <a:ln w="19050"/>
          </c:spPr>
          <c:cat>
            <c:numRef>
              <c:f>Sheet1!$AI$2:$AI$5592</c:f>
              <c:numCache>
                <c:formatCode>[$-409]d\-mmm\-yy;@</c:formatCode>
                <c:ptCount val="5591"/>
                <c:pt idx="0">
                  <c:v>37622</c:v>
                </c:pt>
                <c:pt idx="1">
                  <c:v>37623</c:v>
                </c:pt>
                <c:pt idx="2">
                  <c:v>37624</c:v>
                </c:pt>
                <c:pt idx="3">
                  <c:v>37625</c:v>
                </c:pt>
                <c:pt idx="4">
                  <c:v>37626</c:v>
                </c:pt>
                <c:pt idx="5">
                  <c:v>37627</c:v>
                </c:pt>
                <c:pt idx="6">
                  <c:v>37628</c:v>
                </c:pt>
                <c:pt idx="7">
                  <c:v>37629</c:v>
                </c:pt>
                <c:pt idx="8">
                  <c:v>37630</c:v>
                </c:pt>
                <c:pt idx="9">
                  <c:v>37631</c:v>
                </c:pt>
                <c:pt idx="10">
                  <c:v>37632</c:v>
                </c:pt>
                <c:pt idx="11">
                  <c:v>37633</c:v>
                </c:pt>
                <c:pt idx="12">
                  <c:v>37634</c:v>
                </c:pt>
                <c:pt idx="13">
                  <c:v>37635</c:v>
                </c:pt>
                <c:pt idx="14">
                  <c:v>37636</c:v>
                </c:pt>
                <c:pt idx="15">
                  <c:v>37637</c:v>
                </c:pt>
                <c:pt idx="16">
                  <c:v>37638</c:v>
                </c:pt>
                <c:pt idx="17">
                  <c:v>37639</c:v>
                </c:pt>
                <c:pt idx="18">
                  <c:v>37640</c:v>
                </c:pt>
                <c:pt idx="19">
                  <c:v>37641</c:v>
                </c:pt>
                <c:pt idx="20">
                  <c:v>37642</c:v>
                </c:pt>
                <c:pt idx="21">
                  <c:v>37643</c:v>
                </c:pt>
                <c:pt idx="22">
                  <c:v>37644</c:v>
                </c:pt>
                <c:pt idx="23">
                  <c:v>37645</c:v>
                </c:pt>
                <c:pt idx="24">
                  <c:v>37646</c:v>
                </c:pt>
                <c:pt idx="25">
                  <c:v>37647</c:v>
                </c:pt>
                <c:pt idx="26">
                  <c:v>37648</c:v>
                </c:pt>
                <c:pt idx="27">
                  <c:v>37649</c:v>
                </c:pt>
                <c:pt idx="28">
                  <c:v>37650</c:v>
                </c:pt>
                <c:pt idx="29">
                  <c:v>37651</c:v>
                </c:pt>
                <c:pt idx="30">
                  <c:v>37652</c:v>
                </c:pt>
                <c:pt idx="31">
                  <c:v>37653</c:v>
                </c:pt>
                <c:pt idx="32">
                  <c:v>37654</c:v>
                </c:pt>
                <c:pt idx="33">
                  <c:v>37655</c:v>
                </c:pt>
                <c:pt idx="34">
                  <c:v>37656</c:v>
                </c:pt>
                <c:pt idx="35">
                  <c:v>37657</c:v>
                </c:pt>
                <c:pt idx="36">
                  <c:v>37658</c:v>
                </c:pt>
                <c:pt idx="37">
                  <c:v>37659</c:v>
                </c:pt>
                <c:pt idx="38">
                  <c:v>37660</c:v>
                </c:pt>
                <c:pt idx="39">
                  <c:v>37661</c:v>
                </c:pt>
                <c:pt idx="40">
                  <c:v>37662</c:v>
                </c:pt>
                <c:pt idx="41">
                  <c:v>37663</c:v>
                </c:pt>
                <c:pt idx="42">
                  <c:v>37664</c:v>
                </c:pt>
                <c:pt idx="43">
                  <c:v>37665</c:v>
                </c:pt>
                <c:pt idx="44">
                  <c:v>37666</c:v>
                </c:pt>
                <c:pt idx="45">
                  <c:v>37667</c:v>
                </c:pt>
                <c:pt idx="46">
                  <c:v>37668</c:v>
                </c:pt>
                <c:pt idx="47">
                  <c:v>37669</c:v>
                </c:pt>
                <c:pt idx="48">
                  <c:v>37670</c:v>
                </c:pt>
                <c:pt idx="49">
                  <c:v>37671</c:v>
                </c:pt>
                <c:pt idx="50">
                  <c:v>37672</c:v>
                </c:pt>
                <c:pt idx="51">
                  <c:v>37673</c:v>
                </c:pt>
                <c:pt idx="52">
                  <c:v>37674</c:v>
                </c:pt>
                <c:pt idx="53">
                  <c:v>37675</c:v>
                </c:pt>
                <c:pt idx="54">
                  <c:v>37676</c:v>
                </c:pt>
                <c:pt idx="55">
                  <c:v>37677</c:v>
                </c:pt>
                <c:pt idx="56">
                  <c:v>37678</c:v>
                </c:pt>
                <c:pt idx="57">
                  <c:v>37679</c:v>
                </c:pt>
                <c:pt idx="58">
                  <c:v>37680</c:v>
                </c:pt>
                <c:pt idx="59">
                  <c:v>37681</c:v>
                </c:pt>
                <c:pt idx="60">
                  <c:v>37682</c:v>
                </c:pt>
                <c:pt idx="61">
                  <c:v>37683</c:v>
                </c:pt>
                <c:pt idx="62">
                  <c:v>37684</c:v>
                </c:pt>
                <c:pt idx="63">
                  <c:v>37685</c:v>
                </c:pt>
                <c:pt idx="64">
                  <c:v>37686</c:v>
                </c:pt>
                <c:pt idx="65">
                  <c:v>37687</c:v>
                </c:pt>
                <c:pt idx="66">
                  <c:v>37688</c:v>
                </c:pt>
                <c:pt idx="67">
                  <c:v>37689</c:v>
                </c:pt>
                <c:pt idx="68">
                  <c:v>37690</c:v>
                </c:pt>
                <c:pt idx="69">
                  <c:v>37691</c:v>
                </c:pt>
                <c:pt idx="70">
                  <c:v>37692</c:v>
                </c:pt>
                <c:pt idx="71">
                  <c:v>37693</c:v>
                </c:pt>
                <c:pt idx="72">
                  <c:v>37694</c:v>
                </c:pt>
                <c:pt idx="73">
                  <c:v>37695</c:v>
                </c:pt>
                <c:pt idx="74">
                  <c:v>37696</c:v>
                </c:pt>
                <c:pt idx="75">
                  <c:v>37697</c:v>
                </c:pt>
                <c:pt idx="76">
                  <c:v>37698</c:v>
                </c:pt>
                <c:pt idx="77">
                  <c:v>37699</c:v>
                </c:pt>
                <c:pt idx="78">
                  <c:v>37700</c:v>
                </c:pt>
                <c:pt idx="79">
                  <c:v>37701</c:v>
                </c:pt>
                <c:pt idx="80">
                  <c:v>37702</c:v>
                </c:pt>
                <c:pt idx="81">
                  <c:v>37703</c:v>
                </c:pt>
                <c:pt idx="82">
                  <c:v>37704</c:v>
                </c:pt>
                <c:pt idx="83">
                  <c:v>37705</c:v>
                </c:pt>
                <c:pt idx="84">
                  <c:v>37706</c:v>
                </c:pt>
                <c:pt idx="85">
                  <c:v>37707</c:v>
                </c:pt>
                <c:pt idx="86">
                  <c:v>37708</c:v>
                </c:pt>
                <c:pt idx="87">
                  <c:v>37709</c:v>
                </c:pt>
                <c:pt idx="88">
                  <c:v>37710</c:v>
                </c:pt>
                <c:pt idx="89">
                  <c:v>37711</c:v>
                </c:pt>
                <c:pt idx="90">
                  <c:v>37712</c:v>
                </c:pt>
                <c:pt idx="91">
                  <c:v>37713</c:v>
                </c:pt>
                <c:pt idx="92">
                  <c:v>37714</c:v>
                </c:pt>
                <c:pt idx="93">
                  <c:v>37715</c:v>
                </c:pt>
                <c:pt idx="94">
                  <c:v>37716</c:v>
                </c:pt>
                <c:pt idx="95">
                  <c:v>37717</c:v>
                </c:pt>
                <c:pt idx="96">
                  <c:v>37718</c:v>
                </c:pt>
                <c:pt idx="97">
                  <c:v>37719</c:v>
                </c:pt>
                <c:pt idx="98">
                  <c:v>37720</c:v>
                </c:pt>
                <c:pt idx="99">
                  <c:v>37721</c:v>
                </c:pt>
                <c:pt idx="100">
                  <c:v>37722</c:v>
                </c:pt>
                <c:pt idx="101">
                  <c:v>37723</c:v>
                </c:pt>
                <c:pt idx="102">
                  <c:v>37724</c:v>
                </c:pt>
                <c:pt idx="103">
                  <c:v>37725</c:v>
                </c:pt>
                <c:pt idx="104">
                  <c:v>37726</c:v>
                </c:pt>
                <c:pt idx="105">
                  <c:v>37727</c:v>
                </c:pt>
                <c:pt idx="106">
                  <c:v>37728</c:v>
                </c:pt>
                <c:pt idx="107">
                  <c:v>37729</c:v>
                </c:pt>
                <c:pt idx="108">
                  <c:v>37730</c:v>
                </c:pt>
                <c:pt idx="109">
                  <c:v>37731</c:v>
                </c:pt>
                <c:pt idx="110">
                  <c:v>37732</c:v>
                </c:pt>
                <c:pt idx="111">
                  <c:v>37733</c:v>
                </c:pt>
                <c:pt idx="112">
                  <c:v>37734</c:v>
                </c:pt>
                <c:pt idx="113">
                  <c:v>37735</c:v>
                </c:pt>
                <c:pt idx="114">
                  <c:v>37736</c:v>
                </c:pt>
                <c:pt idx="115">
                  <c:v>37737</c:v>
                </c:pt>
                <c:pt idx="116">
                  <c:v>37738</c:v>
                </c:pt>
                <c:pt idx="117">
                  <c:v>37739</c:v>
                </c:pt>
                <c:pt idx="118">
                  <c:v>37740</c:v>
                </c:pt>
                <c:pt idx="119">
                  <c:v>37741</c:v>
                </c:pt>
                <c:pt idx="120">
                  <c:v>37742</c:v>
                </c:pt>
                <c:pt idx="121">
                  <c:v>37743</c:v>
                </c:pt>
                <c:pt idx="122">
                  <c:v>37744</c:v>
                </c:pt>
                <c:pt idx="123">
                  <c:v>37745</c:v>
                </c:pt>
                <c:pt idx="124">
                  <c:v>37746</c:v>
                </c:pt>
                <c:pt idx="125">
                  <c:v>37747</c:v>
                </c:pt>
                <c:pt idx="126">
                  <c:v>37748</c:v>
                </c:pt>
                <c:pt idx="127">
                  <c:v>37749</c:v>
                </c:pt>
                <c:pt idx="128">
                  <c:v>37750</c:v>
                </c:pt>
                <c:pt idx="129">
                  <c:v>37751</c:v>
                </c:pt>
                <c:pt idx="130">
                  <c:v>37752</c:v>
                </c:pt>
                <c:pt idx="131">
                  <c:v>37753</c:v>
                </c:pt>
                <c:pt idx="132">
                  <c:v>37754</c:v>
                </c:pt>
                <c:pt idx="133">
                  <c:v>37755</c:v>
                </c:pt>
                <c:pt idx="134">
                  <c:v>37756</c:v>
                </c:pt>
                <c:pt idx="135">
                  <c:v>37757</c:v>
                </c:pt>
                <c:pt idx="136">
                  <c:v>37758</c:v>
                </c:pt>
                <c:pt idx="137">
                  <c:v>37759</c:v>
                </c:pt>
                <c:pt idx="138">
                  <c:v>37760</c:v>
                </c:pt>
                <c:pt idx="139">
                  <c:v>37761</c:v>
                </c:pt>
                <c:pt idx="140">
                  <c:v>37762</c:v>
                </c:pt>
                <c:pt idx="141">
                  <c:v>37763</c:v>
                </c:pt>
                <c:pt idx="142">
                  <c:v>37764</c:v>
                </c:pt>
                <c:pt idx="143">
                  <c:v>37765</c:v>
                </c:pt>
                <c:pt idx="144">
                  <c:v>37766</c:v>
                </c:pt>
                <c:pt idx="145">
                  <c:v>37767</c:v>
                </c:pt>
                <c:pt idx="146">
                  <c:v>37768</c:v>
                </c:pt>
                <c:pt idx="147">
                  <c:v>37769</c:v>
                </c:pt>
                <c:pt idx="148">
                  <c:v>37770</c:v>
                </c:pt>
                <c:pt idx="149">
                  <c:v>37771</c:v>
                </c:pt>
                <c:pt idx="150">
                  <c:v>37772</c:v>
                </c:pt>
                <c:pt idx="151">
                  <c:v>37773</c:v>
                </c:pt>
                <c:pt idx="152">
                  <c:v>37774</c:v>
                </c:pt>
                <c:pt idx="153">
                  <c:v>37775</c:v>
                </c:pt>
                <c:pt idx="154">
                  <c:v>37776</c:v>
                </c:pt>
                <c:pt idx="155">
                  <c:v>37777</c:v>
                </c:pt>
                <c:pt idx="156">
                  <c:v>37778</c:v>
                </c:pt>
                <c:pt idx="157">
                  <c:v>37779</c:v>
                </c:pt>
                <c:pt idx="158">
                  <c:v>37780</c:v>
                </c:pt>
                <c:pt idx="159">
                  <c:v>37781</c:v>
                </c:pt>
                <c:pt idx="160">
                  <c:v>37782</c:v>
                </c:pt>
                <c:pt idx="161">
                  <c:v>37783</c:v>
                </c:pt>
                <c:pt idx="162">
                  <c:v>37784</c:v>
                </c:pt>
                <c:pt idx="163">
                  <c:v>37785</c:v>
                </c:pt>
                <c:pt idx="164">
                  <c:v>37786</c:v>
                </c:pt>
                <c:pt idx="165">
                  <c:v>37787</c:v>
                </c:pt>
                <c:pt idx="166">
                  <c:v>37788</c:v>
                </c:pt>
                <c:pt idx="167">
                  <c:v>37789</c:v>
                </c:pt>
                <c:pt idx="168">
                  <c:v>37790</c:v>
                </c:pt>
                <c:pt idx="169">
                  <c:v>37791</c:v>
                </c:pt>
                <c:pt idx="170">
                  <c:v>37792</c:v>
                </c:pt>
                <c:pt idx="171">
                  <c:v>37793</c:v>
                </c:pt>
                <c:pt idx="172">
                  <c:v>37794</c:v>
                </c:pt>
                <c:pt idx="173">
                  <c:v>37795</c:v>
                </c:pt>
                <c:pt idx="174">
                  <c:v>37796</c:v>
                </c:pt>
                <c:pt idx="175">
                  <c:v>37797</c:v>
                </c:pt>
                <c:pt idx="176">
                  <c:v>37798</c:v>
                </c:pt>
                <c:pt idx="177">
                  <c:v>37799</c:v>
                </c:pt>
                <c:pt idx="178">
                  <c:v>37800</c:v>
                </c:pt>
                <c:pt idx="179">
                  <c:v>37801</c:v>
                </c:pt>
                <c:pt idx="180">
                  <c:v>37802</c:v>
                </c:pt>
                <c:pt idx="181">
                  <c:v>37803</c:v>
                </c:pt>
                <c:pt idx="182">
                  <c:v>37804</c:v>
                </c:pt>
                <c:pt idx="183">
                  <c:v>37805</c:v>
                </c:pt>
                <c:pt idx="184">
                  <c:v>37806</c:v>
                </c:pt>
                <c:pt idx="185">
                  <c:v>37807</c:v>
                </c:pt>
                <c:pt idx="186">
                  <c:v>37808</c:v>
                </c:pt>
                <c:pt idx="187">
                  <c:v>37809</c:v>
                </c:pt>
                <c:pt idx="188">
                  <c:v>37810</c:v>
                </c:pt>
                <c:pt idx="189">
                  <c:v>37811</c:v>
                </c:pt>
                <c:pt idx="190">
                  <c:v>37812</c:v>
                </c:pt>
                <c:pt idx="191">
                  <c:v>37813</c:v>
                </c:pt>
                <c:pt idx="192">
                  <c:v>37814</c:v>
                </c:pt>
                <c:pt idx="193">
                  <c:v>37815</c:v>
                </c:pt>
                <c:pt idx="194">
                  <c:v>37816</c:v>
                </c:pt>
                <c:pt idx="195">
                  <c:v>37817</c:v>
                </c:pt>
                <c:pt idx="196">
                  <c:v>37818</c:v>
                </c:pt>
                <c:pt idx="197">
                  <c:v>37819</c:v>
                </c:pt>
                <c:pt idx="198">
                  <c:v>37820</c:v>
                </c:pt>
                <c:pt idx="199">
                  <c:v>37821</c:v>
                </c:pt>
                <c:pt idx="200">
                  <c:v>37822</c:v>
                </c:pt>
                <c:pt idx="201">
                  <c:v>37823</c:v>
                </c:pt>
                <c:pt idx="202">
                  <c:v>37824</c:v>
                </c:pt>
                <c:pt idx="203">
                  <c:v>37825</c:v>
                </c:pt>
                <c:pt idx="204">
                  <c:v>37826</c:v>
                </c:pt>
                <c:pt idx="205">
                  <c:v>37827</c:v>
                </c:pt>
                <c:pt idx="206">
                  <c:v>37828</c:v>
                </c:pt>
                <c:pt idx="207">
                  <c:v>37829</c:v>
                </c:pt>
                <c:pt idx="208">
                  <c:v>37830</c:v>
                </c:pt>
                <c:pt idx="209">
                  <c:v>37831</c:v>
                </c:pt>
                <c:pt idx="210">
                  <c:v>37832</c:v>
                </c:pt>
                <c:pt idx="211">
                  <c:v>37833</c:v>
                </c:pt>
                <c:pt idx="212">
                  <c:v>37834</c:v>
                </c:pt>
                <c:pt idx="213">
                  <c:v>37835</c:v>
                </c:pt>
                <c:pt idx="214">
                  <c:v>37836</c:v>
                </c:pt>
                <c:pt idx="215">
                  <c:v>37837</c:v>
                </c:pt>
                <c:pt idx="216">
                  <c:v>37838</c:v>
                </c:pt>
                <c:pt idx="217">
                  <c:v>37839</c:v>
                </c:pt>
                <c:pt idx="218">
                  <c:v>37840</c:v>
                </c:pt>
                <c:pt idx="219">
                  <c:v>37841</c:v>
                </c:pt>
                <c:pt idx="220">
                  <c:v>37842</c:v>
                </c:pt>
                <c:pt idx="221">
                  <c:v>37843</c:v>
                </c:pt>
                <c:pt idx="222">
                  <c:v>37844</c:v>
                </c:pt>
                <c:pt idx="223">
                  <c:v>37845</c:v>
                </c:pt>
                <c:pt idx="224">
                  <c:v>37846</c:v>
                </c:pt>
                <c:pt idx="225">
                  <c:v>37847</c:v>
                </c:pt>
                <c:pt idx="226">
                  <c:v>37848</c:v>
                </c:pt>
                <c:pt idx="227">
                  <c:v>37849</c:v>
                </c:pt>
                <c:pt idx="228">
                  <c:v>37850</c:v>
                </c:pt>
                <c:pt idx="229">
                  <c:v>37851</c:v>
                </c:pt>
                <c:pt idx="230">
                  <c:v>37852</c:v>
                </c:pt>
                <c:pt idx="231">
                  <c:v>37853</c:v>
                </c:pt>
                <c:pt idx="232">
                  <c:v>37854</c:v>
                </c:pt>
                <c:pt idx="233">
                  <c:v>37855</c:v>
                </c:pt>
                <c:pt idx="234">
                  <c:v>37856</c:v>
                </c:pt>
                <c:pt idx="235">
                  <c:v>37857</c:v>
                </c:pt>
                <c:pt idx="236">
                  <c:v>37858</c:v>
                </c:pt>
                <c:pt idx="237">
                  <c:v>37859</c:v>
                </c:pt>
                <c:pt idx="238">
                  <c:v>37860</c:v>
                </c:pt>
                <c:pt idx="239">
                  <c:v>37861</c:v>
                </c:pt>
                <c:pt idx="240">
                  <c:v>37862</c:v>
                </c:pt>
                <c:pt idx="241">
                  <c:v>37863</c:v>
                </c:pt>
                <c:pt idx="242">
                  <c:v>37864</c:v>
                </c:pt>
                <c:pt idx="243">
                  <c:v>37865</c:v>
                </c:pt>
                <c:pt idx="244">
                  <c:v>37866</c:v>
                </c:pt>
                <c:pt idx="245">
                  <c:v>37867</c:v>
                </c:pt>
                <c:pt idx="246">
                  <c:v>37868</c:v>
                </c:pt>
                <c:pt idx="247">
                  <c:v>37869</c:v>
                </c:pt>
                <c:pt idx="248">
                  <c:v>37870</c:v>
                </c:pt>
                <c:pt idx="249">
                  <c:v>37871</c:v>
                </c:pt>
                <c:pt idx="250">
                  <c:v>37872</c:v>
                </c:pt>
                <c:pt idx="251">
                  <c:v>37873</c:v>
                </c:pt>
                <c:pt idx="252">
                  <c:v>37874</c:v>
                </c:pt>
                <c:pt idx="253">
                  <c:v>37875</c:v>
                </c:pt>
                <c:pt idx="254">
                  <c:v>37876</c:v>
                </c:pt>
                <c:pt idx="255">
                  <c:v>37877</c:v>
                </c:pt>
                <c:pt idx="256">
                  <c:v>37878</c:v>
                </c:pt>
                <c:pt idx="257">
                  <c:v>37879</c:v>
                </c:pt>
                <c:pt idx="258">
                  <c:v>37880</c:v>
                </c:pt>
                <c:pt idx="259">
                  <c:v>37881</c:v>
                </c:pt>
                <c:pt idx="260">
                  <c:v>37882</c:v>
                </c:pt>
                <c:pt idx="261">
                  <c:v>37883</c:v>
                </c:pt>
                <c:pt idx="262">
                  <c:v>37884</c:v>
                </c:pt>
                <c:pt idx="263">
                  <c:v>37885</c:v>
                </c:pt>
                <c:pt idx="264">
                  <c:v>37886</c:v>
                </c:pt>
                <c:pt idx="265">
                  <c:v>37887</c:v>
                </c:pt>
                <c:pt idx="266">
                  <c:v>37888</c:v>
                </c:pt>
                <c:pt idx="267">
                  <c:v>37889</c:v>
                </c:pt>
                <c:pt idx="268">
                  <c:v>37890</c:v>
                </c:pt>
                <c:pt idx="269">
                  <c:v>37891</c:v>
                </c:pt>
                <c:pt idx="270">
                  <c:v>37892</c:v>
                </c:pt>
                <c:pt idx="271">
                  <c:v>37893</c:v>
                </c:pt>
                <c:pt idx="272">
                  <c:v>37894</c:v>
                </c:pt>
                <c:pt idx="273">
                  <c:v>37895</c:v>
                </c:pt>
                <c:pt idx="274">
                  <c:v>37896</c:v>
                </c:pt>
                <c:pt idx="275">
                  <c:v>37897</c:v>
                </c:pt>
                <c:pt idx="276">
                  <c:v>37898</c:v>
                </c:pt>
                <c:pt idx="277">
                  <c:v>37899</c:v>
                </c:pt>
                <c:pt idx="278">
                  <c:v>37900</c:v>
                </c:pt>
                <c:pt idx="279">
                  <c:v>37901</c:v>
                </c:pt>
                <c:pt idx="280">
                  <c:v>37902</c:v>
                </c:pt>
                <c:pt idx="281">
                  <c:v>37903</c:v>
                </c:pt>
                <c:pt idx="282">
                  <c:v>37904</c:v>
                </c:pt>
                <c:pt idx="283">
                  <c:v>37905</c:v>
                </c:pt>
                <c:pt idx="284">
                  <c:v>37906</c:v>
                </c:pt>
                <c:pt idx="285">
                  <c:v>37907</c:v>
                </c:pt>
                <c:pt idx="286">
                  <c:v>37908</c:v>
                </c:pt>
                <c:pt idx="287">
                  <c:v>37909</c:v>
                </c:pt>
                <c:pt idx="288">
                  <c:v>37910</c:v>
                </c:pt>
                <c:pt idx="289">
                  <c:v>37911</c:v>
                </c:pt>
                <c:pt idx="290">
                  <c:v>37912</c:v>
                </c:pt>
                <c:pt idx="291">
                  <c:v>37913</c:v>
                </c:pt>
                <c:pt idx="292">
                  <c:v>37914</c:v>
                </c:pt>
                <c:pt idx="293">
                  <c:v>37915</c:v>
                </c:pt>
                <c:pt idx="294">
                  <c:v>37916</c:v>
                </c:pt>
                <c:pt idx="295">
                  <c:v>37917</c:v>
                </c:pt>
                <c:pt idx="296">
                  <c:v>37918</c:v>
                </c:pt>
                <c:pt idx="297">
                  <c:v>37919</c:v>
                </c:pt>
                <c:pt idx="298">
                  <c:v>37920</c:v>
                </c:pt>
                <c:pt idx="299">
                  <c:v>37921</c:v>
                </c:pt>
                <c:pt idx="300">
                  <c:v>37922</c:v>
                </c:pt>
                <c:pt idx="301">
                  <c:v>37923</c:v>
                </c:pt>
                <c:pt idx="302">
                  <c:v>37924</c:v>
                </c:pt>
                <c:pt idx="303">
                  <c:v>37925</c:v>
                </c:pt>
                <c:pt idx="304">
                  <c:v>37926</c:v>
                </c:pt>
                <c:pt idx="305">
                  <c:v>37927</c:v>
                </c:pt>
                <c:pt idx="306">
                  <c:v>37928</c:v>
                </c:pt>
                <c:pt idx="307">
                  <c:v>37929</c:v>
                </c:pt>
                <c:pt idx="308">
                  <c:v>37930</c:v>
                </c:pt>
                <c:pt idx="309">
                  <c:v>37931</c:v>
                </c:pt>
                <c:pt idx="310">
                  <c:v>37932</c:v>
                </c:pt>
                <c:pt idx="311">
                  <c:v>37933</c:v>
                </c:pt>
                <c:pt idx="312">
                  <c:v>37934</c:v>
                </c:pt>
                <c:pt idx="313">
                  <c:v>37935</c:v>
                </c:pt>
                <c:pt idx="314">
                  <c:v>37936</c:v>
                </c:pt>
                <c:pt idx="315">
                  <c:v>37937</c:v>
                </c:pt>
                <c:pt idx="316">
                  <c:v>37938</c:v>
                </c:pt>
                <c:pt idx="317">
                  <c:v>37939</c:v>
                </c:pt>
                <c:pt idx="318">
                  <c:v>37940</c:v>
                </c:pt>
                <c:pt idx="319">
                  <c:v>37941</c:v>
                </c:pt>
                <c:pt idx="320">
                  <c:v>37942</c:v>
                </c:pt>
                <c:pt idx="321">
                  <c:v>37943</c:v>
                </c:pt>
                <c:pt idx="322">
                  <c:v>37944</c:v>
                </c:pt>
                <c:pt idx="323">
                  <c:v>37945</c:v>
                </c:pt>
                <c:pt idx="324">
                  <c:v>37946</c:v>
                </c:pt>
                <c:pt idx="325">
                  <c:v>37947</c:v>
                </c:pt>
                <c:pt idx="326">
                  <c:v>37948</c:v>
                </c:pt>
                <c:pt idx="327">
                  <c:v>37949</c:v>
                </c:pt>
                <c:pt idx="328">
                  <c:v>37950</c:v>
                </c:pt>
                <c:pt idx="329">
                  <c:v>37951</c:v>
                </c:pt>
                <c:pt idx="330">
                  <c:v>37952</c:v>
                </c:pt>
                <c:pt idx="331">
                  <c:v>37953</c:v>
                </c:pt>
                <c:pt idx="332">
                  <c:v>37954</c:v>
                </c:pt>
                <c:pt idx="333">
                  <c:v>37955</c:v>
                </c:pt>
                <c:pt idx="334">
                  <c:v>37956</c:v>
                </c:pt>
                <c:pt idx="335">
                  <c:v>37957</c:v>
                </c:pt>
                <c:pt idx="336">
                  <c:v>37958</c:v>
                </c:pt>
                <c:pt idx="337">
                  <c:v>37959</c:v>
                </c:pt>
                <c:pt idx="338">
                  <c:v>37960</c:v>
                </c:pt>
                <c:pt idx="339">
                  <c:v>37961</c:v>
                </c:pt>
                <c:pt idx="340">
                  <c:v>37962</c:v>
                </c:pt>
                <c:pt idx="341">
                  <c:v>37963</c:v>
                </c:pt>
                <c:pt idx="342">
                  <c:v>37964</c:v>
                </c:pt>
                <c:pt idx="343">
                  <c:v>37965</c:v>
                </c:pt>
                <c:pt idx="344">
                  <c:v>37966</c:v>
                </c:pt>
                <c:pt idx="345">
                  <c:v>37967</c:v>
                </c:pt>
                <c:pt idx="346">
                  <c:v>37968</c:v>
                </c:pt>
                <c:pt idx="347">
                  <c:v>37969</c:v>
                </c:pt>
                <c:pt idx="348">
                  <c:v>37970</c:v>
                </c:pt>
                <c:pt idx="349">
                  <c:v>37971</c:v>
                </c:pt>
                <c:pt idx="350">
                  <c:v>37972</c:v>
                </c:pt>
                <c:pt idx="351">
                  <c:v>37973</c:v>
                </c:pt>
                <c:pt idx="352">
                  <c:v>37974</c:v>
                </c:pt>
                <c:pt idx="353">
                  <c:v>37975</c:v>
                </c:pt>
                <c:pt idx="354">
                  <c:v>37976</c:v>
                </c:pt>
                <c:pt idx="355">
                  <c:v>37977</c:v>
                </c:pt>
                <c:pt idx="356">
                  <c:v>37978</c:v>
                </c:pt>
                <c:pt idx="357">
                  <c:v>37979</c:v>
                </c:pt>
                <c:pt idx="358">
                  <c:v>37980</c:v>
                </c:pt>
                <c:pt idx="359">
                  <c:v>37981</c:v>
                </c:pt>
                <c:pt idx="360">
                  <c:v>37982</c:v>
                </c:pt>
                <c:pt idx="361">
                  <c:v>37983</c:v>
                </c:pt>
                <c:pt idx="362">
                  <c:v>37984</c:v>
                </c:pt>
                <c:pt idx="363">
                  <c:v>37985</c:v>
                </c:pt>
                <c:pt idx="364">
                  <c:v>37986</c:v>
                </c:pt>
                <c:pt idx="365">
                  <c:v>37987</c:v>
                </c:pt>
                <c:pt idx="366">
                  <c:v>37988</c:v>
                </c:pt>
                <c:pt idx="367">
                  <c:v>37989</c:v>
                </c:pt>
                <c:pt idx="368">
                  <c:v>37990</c:v>
                </c:pt>
                <c:pt idx="369">
                  <c:v>37991</c:v>
                </c:pt>
                <c:pt idx="370">
                  <c:v>37992</c:v>
                </c:pt>
                <c:pt idx="371">
                  <c:v>37993</c:v>
                </c:pt>
                <c:pt idx="372">
                  <c:v>37994</c:v>
                </c:pt>
                <c:pt idx="373">
                  <c:v>37996</c:v>
                </c:pt>
                <c:pt idx="374">
                  <c:v>37997</c:v>
                </c:pt>
                <c:pt idx="375">
                  <c:v>37998</c:v>
                </c:pt>
                <c:pt idx="376">
                  <c:v>37999</c:v>
                </c:pt>
                <c:pt idx="377">
                  <c:v>38000</c:v>
                </c:pt>
                <c:pt idx="378">
                  <c:v>38002</c:v>
                </c:pt>
                <c:pt idx="379">
                  <c:v>38003</c:v>
                </c:pt>
                <c:pt idx="380">
                  <c:v>38004</c:v>
                </c:pt>
                <c:pt idx="381">
                  <c:v>38005</c:v>
                </c:pt>
                <c:pt idx="382">
                  <c:v>38006</c:v>
                </c:pt>
                <c:pt idx="383">
                  <c:v>38007</c:v>
                </c:pt>
                <c:pt idx="384">
                  <c:v>38008</c:v>
                </c:pt>
                <c:pt idx="385">
                  <c:v>38010</c:v>
                </c:pt>
                <c:pt idx="386">
                  <c:v>38011</c:v>
                </c:pt>
                <c:pt idx="387">
                  <c:v>38012</c:v>
                </c:pt>
                <c:pt idx="388">
                  <c:v>38013</c:v>
                </c:pt>
                <c:pt idx="389">
                  <c:v>38014</c:v>
                </c:pt>
                <c:pt idx="390">
                  <c:v>38015</c:v>
                </c:pt>
                <c:pt idx="391">
                  <c:v>38016</c:v>
                </c:pt>
                <c:pt idx="392">
                  <c:v>38017</c:v>
                </c:pt>
                <c:pt idx="393">
                  <c:v>38018</c:v>
                </c:pt>
                <c:pt idx="394">
                  <c:v>38019</c:v>
                </c:pt>
                <c:pt idx="395">
                  <c:v>38020</c:v>
                </c:pt>
                <c:pt idx="396">
                  <c:v>38021</c:v>
                </c:pt>
                <c:pt idx="397">
                  <c:v>38022</c:v>
                </c:pt>
                <c:pt idx="398">
                  <c:v>38023</c:v>
                </c:pt>
                <c:pt idx="399">
                  <c:v>38024</c:v>
                </c:pt>
                <c:pt idx="400">
                  <c:v>38025</c:v>
                </c:pt>
                <c:pt idx="401">
                  <c:v>38026</c:v>
                </c:pt>
                <c:pt idx="402">
                  <c:v>38027</c:v>
                </c:pt>
                <c:pt idx="403">
                  <c:v>38028</c:v>
                </c:pt>
                <c:pt idx="404">
                  <c:v>38029</c:v>
                </c:pt>
                <c:pt idx="405">
                  <c:v>38030</c:v>
                </c:pt>
                <c:pt idx="406">
                  <c:v>38031</c:v>
                </c:pt>
                <c:pt idx="407">
                  <c:v>38032</c:v>
                </c:pt>
                <c:pt idx="408">
                  <c:v>38033</c:v>
                </c:pt>
                <c:pt idx="409">
                  <c:v>38034</c:v>
                </c:pt>
                <c:pt idx="410">
                  <c:v>38035</c:v>
                </c:pt>
                <c:pt idx="411">
                  <c:v>38036</c:v>
                </c:pt>
                <c:pt idx="412">
                  <c:v>38037</c:v>
                </c:pt>
                <c:pt idx="413">
                  <c:v>38038</c:v>
                </c:pt>
                <c:pt idx="414">
                  <c:v>38039</c:v>
                </c:pt>
                <c:pt idx="415">
                  <c:v>38040</c:v>
                </c:pt>
                <c:pt idx="416">
                  <c:v>38041</c:v>
                </c:pt>
                <c:pt idx="417">
                  <c:v>38042</c:v>
                </c:pt>
                <c:pt idx="418">
                  <c:v>38043</c:v>
                </c:pt>
                <c:pt idx="419">
                  <c:v>38044</c:v>
                </c:pt>
                <c:pt idx="420">
                  <c:v>38045</c:v>
                </c:pt>
                <c:pt idx="421">
                  <c:v>38046</c:v>
                </c:pt>
                <c:pt idx="422">
                  <c:v>38047</c:v>
                </c:pt>
                <c:pt idx="423">
                  <c:v>38048</c:v>
                </c:pt>
                <c:pt idx="424">
                  <c:v>38049</c:v>
                </c:pt>
                <c:pt idx="425">
                  <c:v>38050</c:v>
                </c:pt>
                <c:pt idx="426">
                  <c:v>38051</c:v>
                </c:pt>
                <c:pt idx="427">
                  <c:v>38052</c:v>
                </c:pt>
                <c:pt idx="428">
                  <c:v>38053</c:v>
                </c:pt>
                <c:pt idx="429">
                  <c:v>38054</c:v>
                </c:pt>
                <c:pt idx="430">
                  <c:v>38055</c:v>
                </c:pt>
                <c:pt idx="431">
                  <c:v>38056</c:v>
                </c:pt>
                <c:pt idx="432">
                  <c:v>38057</c:v>
                </c:pt>
                <c:pt idx="433">
                  <c:v>38058</c:v>
                </c:pt>
                <c:pt idx="434">
                  <c:v>38059</c:v>
                </c:pt>
                <c:pt idx="435">
                  <c:v>38060</c:v>
                </c:pt>
                <c:pt idx="436">
                  <c:v>38061</c:v>
                </c:pt>
                <c:pt idx="437">
                  <c:v>38062</c:v>
                </c:pt>
                <c:pt idx="438">
                  <c:v>38063</c:v>
                </c:pt>
                <c:pt idx="439">
                  <c:v>38064</c:v>
                </c:pt>
                <c:pt idx="440">
                  <c:v>38065</c:v>
                </c:pt>
                <c:pt idx="441">
                  <c:v>38066</c:v>
                </c:pt>
                <c:pt idx="442">
                  <c:v>38067</c:v>
                </c:pt>
                <c:pt idx="443">
                  <c:v>38068</c:v>
                </c:pt>
                <c:pt idx="444">
                  <c:v>38069</c:v>
                </c:pt>
                <c:pt idx="445">
                  <c:v>38070</c:v>
                </c:pt>
                <c:pt idx="446">
                  <c:v>38071</c:v>
                </c:pt>
                <c:pt idx="447">
                  <c:v>38072</c:v>
                </c:pt>
                <c:pt idx="448">
                  <c:v>38073</c:v>
                </c:pt>
                <c:pt idx="449">
                  <c:v>38074</c:v>
                </c:pt>
                <c:pt idx="450">
                  <c:v>38075</c:v>
                </c:pt>
                <c:pt idx="451">
                  <c:v>38076</c:v>
                </c:pt>
                <c:pt idx="452">
                  <c:v>38077</c:v>
                </c:pt>
                <c:pt idx="453">
                  <c:v>38078</c:v>
                </c:pt>
                <c:pt idx="454">
                  <c:v>38079</c:v>
                </c:pt>
                <c:pt idx="455">
                  <c:v>38080</c:v>
                </c:pt>
                <c:pt idx="456">
                  <c:v>38081</c:v>
                </c:pt>
                <c:pt idx="457">
                  <c:v>38082</c:v>
                </c:pt>
                <c:pt idx="458">
                  <c:v>38083</c:v>
                </c:pt>
                <c:pt idx="459">
                  <c:v>38084</c:v>
                </c:pt>
                <c:pt idx="460">
                  <c:v>38085</c:v>
                </c:pt>
                <c:pt idx="461">
                  <c:v>38086</c:v>
                </c:pt>
                <c:pt idx="462">
                  <c:v>38087</c:v>
                </c:pt>
                <c:pt idx="463">
                  <c:v>38088</c:v>
                </c:pt>
                <c:pt idx="464">
                  <c:v>38089</c:v>
                </c:pt>
                <c:pt idx="465">
                  <c:v>38090</c:v>
                </c:pt>
                <c:pt idx="466">
                  <c:v>38091</c:v>
                </c:pt>
                <c:pt idx="467">
                  <c:v>38092</c:v>
                </c:pt>
                <c:pt idx="468">
                  <c:v>38093</c:v>
                </c:pt>
                <c:pt idx="469">
                  <c:v>38094</c:v>
                </c:pt>
                <c:pt idx="470">
                  <c:v>38095</c:v>
                </c:pt>
                <c:pt idx="471">
                  <c:v>38096</c:v>
                </c:pt>
                <c:pt idx="472">
                  <c:v>38097</c:v>
                </c:pt>
                <c:pt idx="473">
                  <c:v>38098</c:v>
                </c:pt>
                <c:pt idx="474">
                  <c:v>38099</c:v>
                </c:pt>
                <c:pt idx="475">
                  <c:v>38100</c:v>
                </c:pt>
                <c:pt idx="476">
                  <c:v>38101</c:v>
                </c:pt>
                <c:pt idx="477">
                  <c:v>38102</c:v>
                </c:pt>
                <c:pt idx="478">
                  <c:v>38103</c:v>
                </c:pt>
                <c:pt idx="479">
                  <c:v>38104</c:v>
                </c:pt>
                <c:pt idx="480">
                  <c:v>38105</c:v>
                </c:pt>
                <c:pt idx="481">
                  <c:v>38106</c:v>
                </c:pt>
                <c:pt idx="482">
                  <c:v>38107</c:v>
                </c:pt>
                <c:pt idx="483">
                  <c:v>38108</c:v>
                </c:pt>
                <c:pt idx="484">
                  <c:v>38109</c:v>
                </c:pt>
                <c:pt idx="485">
                  <c:v>38110</c:v>
                </c:pt>
                <c:pt idx="486">
                  <c:v>38111</c:v>
                </c:pt>
                <c:pt idx="487">
                  <c:v>38112</c:v>
                </c:pt>
                <c:pt idx="488">
                  <c:v>38113</c:v>
                </c:pt>
                <c:pt idx="489">
                  <c:v>38114</c:v>
                </c:pt>
                <c:pt idx="490">
                  <c:v>38115</c:v>
                </c:pt>
                <c:pt idx="491">
                  <c:v>38116</c:v>
                </c:pt>
                <c:pt idx="492">
                  <c:v>38117</c:v>
                </c:pt>
                <c:pt idx="493">
                  <c:v>38118</c:v>
                </c:pt>
                <c:pt idx="494">
                  <c:v>38119</c:v>
                </c:pt>
                <c:pt idx="495">
                  <c:v>38120</c:v>
                </c:pt>
                <c:pt idx="496">
                  <c:v>38121</c:v>
                </c:pt>
                <c:pt idx="497">
                  <c:v>38122</c:v>
                </c:pt>
                <c:pt idx="498">
                  <c:v>38123</c:v>
                </c:pt>
                <c:pt idx="499">
                  <c:v>38124</c:v>
                </c:pt>
                <c:pt idx="500">
                  <c:v>38125</c:v>
                </c:pt>
                <c:pt idx="501">
                  <c:v>38126</c:v>
                </c:pt>
                <c:pt idx="502">
                  <c:v>38127</c:v>
                </c:pt>
                <c:pt idx="503">
                  <c:v>38128</c:v>
                </c:pt>
                <c:pt idx="504">
                  <c:v>38129</c:v>
                </c:pt>
                <c:pt idx="505">
                  <c:v>38130</c:v>
                </c:pt>
                <c:pt idx="506">
                  <c:v>38131</c:v>
                </c:pt>
                <c:pt idx="507">
                  <c:v>38132</c:v>
                </c:pt>
                <c:pt idx="508">
                  <c:v>38133</c:v>
                </c:pt>
                <c:pt idx="509">
                  <c:v>38134</c:v>
                </c:pt>
                <c:pt idx="510">
                  <c:v>38135</c:v>
                </c:pt>
                <c:pt idx="511">
                  <c:v>38136</c:v>
                </c:pt>
                <c:pt idx="512">
                  <c:v>38137</c:v>
                </c:pt>
                <c:pt idx="513">
                  <c:v>38138</c:v>
                </c:pt>
                <c:pt idx="514">
                  <c:v>38139</c:v>
                </c:pt>
                <c:pt idx="515">
                  <c:v>38140</c:v>
                </c:pt>
                <c:pt idx="516">
                  <c:v>38141</c:v>
                </c:pt>
                <c:pt idx="517">
                  <c:v>38142</c:v>
                </c:pt>
                <c:pt idx="518">
                  <c:v>38143</c:v>
                </c:pt>
                <c:pt idx="519">
                  <c:v>38144</c:v>
                </c:pt>
                <c:pt idx="520">
                  <c:v>38145</c:v>
                </c:pt>
                <c:pt idx="521">
                  <c:v>38146</c:v>
                </c:pt>
                <c:pt idx="522">
                  <c:v>38147</c:v>
                </c:pt>
                <c:pt idx="523">
                  <c:v>38148</c:v>
                </c:pt>
                <c:pt idx="524">
                  <c:v>38149</c:v>
                </c:pt>
                <c:pt idx="525">
                  <c:v>38150</c:v>
                </c:pt>
                <c:pt idx="526">
                  <c:v>38151</c:v>
                </c:pt>
                <c:pt idx="527">
                  <c:v>38152</c:v>
                </c:pt>
                <c:pt idx="528">
                  <c:v>38153</c:v>
                </c:pt>
                <c:pt idx="529">
                  <c:v>38154</c:v>
                </c:pt>
                <c:pt idx="530">
                  <c:v>38155</c:v>
                </c:pt>
                <c:pt idx="531">
                  <c:v>38156</c:v>
                </c:pt>
                <c:pt idx="532">
                  <c:v>38157</c:v>
                </c:pt>
                <c:pt idx="533">
                  <c:v>38158</c:v>
                </c:pt>
                <c:pt idx="534">
                  <c:v>38159</c:v>
                </c:pt>
                <c:pt idx="535">
                  <c:v>38160</c:v>
                </c:pt>
                <c:pt idx="536">
                  <c:v>38161</c:v>
                </c:pt>
                <c:pt idx="537">
                  <c:v>38162</c:v>
                </c:pt>
                <c:pt idx="538">
                  <c:v>38163</c:v>
                </c:pt>
                <c:pt idx="539">
                  <c:v>38164</c:v>
                </c:pt>
                <c:pt idx="540">
                  <c:v>38165</c:v>
                </c:pt>
                <c:pt idx="541">
                  <c:v>38166</c:v>
                </c:pt>
                <c:pt idx="542">
                  <c:v>38167</c:v>
                </c:pt>
                <c:pt idx="543">
                  <c:v>38168</c:v>
                </c:pt>
                <c:pt idx="544">
                  <c:v>38169</c:v>
                </c:pt>
                <c:pt idx="545">
                  <c:v>38170</c:v>
                </c:pt>
                <c:pt idx="546">
                  <c:v>38171</c:v>
                </c:pt>
                <c:pt idx="547">
                  <c:v>38172</c:v>
                </c:pt>
                <c:pt idx="548">
                  <c:v>38173</c:v>
                </c:pt>
                <c:pt idx="549">
                  <c:v>38174</c:v>
                </c:pt>
                <c:pt idx="550">
                  <c:v>38175</c:v>
                </c:pt>
                <c:pt idx="551">
                  <c:v>38176</c:v>
                </c:pt>
                <c:pt idx="552">
                  <c:v>38177</c:v>
                </c:pt>
                <c:pt idx="553">
                  <c:v>38178</c:v>
                </c:pt>
                <c:pt idx="554">
                  <c:v>38179</c:v>
                </c:pt>
                <c:pt idx="555">
                  <c:v>38180</c:v>
                </c:pt>
                <c:pt idx="556">
                  <c:v>38181</c:v>
                </c:pt>
                <c:pt idx="557">
                  <c:v>38182</c:v>
                </c:pt>
                <c:pt idx="558">
                  <c:v>38183</c:v>
                </c:pt>
                <c:pt idx="559">
                  <c:v>38184</c:v>
                </c:pt>
                <c:pt idx="560">
                  <c:v>38185</c:v>
                </c:pt>
                <c:pt idx="561">
                  <c:v>38186</c:v>
                </c:pt>
                <c:pt idx="562">
                  <c:v>38187</c:v>
                </c:pt>
                <c:pt idx="563">
                  <c:v>38188</c:v>
                </c:pt>
                <c:pt idx="564">
                  <c:v>38189</c:v>
                </c:pt>
                <c:pt idx="565">
                  <c:v>38190</c:v>
                </c:pt>
                <c:pt idx="566">
                  <c:v>38191</c:v>
                </c:pt>
                <c:pt idx="567">
                  <c:v>38192</c:v>
                </c:pt>
                <c:pt idx="568">
                  <c:v>38193</c:v>
                </c:pt>
                <c:pt idx="569">
                  <c:v>38194</c:v>
                </c:pt>
                <c:pt idx="570">
                  <c:v>38195</c:v>
                </c:pt>
                <c:pt idx="571">
                  <c:v>38196</c:v>
                </c:pt>
                <c:pt idx="572">
                  <c:v>38197</c:v>
                </c:pt>
                <c:pt idx="573">
                  <c:v>38198</c:v>
                </c:pt>
                <c:pt idx="574">
                  <c:v>38199</c:v>
                </c:pt>
                <c:pt idx="575">
                  <c:v>38200</c:v>
                </c:pt>
                <c:pt idx="576">
                  <c:v>38201</c:v>
                </c:pt>
                <c:pt idx="577">
                  <c:v>38202</c:v>
                </c:pt>
                <c:pt idx="578">
                  <c:v>38203</c:v>
                </c:pt>
                <c:pt idx="579">
                  <c:v>38204</c:v>
                </c:pt>
                <c:pt idx="580">
                  <c:v>38205</c:v>
                </c:pt>
                <c:pt idx="581">
                  <c:v>38206</c:v>
                </c:pt>
                <c:pt idx="582">
                  <c:v>38207</c:v>
                </c:pt>
                <c:pt idx="583">
                  <c:v>38208</c:v>
                </c:pt>
                <c:pt idx="584">
                  <c:v>38209</c:v>
                </c:pt>
                <c:pt idx="585">
                  <c:v>38210</c:v>
                </c:pt>
                <c:pt idx="586">
                  <c:v>38211</c:v>
                </c:pt>
                <c:pt idx="587">
                  <c:v>38212</c:v>
                </c:pt>
                <c:pt idx="588">
                  <c:v>38213</c:v>
                </c:pt>
                <c:pt idx="589">
                  <c:v>38214</c:v>
                </c:pt>
                <c:pt idx="590">
                  <c:v>38215</c:v>
                </c:pt>
                <c:pt idx="591">
                  <c:v>38216</c:v>
                </c:pt>
                <c:pt idx="592">
                  <c:v>38217</c:v>
                </c:pt>
                <c:pt idx="593">
                  <c:v>38218</c:v>
                </c:pt>
                <c:pt idx="594">
                  <c:v>38219</c:v>
                </c:pt>
                <c:pt idx="595">
                  <c:v>38220</c:v>
                </c:pt>
                <c:pt idx="596">
                  <c:v>38221</c:v>
                </c:pt>
                <c:pt idx="597">
                  <c:v>38222</c:v>
                </c:pt>
                <c:pt idx="598">
                  <c:v>38223</c:v>
                </c:pt>
                <c:pt idx="599">
                  <c:v>38224</c:v>
                </c:pt>
                <c:pt idx="600">
                  <c:v>38225</c:v>
                </c:pt>
                <c:pt idx="601">
                  <c:v>38226</c:v>
                </c:pt>
                <c:pt idx="602">
                  <c:v>38227</c:v>
                </c:pt>
                <c:pt idx="603">
                  <c:v>38228</c:v>
                </c:pt>
                <c:pt idx="604">
                  <c:v>38229</c:v>
                </c:pt>
                <c:pt idx="605">
                  <c:v>38230</c:v>
                </c:pt>
                <c:pt idx="606">
                  <c:v>38231</c:v>
                </c:pt>
                <c:pt idx="607">
                  <c:v>38232</c:v>
                </c:pt>
                <c:pt idx="608">
                  <c:v>38233</c:v>
                </c:pt>
                <c:pt idx="609">
                  <c:v>38234</c:v>
                </c:pt>
                <c:pt idx="610">
                  <c:v>38235</c:v>
                </c:pt>
                <c:pt idx="611">
                  <c:v>38236</c:v>
                </c:pt>
                <c:pt idx="612">
                  <c:v>38237</c:v>
                </c:pt>
                <c:pt idx="613">
                  <c:v>38238</c:v>
                </c:pt>
                <c:pt idx="614">
                  <c:v>38239</c:v>
                </c:pt>
                <c:pt idx="615">
                  <c:v>38240</c:v>
                </c:pt>
                <c:pt idx="616">
                  <c:v>38241</c:v>
                </c:pt>
                <c:pt idx="617">
                  <c:v>38242</c:v>
                </c:pt>
                <c:pt idx="618">
                  <c:v>38243</c:v>
                </c:pt>
                <c:pt idx="619">
                  <c:v>38244</c:v>
                </c:pt>
                <c:pt idx="620">
                  <c:v>38245</c:v>
                </c:pt>
                <c:pt idx="621">
                  <c:v>38246</c:v>
                </c:pt>
                <c:pt idx="622">
                  <c:v>38247</c:v>
                </c:pt>
                <c:pt idx="623">
                  <c:v>38248</c:v>
                </c:pt>
                <c:pt idx="624">
                  <c:v>38249</c:v>
                </c:pt>
                <c:pt idx="625">
                  <c:v>38250</c:v>
                </c:pt>
                <c:pt idx="626">
                  <c:v>38251</c:v>
                </c:pt>
                <c:pt idx="627">
                  <c:v>38252</c:v>
                </c:pt>
                <c:pt idx="628">
                  <c:v>38253</c:v>
                </c:pt>
                <c:pt idx="629">
                  <c:v>38254</c:v>
                </c:pt>
                <c:pt idx="630">
                  <c:v>38255</c:v>
                </c:pt>
                <c:pt idx="631">
                  <c:v>38256</c:v>
                </c:pt>
                <c:pt idx="632">
                  <c:v>38257</c:v>
                </c:pt>
                <c:pt idx="633">
                  <c:v>38258</c:v>
                </c:pt>
                <c:pt idx="634">
                  <c:v>38259</c:v>
                </c:pt>
                <c:pt idx="635">
                  <c:v>38260</c:v>
                </c:pt>
                <c:pt idx="636">
                  <c:v>38261</c:v>
                </c:pt>
                <c:pt idx="637">
                  <c:v>38262</c:v>
                </c:pt>
                <c:pt idx="638">
                  <c:v>38263</c:v>
                </c:pt>
                <c:pt idx="639">
                  <c:v>38264</c:v>
                </c:pt>
                <c:pt idx="640">
                  <c:v>38265</c:v>
                </c:pt>
                <c:pt idx="641">
                  <c:v>38266</c:v>
                </c:pt>
                <c:pt idx="642">
                  <c:v>38267</c:v>
                </c:pt>
                <c:pt idx="643">
                  <c:v>38268</c:v>
                </c:pt>
                <c:pt idx="644">
                  <c:v>38269</c:v>
                </c:pt>
                <c:pt idx="645">
                  <c:v>38270</c:v>
                </c:pt>
                <c:pt idx="646">
                  <c:v>38271</c:v>
                </c:pt>
                <c:pt idx="647">
                  <c:v>38272</c:v>
                </c:pt>
                <c:pt idx="648">
                  <c:v>38273</c:v>
                </c:pt>
                <c:pt idx="649">
                  <c:v>38274</c:v>
                </c:pt>
                <c:pt idx="650">
                  <c:v>38275</c:v>
                </c:pt>
                <c:pt idx="651">
                  <c:v>38276</c:v>
                </c:pt>
                <c:pt idx="652">
                  <c:v>38277</c:v>
                </c:pt>
                <c:pt idx="653">
                  <c:v>38278</c:v>
                </c:pt>
                <c:pt idx="654">
                  <c:v>38279</c:v>
                </c:pt>
                <c:pt idx="655">
                  <c:v>38280</c:v>
                </c:pt>
                <c:pt idx="656">
                  <c:v>38281</c:v>
                </c:pt>
                <c:pt idx="657">
                  <c:v>38282</c:v>
                </c:pt>
                <c:pt idx="658">
                  <c:v>38283</c:v>
                </c:pt>
                <c:pt idx="659">
                  <c:v>38284</c:v>
                </c:pt>
                <c:pt idx="660">
                  <c:v>38285</c:v>
                </c:pt>
                <c:pt idx="661">
                  <c:v>38286</c:v>
                </c:pt>
                <c:pt idx="662">
                  <c:v>38287</c:v>
                </c:pt>
                <c:pt idx="663">
                  <c:v>38288</c:v>
                </c:pt>
                <c:pt idx="664">
                  <c:v>38289</c:v>
                </c:pt>
                <c:pt idx="665">
                  <c:v>38290</c:v>
                </c:pt>
                <c:pt idx="666">
                  <c:v>38291</c:v>
                </c:pt>
                <c:pt idx="667">
                  <c:v>38292</c:v>
                </c:pt>
                <c:pt idx="668">
                  <c:v>38293</c:v>
                </c:pt>
                <c:pt idx="669">
                  <c:v>38294</c:v>
                </c:pt>
                <c:pt idx="670">
                  <c:v>38295</c:v>
                </c:pt>
                <c:pt idx="671">
                  <c:v>38296</c:v>
                </c:pt>
                <c:pt idx="672">
                  <c:v>38297</c:v>
                </c:pt>
                <c:pt idx="673">
                  <c:v>38298</c:v>
                </c:pt>
                <c:pt idx="674">
                  <c:v>38299</c:v>
                </c:pt>
                <c:pt idx="675">
                  <c:v>38300</c:v>
                </c:pt>
                <c:pt idx="676">
                  <c:v>38301</c:v>
                </c:pt>
                <c:pt idx="677">
                  <c:v>38302</c:v>
                </c:pt>
                <c:pt idx="678">
                  <c:v>38303</c:v>
                </c:pt>
                <c:pt idx="679">
                  <c:v>38304</c:v>
                </c:pt>
                <c:pt idx="680">
                  <c:v>38305</c:v>
                </c:pt>
                <c:pt idx="681">
                  <c:v>38306</c:v>
                </c:pt>
                <c:pt idx="682">
                  <c:v>38307</c:v>
                </c:pt>
                <c:pt idx="683">
                  <c:v>38308</c:v>
                </c:pt>
                <c:pt idx="684">
                  <c:v>38309</c:v>
                </c:pt>
                <c:pt idx="685">
                  <c:v>38310</c:v>
                </c:pt>
                <c:pt idx="686">
                  <c:v>38311</c:v>
                </c:pt>
                <c:pt idx="687">
                  <c:v>38312</c:v>
                </c:pt>
                <c:pt idx="688">
                  <c:v>38313</c:v>
                </c:pt>
                <c:pt idx="689">
                  <c:v>38314</c:v>
                </c:pt>
                <c:pt idx="690">
                  <c:v>38315</c:v>
                </c:pt>
                <c:pt idx="691">
                  <c:v>38316</c:v>
                </c:pt>
                <c:pt idx="692">
                  <c:v>38317</c:v>
                </c:pt>
                <c:pt idx="693">
                  <c:v>38318</c:v>
                </c:pt>
                <c:pt idx="694">
                  <c:v>38319</c:v>
                </c:pt>
                <c:pt idx="695">
                  <c:v>38320</c:v>
                </c:pt>
                <c:pt idx="696">
                  <c:v>38321</c:v>
                </c:pt>
                <c:pt idx="697">
                  <c:v>38322</c:v>
                </c:pt>
                <c:pt idx="698">
                  <c:v>38323</c:v>
                </c:pt>
                <c:pt idx="699">
                  <c:v>38324</c:v>
                </c:pt>
                <c:pt idx="700">
                  <c:v>38325</c:v>
                </c:pt>
                <c:pt idx="701">
                  <c:v>38326</c:v>
                </c:pt>
                <c:pt idx="702">
                  <c:v>38327</c:v>
                </c:pt>
                <c:pt idx="703">
                  <c:v>38328</c:v>
                </c:pt>
                <c:pt idx="704">
                  <c:v>38329</c:v>
                </c:pt>
                <c:pt idx="705">
                  <c:v>38330</c:v>
                </c:pt>
                <c:pt idx="706">
                  <c:v>38331</c:v>
                </c:pt>
                <c:pt idx="707">
                  <c:v>38332</c:v>
                </c:pt>
                <c:pt idx="708">
                  <c:v>38333</c:v>
                </c:pt>
                <c:pt idx="709">
                  <c:v>38334</c:v>
                </c:pt>
                <c:pt idx="710">
                  <c:v>38335</c:v>
                </c:pt>
                <c:pt idx="711">
                  <c:v>38336</c:v>
                </c:pt>
                <c:pt idx="712">
                  <c:v>38337</c:v>
                </c:pt>
                <c:pt idx="713">
                  <c:v>38338</c:v>
                </c:pt>
                <c:pt idx="714">
                  <c:v>38339</c:v>
                </c:pt>
                <c:pt idx="715">
                  <c:v>38340</c:v>
                </c:pt>
                <c:pt idx="716">
                  <c:v>38341</c:v>
                </c:pt>
                <c:pt idx="717">
                  <c:v>38342</c:v>
                </c:pt>
                <c:pt idx="718">
                  <c:v>38343</c:v>
                </c:pt>
                <c:pt idx="719">
                  <c:v>38344</c:v>
                </c:pt>
                <c:pt idx="720">
                  <c:v>38345</c:v>
                </c:pt>
                <c:pt idx="721">
                  <c:v>38346</c:v>
                </c:pt>
                <c:pt idx="722">
                  <c:v>38347</c:v>
                </c:pt>
                <c:pt idx="723">
                  <c:v>38348</c:v>
                </c:pt>
                <c:pt idx="724">
                  <c:v>38349</c:v>
                </c:pt>
                <c:pt idx="725">
                  <c:v>38350</c:v>
                </c:pt>
                <c:pt idx="726">
                  <c:v>38351</c:v>
                </c:pt>
                <c:pt idx="727">
                  <c:v>38352</c:v>
                </c:pt>
                <c:pt idx="728">
                  <c:v>38353</c:v>
                </c:pt>
                <c:pt idx="729">
                  <c:v>38354</c:v>
                </c:pt>
                <c:pt idx="730">
                  <c:v>38355</c:v>
                </c:pt>
                <c:pt idx="731">
                  <c:v>38356</c:v>
                </c:pt>
                <c:pt idx="732">
                  <c:v>38357</c:v>
                </c:pt>
                <c:pt idx="733">
                  <c:v>38358</c:v>
                </c:pt>
                <c:pt idx="734">
                  <c:v>38359</c:v>
                </c:pt>
                <c:pt idx="735">
                  <c:v>38360</c:v>
                </c:pt>
                <c:pt idx="736">
                  <c:v>38361</c:v>
                </c:pt>
                <c:pt idx="737">
                  <c:v>38362</c:v>
                </c:pt>
                <c:pt idx="738">
                  <c:v>38363</c:v>
                </c:pt>
                <c:pt idx="739">
                  <c:v>38364</c:v>
                </c:pt>
                <c:pt idx="740">
                  <c:v>38365</c:v>
                </c:pt>
                <c:pt idx="741">
                  <c:v>38366</c:v>
                </c:pt>
                <c:pt idx="742">
                  <c:v>38367</c:v>
                </c:pt>
                <c:pt idx="743">
                  <c:v>38368</c:v>
                </c:pt>
                <c:pt idx="744">
                  <c:v>38369</c:v>
                </c:pt>
                <c:pt idx="745">
                  <c:v>38370</c:v>
                </c:pt>
                <c:pt idx="746">
                  <c:v>38371</c:v>
                </c:pt>
                <c:pt idx="747">
                  <c:v>38372</c:v>
                </c:pt>
                <c:pt idx="748">
                  <c:v>38373</c:v>
                </c:pt>
                <c:pt idx="749">
                  <c:v>38374</c:v>
                </c:pt>
                <c:pt idx="750">
                  <c:v>38375</c:v>
                </c:pt>
                <c:pt idx="751">
                  <c:v>38376</c:v>
                </c:pt>
                <c:pt idx="752">
                  <c:v>38377</c:v>
                </c:pt>
                <c:pt idx="753">
                  <c:v>38378</c:v>
                </c:pt>
                <c:pt idx="754">
                  <c:v>38379</c:v>
                </c:pt>
                <c:pt idx="755">
                  <c:v>38380</c:v>
                </c:pt>
                <c:pt idx="756">
                  <c:v>38381</c:v>
                </c:pt>
                <c:pt idx="757">
                  <c:v>38382</c:v>
                </c:pt>
                <c:pt idx="758">
                  <c:v>38383</c:v>
                </c:pt>
                <c:pt idx="759">
                  <c:v>38384</c:v>
                </c:pt>
                <c:pt idx="760">
                  <c:v>38385</c:v>
                </c:pt>
                <c:pt idx="761">
                  <c:v>38386</c:v>
                </c:pt>
                <c:pt idx="762">
                  <c:v>38387</c:v>
                </c:pt>
                <c:pt idx="763">
                  <c:v>38388</c:v>
                </c:pt>
                <c:pt idx="764">
                  <c:v>38389</c:v>
                </c:pt>
                <c:pt idx="765">
                  <c:v>38390</c:v>
                </c:pt>
                <c:pt idx="766">
                  <c:v>38391</c:v>
                </c:pt>
                <c:pt idx="767">
                  <c:v>38392</c:v>
                </c:pt>
                <c:pt idx="768">
                  <c:v>38393</c:v>
                </c:pt>
                <c:pt idx="769">
                  <c:v>38394</c:v>
                </c:pt>
                <c:pt idx="770">
                  <c:v>38395</c:v>
                </c:pt>
                <c:pt idx="771">
                  <c:v>38396</c:v>
                </c:pt>
                <c:pt idx="772">
                  <c:v>38397</c:v>
                </c:pt>
                <c:pt idx="773">
                  <c:v>38398</c:v>
                </c:pt>
                <c:pt idx="774">
                  <c:v>38399</c:v>
                </c:pt>
                <c:pt idx="775">
                  <c:v>38400</c:v>
                </c:pt>
                <c:pt idx="776">
                  <c:v>38401</c:v>
                </c:pt>
                <c:pt idx="777">
                  <c:v>38402</c:v>
                </c:pt>
                <c:pt idx="778">
                  <c:v>38403</c:v>
                </c:pt>
                <c:pt idx="779">
                  <c:v>38404</c:v>
                </c:pt>
                <c:pt idx="780">
                  <c:v>38405</c:v>
                </c:pt>
                <c:pt idx="781">
                  <c:v>38406</c:v>
                </c:pt>
                <c:pt idx="782">
                  <c:v>38407</c:v>
                </c:pt>
                <c:pt idx="783">
                  <c:v>38408</c:v>
                </c:pt>
                <c:pt idx="784">
                  <c:v>38409</c:v>
                </c:pt>
                <c:pt idx="785">
                  <c:v>38410</c:v>
                </c:pt>
                <c:pt idx="786">
                  <c:v>38411</c:v>
                </c:pt>
                <c:pt idx="787">
                  <c:v>38412</c:v>
                </c:pt>
                <c:pt idx="788">
                  <c:v>38413</c:v>
                </c:pt>
                <c:pt idx="789">
                  <c:v>38414</c:v>
                </c:pt>
                <c:pt idx="790">
                  <c:v>38415</c:v>
                </c:pt>
                <c:pt idx="791">
                  <c:v>38416</c:v>
                </c:pt>
                <c:pt idx="792">
                  <c:v>38417</c:v>
                </c:pt>
                <c:pt idx="793">
                  <c:v>38418</c:v>
                </c:pt>
                <c:pt idx="794">
                  <c:v>38419</c:v>
                </c:pt>
                <c:pt idx="795">
                  <c:v>38420</c:v>
                </c:pt>
                <c:pt idx="796">
                  <c:v>38421</c:v>
                </c:pt>
                <c:pt idx="797">
                  <c:v>38422</c:v>
                </c:pt>
                <c:pt idx="798">
                  <c:v>38423</c:v>
                </c:pt>
                <c:pt idx="799">
                  <c:v>38424</c:v>
                </c:pt>
                <c:pt idx="800">
                  <c:v>38425</c:v>
                </c:pt>
                <c:pt idx="801">
                  <c:v>38426</c:v>
                </c:pt>
                <c:pt idx="802">
                  <c:v>38427</c:v>
                </c:pt>
                <c:pt idx="803">
                  <c:v>38428</c:v>
                </c:pt>
                <c:pt idx="804">
                  <c:v>38429</c:v>
                </c:pt>
                <c:pt idx="805">
                  <c:v>38430</c:v>
                </c:pt>
                <c:pt idx="806">
                  <c:v>38431</c:v>
                </c:pt>
                <c:pt idx="807">
                  <c:v>38432</c:v>
                </c:pt>
                <c:pt idx="808">
                  <c:v>38433</c:v>
                </c:pt>
                <c:pt idx="809">
                  <c:v>38434</c:v>
                </c:pt>
                <c:pt idx="810">
                  <c:v>38435</c:v>
                </c:pt>
                <c:pt idx="811">
                  <c:v>38436</c:v>
                </c:pt>
                <c:pt idx="812">
                  <c:v>38437</c:v>
                </c:pt>
                <c:pt idx="813">
                  <c:v>38438</c:v>
                </c:pt>
                <c:pt idx="814">
                  <c:v>38439</c:v>
                </c:pt>
                <c:pt idx="815">
                  <c:v>38440</c:v>
                </c:pt>
                <c:pt idx="816">
                  <c:v>38441</c:v>
                </c:pt>
                <c:pt idx="817">
                  <c:v>38442</c:v>
                </c:pt>
                <c:pt idx="818">
                  <c:v>38443</c:v>
                </c:pt>
                <c:pt idx="819">
                  <c:v>38444</c:v>
                </c:pt>
                <c:pt idx="820">
                  <c:v>38445</c:v>
                </c:pt>
                <c:pt idx="821">
                  <c:v>38446</c:v>
                </c:pt>
                <c:pt idx="822">
                  <c:v>38447</c:v>
                </c:pt>
                <c:pt idx="823">
                  <c:v>38448</c:v>
                </c:pt>
                <c:pt idx="824">
                  <c:v>38449</c:v>
                </c:pt>
                <c:pt idx="825">
                  <c:v>38450</c:v>
                </c:pt>
                <c:pt idx="826">
                  <c:v>38451</c:v>
                </c:pt>
                <c:pt idx="827">
                  <c:v>38452</c:v>
                </c:pt>
                <c:pt idx="828">
                  <c:v>38453</c:v>
                </c:pt>
                <c:pt idx="829">
                  <c:v>38454</c:v>
                </c:pt>
                <c:pt idx="830">
                  <c:v>38455</c:v>
                </c:pt>
                <c:pt idx="831">
                  <c:v>38456</c:v>
                </c:pt>
                <c:pt idx="832">
                  <c:v>38457</c:v>
                </c:pt>
                <c:pt idx="833">
                  <c:v>38458</c:v>
                </c:pt>
                <c:pt idx="834">
                  <c:v>38459</c:v>
                </c:pt>
                <c:pt idx="835">
                  <c:v>38460</c:v>
                </c:pt>
                <c:pt idx="836">
                  <c:v>38461</c:v>
                </c:pt>
                <c:pt idx="837">
                  <c:v>38462</c:v>
                </c:pt>
                <c:pt idx="838">
                  <c:v>38463</c:v>
                </c:pt>
                <c:pt idx="839">
                  <c:v>38464</c:v>
                </c:pt>
                <c:pt idx="840">
                  <c:v>38465</c:v>
                </c:pt>
                <c:pt idx="841">
                  <c:v>38466</c:v>
                </c:pt>
                <c:pt idx="842">
                  <c:v>38467</c:v>
                </c:pt>
                <c:pt idx="843">
                  <c:v>38468</c:v>
                </c:pt>
                <c:pt idx="844">
                  <c:v>38469</c:v>
                </c:pt>
                <c:pt idx="845">
                  <c:v>38470</c:v>
                </c:pt>
                <c:pt idx="846">
                  <c:v>38471</c:v>
                </c:pt>
                <c:pt idx="847">
                  <c:v>38472</c:v>
                </c:pt>
                <c:pt idx="848">
                  <c:v>38473</c:v>
                </c:pt>
                <c:pt idx="849">
                  <c:v>38474</c:v>
                </c:pt>
                <c:pt idx="850">
                  <c:v>38475</c:v>
                </c:pt>
                <c:pt idx="851">
                  <c:v>38476</c:v>
                </c:pt>
                <c:pt idx="852">
                  <c:v>38477</c:v>
                </c:pt>
                <c:pt idx="853">
                  <c:v>38478</c:v>
                </c:pt>
                <c:pt idx="854">
                  <c:v>38479</c:v>
                </c:pt>
                <c:pt idx="855">
                  <c:v>38480</c:v>
                </c:pt>
                <c:pt idx="856">
                  <c:v>38481</c:v>
                </c:pt>
                <c:pt idx="857">
                  <c:v>38482</c:v>
                </c:pt>
                <c:pt idx="858">
                  <c:v>38483</c:v>
                </c:pt>
                <c:pt idx="859">
                  <c:v>38484</c:v>
                </c:pt>
                <c:pt idx="860">
                  <c:v>38485</c:v>
                </c:pt>
                <c:pt idx="861">
                  <c:v>38486</c:v>
                </c:pt>
                <c:pt idx="862">
                  <c:v>38487</c:v>
                </c:pt>
                <c:pt idx="863">
                  <c:v>38488</c:v>
                </c:pt>
                <c:pt idx="864">
                  <c:v>38489</c:v>
                </c:pt>
                <c:pt idx="865">
                  <c:v>38490</c:v>
                </c:pt>
                <c:pt idx="866">
                  <c:v>38491</c:v>
                </c:pt>
                <c:pt idx="867">
                  <c:v>38492</c:v>
                </c:pt>
                <c:pt idx="868">
                  <c:v>38493</c:v>
                </c:pt>
                <c:pt idx="869">
                  <c:v>38494</c:v>
                </c:pt>
                <c:pt idx="870">
                  <c:v>38495</c:v>
                </c:pt>
                <c:pt idx="871">
                  <c:v>38496</c:v>
                </c:pt>
                <c:pt idx="872">
                  <c:v>38497</c:v>
                </c:pt>
                <c:pt idx="873">
                  <c:v>38498</c:v>
                </c:pt>
                <c:pt idx="874">
                  <c:v>38499</c:v>
                </c:pt>
                <c:pt idx="875">
                  <c:v>38500</c:v>
                </c:pt>
                <c:pt idx="876">
                  <c:v>38501</c:v>
                </c:pt>
                <c:pt idx="877">
                  <c:v>38502</c:v>
                </c:pt>
                <c:pt idx="878">
                  <c:v>38503</c:v>
                </c:pt>
                <c:pt idx="879">
                  <c:v>38504</c:v>
                </c:pt>
                <c:pt idx="880">
                  <c:v>38505</c:v>
                </c:pt>
                <c:pt idx="881">
                  <c:v>38506</c:v>
                </c:pt>
                <c:pt idx="882">
                  <c:v>38507</c:v>
                </c:pt>
                <c:pt idx="883">
                  <c:v>38508</c:v>
                </c:pt>
                <c:pt idx="884">
                  <c:v>38509</c:v>
                </c:pt>
                <c:pt idx="885">
                  <c:v>38510</c:v>
                </c:pt>
                <c:pt idx="886">
                  <c:v>38511</c:v>
                </c:pt>
                <c:pt idx="887">
                  <c:v>38512</c:v>
                </c:pt>
                <c:pt idx="888">
                  <c:v>38513</c:v>
                </c:pt>
                <c:pt idx="889">
                  <c:v>38514</c:v>
                </c:pt>
                <c:pt idx="890">
                  <c:v>38515</c:v>
                </c:pt>
                <c:pt idx="891">
                  <c:v>38516</c:v>
                </c:pt>
                <c:pt idx="892">
                  <c:v>38517</c:v>
                </c:pt>
                <c:pt idx="893">
                  <c:v>38518</c:v>
                </c:pt>
                <c:pt idx="894">
                  <c:v>38519</c:v>
                </c:pt>
                <c:pt idx="895">
                  <c:v>38520</c:v>
                </c:pt>
                <c:pt idx="896">
                  <c:v>38521</c:v>
                </c:pt>
                <c:pt idx="897">
                  <c:v>38522</c:v>
                </c:pt>
                <c:pt idx="898">
                  <c:v>38523</c:v>
                </c:pt>
                <c:pt idx="899">
                  <c:v>38524</c:v>
                </c:pt>
                <c:pt idx="900">
                  <c:v>38525</c:v>
                </c:pt>
                <c:pt idx="901">
                  <c:v>38526</c:v>
                </c:pt>
                <c:pt idx="902">
                  <c:v>38527</c:v>
                </c:pt>
                <c:pt idx="903">
                  <c:v>38528</c:v>
                </c:pt>
                <c:pt idx="904">
                  <c:v>38529</c:v>
                </c:pt>
                <c:pt idx="905">
                  <c:v>38530</c:v>
                </c:pt>
                <c:pt idx="906">
                  <c:v>38531</c:v>
                </c:pt>
                <c:pt idx="907">
                  <c:v>38532</c:v>
                </c:pt>
                <c:pt idx="908">
                  <c:v>38533</c:v>
                </c:pt>
                <c:pt idx="909">
                  <c:v>38534</c:v>
                </c:pt>
                <c:pt idx="910">
                  <c:v>38535</c:v>
                </c:pt>
                <c:pt idx="911">
                  <c:v>38536</c:v>
                </c:pt>
                <c:pt idx="912">
                  <c:v>38537</c:v>
                </c:pt>
                <c:pt idx="913">
                  <c:v>38538</c:v>
                </c:pt>
                <c:pt idx="914">
                  <c:v>38539</c:v>
                </c:pt>
                <c:pt idx="915">
                  <c:v>38540</c:v>
                </c:pt>
                <c:pt idx="916">
                  <c:v>38541</c:v>
                </c:pt>
                <c:pt idx="917">
                  <c:v>38542</c:v>
                </c:pt>
                <c:pt idx="918">
                  <c:v>38543</c:v>
                </c:pt>
                <c:pt idx="919">
                  <c:v>38544</c:v>
                </c:pt>
                <c:pt idx="920">
                  <c:v>38545</c:v>
                </c:pt>
                <c:pt idx="921">
                  <c:v>38546</c:v>
                </c:pt>
                <c:pt idx="922">
                  <c:v>38547</c:v>
                </c:pt>
                <c:pt idx="923">
                  <c:v>38548</c:v>
                </c:pt>
                <c:pt idx="924">
                  <c:v>38549</c:v>
                </c:pt>
                <c:pt idx="925">
                  <c:v>38550</c:v>
                </c:pt>
                <c:pt idx="926">
                  <c:v>38551</c:v>
                </c:pt>
                <c:pt idx="927">
                  <c:v>38552</c:v>
                </c:pt>
                <c:pt idx="928">
                  <c:v>38553</c:v>
                </c:pt>
                <c:pt idx="929">
                  <c:v>38554</c:v>
                </c:pt>
                <c:pt idx="930">
                  <c:v>38555</c:v>
                </c:pt>
                <c:pt idx="931">
                  <c:v>38556</c:v>
                </c:pt>
                <c:pt idx="932">
                  <c:v>38557</c:v>
                </c:pt>
                <c:pt idx="933">
                  <c:v>38558</c:v>
                </c:pt>
                <c:pt idx="934">
                  <c:v>38559</c:v>
                </c:pt>
                <c:pt idx="935">
                  <c:v>38560</c:v>
                </c:pt>
                <c:pt idx="936">
                  <c:v>38562</c:v>
                </c:pt>
                <c:pt idx="937">
                  <c:v>38563</c:v>
                </c:pt>
                <c:pt idx="938">
                  <c:v>38564</c:v>
                </c:pt>
                <c:pt idx="939">
                  <c:v>38565</c:v>
                </c:pt>
                <c:pt idx="940">
                  <c:v>38566</c:v>
                </c:pt>
                <c:pt idx="941">
                  <c:v>38567</c:v>
                </c:pt>
                <c:pt idx="942">
                  <c:v>38568</c:v>
                </c:pt>
                <c:pt idx="943">
                  <c:v>38569</c:v>
                </c:pt>
                <c:pt idx="944">
                  <c:v>38570</c:v>
                </c:pt>
                <c:pt idx="945">
                  <c:v>38571</c:v>
                </c:pt>
                <c:pt idx="946">
                  <c:v>38572</c:v>
                </c:pt>
                <c:pt idx="947">
                  <c:v>38573</c:v>
                </c:pt>
                <c:pt idx="948">
                  <c:v>38574</c:v>
                </c:pt>
                <c:pt idx="949">
                  <c:v>38575</c:v>
                </c:pt>
                <c:pt idx="950">
                  <c:v>38576</c:v>
                </c:pt>
                <c:pt idx="951">
                  <c:v>38577</c:v>
                </c:pt>
                <c:pt idx="952">
                  <c:v>38578</c:v>
                </c:pt>
                <c:pt idx="953">
                  <c:v>38579</c:v>
                </c:pt>
                <c:pt idx="954">
                  <c:v>38580</c:v>
                </c:pt>
                <c:pt idx="955">
                  <c:v>38581</c:v>
                </c:pt>
                <c:pt idx="956">
                  <c:v>38582</c:v>
                </c:pt>
                <c:pt idx="957">
                  <c:v>38583</c:v>
                </c:pt>
                <c:pt idx="958">
                  <c:v>38584</c:v>
                </c:pt>
                <c:pt idx="959">
                  <c:v>38585</c:v>
                </c:pt>
                <c:pt idx="960">
                  <c:v>38586</c:v>
                </c:pt>
                <c:pt idx="961">
                  <c:v>38587</c:v>
                </c:pt>
                <c:pt idx="962">
                  <c:v>38588</c:v>
                </c:pt>
                <c:pt idx="963">
                  <c:v>38589</c:v>
                </c:pt>
                <c:pt idx="964">
                  <c:v>38590</c:v>
                </c:pt>
                <c:pt idx="965">
                  <c:v>38591</c:v>
                </c:pt>
                <c:pt idx="966">
                  <c:v>38592</c:v>
                </c:pt>
                <c:pt idx="967">
                  <c:v>38593</c:v>
                </c:pt>
                <c:pt idx="968">
                  <c:v>38594</c:v>
                </c:pt>
                <c:pt idx="969">
                  <c:v>38595</c:v>
                </c:pt>
                <c:pt idx="970">
                  <c:v>38596</c:v>
                </c:pt>
                <c:pt idx="971">
                  <c:v>38597</c:v>
                </c:pt>
                <c:pt idx="972">
                  <c:v>38598</c:v>
                </c:pt>
                <c:pt idx="973">
                  <c:v>38599</c:v>
                </c:pt>
                <c:pt idx="974">
                  <c:v>38600</c:v>
                </c:pt>
                <c:pt idx="975">
                  <c:v>38601</c:v>
                </c:pt>
                <c:pt idx="976">
                  <c:v>38602</c:v>
                </c:pt>
                <c:pt idx="977">
                  <c:v>38603</c:v>
                </c:pt>
                <c:pt idx="978">
                  <c:v>38604</c:v>
                </c:pt>
                <c:pt idx="979">
                  <c:v>38605</c:v>
                </c:pt>
                <c:pt idx="980">
                  <c:v>38606</c:v>
                </c:pt>
                <c:pt idx="981">
                  <c:v>38607</c:v>
                </c:pt>
                <c:pt idx="982">
                  <c:v>38608</c:v>
                </c:pt>
                <c:pt idx="983">
                  <c:v>38609</c:v>
                </c:pt>
                <c:pt idx="984">
                  <c:v>38610</c:v>
                </c:pt>
                <c:pt idx="985">
                  <c:v>38611</c:v>
                </c:pt>
                <c:pt idx="986">
                  <c:v>38612</c:v>
                </c:pt>
                <c:pt idx="987">
                  <c:v>38613</c:v>
                </c:pt>
                <c:pt idx="988">
                  <c:v>38614</c:v>
                </c:pt>
                <c:pt idx="989">
                  <c:v>38615</c:v>
                </c:pt>
                <c:pt idx="990">
                  <c:v>38616</c:v>
                </c:pt>
                <c:pt idx="991">
                  <c:v>38617</c:v>
                </c:pt>
                <c:pt idx="992">
                  <c:v>38618</c:v>
                </c:pt>
                <c:pt idx="993">
                  <c:v>38619</c:v>
                </c:pt>
                <c:pt idx="994">
                  <c:v>38620</c:v>
                </c:pt>
                <c:pt idx="995">
                  <c:v>38621</c:v>
                </c:pt>
                <c:pt idx="996">
                  <c:v>38622</c:v>
                </c:pt>
                <c:pt idx="997">
                  <c:v>38623</c:v>
                </c:pt>
                <c:pt idx="998">
                  <c:v>38624</c:v>
                </c:pt>
                <c:pt idx="999">
                  <c:v>38625</c:v>
                </c:pt>
                <c:pt idx="1000">
                  <c:v>38626</c:v>
                </c:pt>
                <c:pt idx="1001">
                  <c:v>38627</c:v>
                </c:pt>
                <c:pt idx="1002">
                  <c:v>38628</c:v>
                </c:pt>
                <c:pt idx="1003">
                  <c:v>38629</c:v>
                </c:pt>
                <c:pt idx="1004">
                  <c:v>38630</c:v>
                </c:pt>
                <c:pt idx="1005">
                  <c:v>38631</c:v>
                </c:pt>
                <c:pt idx="1006">
                  <c:v>38632</c:v>
                </c:pt>
                <c:pt idx="1007">
                  <c:v>38633</c:v>
                </c:pt>
                <c:pt idx="1008">
                  <c:v>38634</c:v>
                </c:pt>
                <c:pt idx="1009">
                  <c:v>38635</c:v>
                </c:pt>
                <c:pt idx="1010">
                  <c:v>38636</c:v>
                </c:pt>
                <c:pt idx="1011">
                  <c:v>38637</c:v>
                </c:pt>
                <c:pt idx="1012">
                  <c:v>38638</c:v>
                </c:pt>
                <c:pt idx="1013">
                  <c:v>38639</c:v>
                </c:pt>
                <c:pt idx="1014">
                  <c:v>38640</c:v>
                </c:pt>
                <c:pt idx="1015">
                  <c:v>38641</c:v>
                </c:pt>
                <c:pt idx="1016">
                  <c:v>38642</c:v>
                </c:pt>
                <c:pt idx="1017">
                  <c:v>38643</c:v>
                </c:pt>
                <c:pt idx="1018">
                  <c:v>38644</c:v>
                </c:pt>
                <c:pt idx="1019">
                  <c:v>38645</c:v>
                </c:pt>
                <c:pt idx="1020">
                  <c:v>38646</c:v>
                </c:pt>
                <c:pt idx="1021">
                  <c:v>38647</c:v>
                </c:pt>
                <c:pt idx="1022">
                  <c:v>38648</c:v>
                </c:pt>
                <c:pt idx="1023">
                  <c:v>38649</c:v>
                </c:pt>
                <c:pt idx="1024">
                  <c:v>38650</c:v>
                </c:pt>
                <c:pt idx="1025">
                  <c:v>38651</c:v>
                </c:pt>
                <c:pt idx="1026">
                  <c:v>38652</c:v>
                </c:pt>
                <c:pt idx="1027">
                  <c:v>38653</c:v>
                </c:pt>
                <c:pt idx="1028">
                  <c:v>38654</c:v>
                </c:pt>
                <c:pt idx="1029">
                  <c:v>38655</c:v>
                </c:pt>
                <c:pt idx="1030">
                  <c:v>38656</c:v>
                </c:pt>
                <c:pt idx="1031">
                  <c:v>38657</c:v>
                </c:pt>
                <c:pt idx="1032">
                  <c:v>38658</c:v>
                </c:pt>
                <c:pt idx="1033">
                  <c:v>38659</c:v>
                </c:pt>
                <c:pt idx="1034">
                  <c:v>38660</c:v>
                </c:pt>
                <c:pt idx="1035">
                  <c:v>38661</c:v>
                </c:pt>
                <c:pt idx="1036">
                  <c:v>38662</c:v>
                </c:pt>
                <c:pt idx="1037">
                  <c:v>38663</c:v>
                </c:pt>
                <c:pt idx="1038">
                  <c:v>38664</c:v>
                </c:pt>
                <c:pt idx="1039">
                  <c:v>38665</c:v>
                </c:pt>
                <c:pt idx="1040">
                  <c:v>38666</c:v>
                </c:pt>
                <c:pt idx="1041">
                  <c:v>38667</c:v>
                </c:pt>
                <c:pt idx="1042">
                  <c:v>38668</c:v>
                </c:pt>
                <c:pt idx="1043">
                  <c:v>38669</c:v>
                </c:pt>
                <c:pt idx="1044">
                  <c:v>38670</c:v>
                </c:pt>
                <c:pt idx="1045">
                  <c:v>38671</c:v>
                </c:pt>
                <c:pt idx="1046">
                  <c:v>38672</c:v>
                </c:pt>
                <c:pt idx="1047">
                  <c:v>38673</c:v>
                </c:pt>
                <c:pt idx="1048">
                  <c:v>38674</c:v>
                </c:pt>
                <c:pt idx="1049">
                  <c:v>38675</c:v>
                </c:pt>
                <c:pt idx="1050">
                  <c:v>38676</c:v>
                </c:pt>
                <c:pt idx="1051">
                  <c:v>38677</c:v>
                </c:pt>
                <c:pt idx="1052">
                  <c:v>38678</c:v>
                </c:pt>
                <c:pt idx="1053">
                  <c:v>38679</c:v>
                </c:pt>
                <c:pt idx="1054">
                  <c:v>38680</c:v>
                </c:pt>
                <c:pt idx="1055">
                  <c:v>38681</c:v>
                </c:pt>
                <c:pt idx="1056">
                  <c:v>38682</c:v>
                </c:pt>
                <c:pt idx="1057">
                  <c:v>38683</c:v>
                </c:pt>
                <c:pt idx="1058">
                  <c:v>38684</c:v>
                </c:pt>
                <c:pt idx="1059">
                  <c:v>38685</c:v>
                </c:pt>
                <c:pt idx="1060">
                  <c:v>38686</c:v>
                </c:pt>
                <c:pt idx="1061">
                  <c:v>38687</c:v>
                </c:pt>
                <c:pt idx="1062">
                  <c:v>38688</c:v>
                </c:pt>
                <c:pt idx="1063">
                  <c:v>38689</c:v>
                </c:pt>
                <c:pt idx="1064">
                  <c:v>38690</c:v>
                </c:pt>
                <c:pt idx="1065">
                  <c:v>38691</c:v>
                </c:pt>
                <c:pt idx="1066">
                  <c:v>38692</c:v>
                </c:pt>
                <c:pt idx="1067">
                  <c:v>38693</c:v>
                </c:pt>
                <c:pt idx="1068">
                  <c:v>38694</c:v>
                </c:pt>
                <c:pt idx="1069">
                  <c:v>38695</c:v>
                </c:pt>
                <c:pt idx="1070">
                  <c:v>38696</c:v>
                </c:pt>
                <c:pt idx="1071">
                  <c:v>38697</c:v>
                </c:pt>
                <c:pt idx="1072">
                  <c:v>38698</c:v>
                </c:pt>
                <c:pt idx="1073">
                  <c:v>38699</c:v>
                </c:pt>
                <c:pt idx="1074">
                  <c:v>38700</c:v>
                </c:pt>
                <c:pt idx="1075">
                  <c:v>38701</c:v>
                </c:pt>
                <c:pt idx="1076">
                  <c:v>38702</c:v>
                </c:pt>
                <c:pt idx="1077">
                  <c:v>38703</c:v>
                </c:pt>
                <c:pt idx="1078">
                  <c:v>38704</c:v>
                </c:pt>
                <c:pt idx="1079">
                  <c:v>38705</c:v>
                </c:pt>
                <c:pt idx="1080">
                  <c:v>38706</c:v>
                </c:pt>
                <c:pt idx="1081">
                  <c:v>38707</c:v>
                </c:pt>
                <c:pt idx="1082">
                  <c:v>38708</c:v>
                </c:pt>
                <c:pt idx="1083">
                  <c:v>38709</c:v>
                </c:pt>
                <c:pt idx="1084">
                  <c:v>38710</c:v>
                </c:pt>
                <c:pt idx="1085">
                  <c:v>38711</c:v>
                </c:pt>
                <c:pt idx="1086">
                  <c:v>38712</c:v>
                </c:pt>
                <c:pt idx="1087">
                  <c:v>38713</c:v>
                </c:pt>
                <c:pt idx="1088">
                  <c:v>38714</c:v>
                </c:pt>
                <c:pt idx="1089">
                  <c:v>38715</c:v>
                </c:pt>
                <c:pt idx="1090">
                  <c:v>38716</c:v>
                </c:pt>
                <c:pt idx="1091">
                  <c:v>38717</c:v>
                </c:pt>
                <c:pt idx="1092">
                  <c:v>38718</c:v>
                </c:pt>
                <c:pt idx="1093">
                  <c:v>38719</c:v>
                </c:pt>
                <c:pt idx="1094">
                  <c:v>38720</c:v>
                </c:pt>
                <c:pt idx="1095">
                  <c:v>38721</c:v>
                </c:pt>
                <c:pt idx="1096">
                  <c:v>38722</c:v>
                </c:pt>
                <c:pt idx="1097">
                  <c:v>38723</c:v>
                </c:pt>
                <c:pt idx="1098">
                  <c:v>38724</c:v>
                </c:pt>
                <c:pt idx="1099">
                  <c:v>38725</c:v>
                </c:pt>
                <c:pt idx="1100">
                  <c:v>38726</c:v>
                </c:pt>
                <c:pt idx="1101">
                  <c:v>38727</c:v>
                </c:pt>
                <c:pt idx="1102">
                  <c:v>38728</c:v>
                </c:pt>
                <c:pt idx="1103">
                  <c:v>38729</c:v>
                </c:pt>
                <c:pt idx="1104">
                  <c:v>38730</c:v>
                </c:pt>
                <c:pt idx="1105">
                  <c:v>38731</c:v>
                </c:pt>
                <c:pt idx="1106">
                  <c:v>38732</c:v>
                </c:pt>
                <c:pt idx="1107">
                  <c:v>38733</c:v>
                </c:pt>
                <c:pt idx="1108">
                  <c:v>38734</c:v>
                </c:pt>
                <c:pt idx="1109">
                  <c:v>38735</c:v>
                </c:pt>
                <c:pt idx="1110">
                  <c:v>38736</c:v>
                </c:pt>
                <c:pt idx="1111">
                  <c:v>38737</c:v>
                </c:pt>
                <c:pt idx="1112">
                  <c:v>38738</c:v>
                </c:pt>
                <c:pt idx="1113">
                  <c:v>38739</c:v>
                </c:pt>
                <c:pt idx="1114">
                  <c:v>38740</c:v>
                </c:pt>
                <c:pt idx="1115">
                  <c:v>38741</c:v>
                </c:pt>
                <c:pt idx="1116">
                  <c:v>38742</c:v>
                </c:pt>
                <c:pt idx="1117">
                  <c:v>38743</c:v>
                </c:pt>
                <c:pt idx="1118">
                  <c:v>38744</c:v>
                </c:pt>
                <c:pt idx="1119">
                  <c:v>38745</c:v>
                </c:pt>
                <c:pt idx="1120">
                  <c:v>38746</c:v>
                </c:pt>
                <c:pt idx="1121">
                  <c:v>38747</c:v>
                </c:pt>
                <c:pt idx="1122">
                  <c:v>38748</c:v>
                </c:pt>
                <c:pt idx="1123">
                  <c:v>38749</c:v>
                </c:pt>
                <c:pt idx="1124">
                  <c:v>38750</c:v>
                </c:pt>
                <c:pt idx="1125">
                  <c:v>38751</c:v>
                </c:pt>
                <c:pt idx="1126">
                  <c:v>38752</c:v>
                </c:pt>
                <c:pt idx="1127">
                  <c:v>38753</c:v>
                </c:pt>
                <c:pt idx="1128">
                  <c:v>38754</c:v>
                </c:pt>
                <c:pt idx="1129">
                  <c:v>38755</c:v>
                </c:pt>
                <c:pt idx="1130">
                  <c:v>38756</c:v>
                </c:pt>
                <c:pt idx="1131">
                  <c:v>38757</c:v>
                </c:pt>
                <c:pt idx="1132">
                  <c:v>38758</c:v>
                </c:pt>
                <c:pt idx="1133">
                  <c:v>38759</c:v>
                </c:pt>
                <c:pt idx="1134">
                  <c:v>38760</c:v>
                </c:pt>
                <c:pt idx="1135">
                  <c:v>38761</c:v>
                </c:pt>
                <c:pt idx="1136">
                  <c:v>38762</c:v>
                </c:pt>
                <c:pt idx="1137">
                  <c:v>38763</c:v>
                </c:pt>
                <c:pt idx="1138">
                  <c:v>38764</c:v>
                </c:pt>
                <c:pt idx="1139">
                  <c:v>38765</c:v>
                </c:pt>
                <c:pt idx="1140">
                  <c:v>38766</c:v>
                </c:pt>
                <c:pt idx="1141">
                  <c:v>38767</c:v>
                </c:pt>
                <c:pt idx="1142">
                  <c:v>38768</c:v>
                </c:pt>
                <c:pt idx="1143">
                  <c:v>38769</c:v>
                </c:pt>
                <c:pt idx="1144">
                  <c:v>38770</c:v>
                </c:pt>
                <c:pt idx="1145">
                  <c:v>38771</c:v>
                </c:pt>
                <c:pt idx="1146">
                  <c:v>38772</c:v>
                </c:pt>
                <c:pt idx="1147">
                  <c:v>38773</c:v>
                </c:pt>
                <c:pt idx="1148">
                  <c:v>38774</c:v>
                </c:pt>
                <c:pt idx="1149">
                  <c:v>38775</c:v>
                </c:pt>
                <c:pt idx="1150">
                  <c:v>38776</c:v>
                </c:pt>
                <c:pt idx="1151">
                  <c:v>38777</c:v>
                </c:pt>
                <c:pt idx="1152">
                  <c:v>38778</c:v>
                </c:pt>
                <c:pt idx="1153">
                  <c:v>38779</c:v>
                </c:pt>
                <c:pt idx="1154">
                  <c:v>38780</c:v>
                </c:pt>
                <c:pt idx="1155">
                  <c:v>38781</c:v>
                </c:pt>
                <c:pt idx="1156">
                  <c:v>38782</c:v>
                </c:pt>
                <c:pt idx="1157">
                  <c:v>38783</c:v>
                </c:pt>
                <c:pt idx="1158">
                  <c:v>38784</c:v>
                </c:pt>
                <c:pt idx="1159">
                  <c:v>38785</c:v>
                </c:pt>
                <c:pt idx="1160">
                  <c:v>38786</c:v>
                </c:pt>
                <c:pt idx="1161">
                  <c:v>38787</c:v>
                </c:pt>
                <c:pt idx="1162">
                  <c:v>38788</c:v>
                </c:pt>
                <c:pt idx="1163">
                  <c:v>38789</c:v>
                </c:pt>
                <c:pt idx="1164">
                  <c:v>38790</c:v>
                </c:pt>
                <c:pt idx="1165">
                  <c:v>38791</c:v>
                </c:pt>
                <c:pt idx="1166">
                  <c:v>38792</c:v>
                </c:pt>
                <c:pt idx="1167">
                  <c:v>38793</c:v>
                </c:pt>
                <c:pt idx="1168">
                  <c:v>38794</c:v>
                </c:pt>
                <c:pt idx="1169">
                  <c:v>38795</c:v>
                </c:pt>
                <c:pt idx="1170">
                  <c:v>38796</c:v>
                </c:pt>
                <c:pt idx="1171">
                  <c:v>38797</c:v>
                </c:pt>
                <c:pt idx="1172">
                  <c:v>38798</c:v>
                </c:pt>
                <c:pt idx="1173">
                  <c:v>38799</c:v>
                </c:pt>
                <c:pt idx="1174">
                  <c:v>38800</c:v>
                </c:pt>
                <c:pt idx="1175">
                  <c:v>38801</c:v>
                </c:pt>
                <c:pt idx="1176">
                  <c:v>38802</c:v>
                </c:pt>
                <c:pt idx="1177">
                  <c:v>38803</c:v>
                </c:pt>
                <c:pt idx="1178">
                  <c:v>38804</c:v>
                </c:pt>
                <c:pt idx="1179">
                  <c:v>38805</c:v>
                </c:pt>
                <c:pt idx="1180">
                  <c:v>38806</c:v>
                </c:pt>
                <c:pt idx="1181">
                  <c:v>38807</c:v>
                </c:pt>
                <c:pt idx="1182">
                  <c:v>38808</c:v>
                </c:pt>
                <c:pt idx="1183">
                  <c:v>38809</c:v>
                </c:pt>
                <c:pt idx="1184">
                  <c:v>38810</c:v>
                </c:pt>
                <c:pt idx="1185">
                  <c:v>38811</c:v>
                </c:pt>
                <c:pt idx="1186">
                  <c:v>38812</c:v>
                </c:pt>
                <c:pt idx="1187">
                  <c:v>38813</c:v>
                </c:pt>
                <c:pt idx="1188">
                  <c:v>38814</c:v>
                </c:pt>
                <c:pt idx="1189">
                  <c:v>38815</c:v>
                </c:pt>
                <c:pt idx="1190">
                  <c:v>38816</c:v>
                </c:pt>
                <c:pt idx="1191">
                  <c:v>38817</c:v>
                </c:pt>
                <c:pt idx="1192">
                  <c:v>38818</c:v>
                </c:pt>
                <c:pt idx="1193">
                  <c:v>38819</c:v>
                </c:pt>
                <c:pt idx="1194">
                  <c:v>38820</c:v>
                </c:pt>
                <c:pt idx="1195">
                  <c:v>38821</c:v>
                </c:pt>
                <c:pt idx="1196">
                  <c:v>38822</c:v>
                </c:pt>
                <c:pt idx="1197">
                  <c:v>38823</c:v>
                </c:pt>
                <c:pt idx="1198">
                  <c:v>38824</c:v>
                </c:pt>
                <c:pt idx="1199">
                  <c:v>38825</c:v>
                </c:pt>
                <c:pt idx="1200">
                  <c:v>38826</c:v>
                </c:pt>
                <c:pt idx="1201">
                  <c:v>38827</c:v>
                </c:pt>
                <c:pt idx="1202">
                  <c:v>38828</c:v>
                </c:pt>
                <c:pt idx="1203">
                  <c:v>38829</c:v>
                </c:pt>
                <c:pt idx="1204">
                  <c:v>38830</c:v>
                </c:pt>
                <c:pt idx="1205">
                  <c:v>38831</c:v>
                </c:pt>
                <c:pt idx="1206">
                  <c:v>38832</c:v>
                </c:pt>
                <c:pt idx="1207">
                  <c:v>38833</c:v>
                </c:pt>
                <c:pt idx="1208">
                  <c:v>38834</c:v>
                </c:pt>
                <c:pt idx="1209">
                  <c:v>38835</c:v>
                </c:pt>
                <c:pt idx="1210">
                  <c:v>38836</c:v>
                </c:pt>
                <c:pt idx="1211">
                  <c:v>38837</c:v>
                </c:pt>
                <c:pt idx="1212">
                  <c:v>38838</c:v>
                </c:pt>
                <c:pt idx="1213">
                  <c:v>38839</c:v>
                </c:pt>
                <c:pt idx="1214">
                  <c:v>38840</c:v>
                </c:pt>
                <c:pt idx="1215">
                  <c:v>38841</c:v>
                </c:pt>
                <c:pt idx="1216">
                  <c:v>38842</c:v>
                </c:pt>
                <c:pt idx="1217">
                  <c:v>38843</c:v>
                </c:pt>
                <c:pt idx="1218">
                  <c:v>38844</c:v>
                </c:pt>
                <c:pt idx="1219">
                  <c:v>38845</c:v>
                </c:pt>
                <c:pt idx="1220">
                  <c:v>38846</c:v>
                </c:pt>
                <c:pt idx="1221">
                  <c:v>38847</c:v>
                </c:pt>
                <c:pt idx="1222">
                  <c:v>38848</c:v>
                </c:pt>
                <c:pt idx="1223">
                  <c:v>38849</c:v>
                </c:pt>
                <c:pt idx="1224">
                  <c:v>38850</c:v>
                </c:pt>
                <c:pt idx="1225">
                  <c:v>38851</c:v>
                </c:pt>
                <c:pt idx="1226">
                  <c:v>38852</c:v>
                </c:pt>
                <c:pt idx="1227">
                  <c:v>38853</c:v>
                </c:pt>
                <c:pt idx="1228">
                  <c:v>38854</c:v>
                </c:pt>
                <c:pt idx="1229">
                  <c:v>38855</c:v>
                </c:pt>
                <c:pt idx="1230">
                  <c:v>38856</c:v>
                </c:pt>
                <c:pt idx="1231">
                  <c:v>38857</c:v>
                </c:pt>
                <c:pt idx="1232">
                  <c:v>38858</c:v>
                </c:pt>
                <c:pt idx="1233">
                  <c:v>38859</c:v>
                </c:pt>
                <c:pt idx="1234">
                  <c:v>38860</c:v>
                </c:pt>
                <c:pt idx="1235">
                  <c:v>38861</c:v>
                </c:pt>
                <c:pt idx="1236">
                  <c:v>38862</c:v>
                </c:pt>
                <c:pt idx="1237">
                  <c:v>38863</c:v>
                </c:pt>
                <c:pt idx="1238">
                  <c:v>38864</c:v>
                </c:pt>
                <c:pt idx="1239">
                  <c:v>38865</c:v>
                </c:pt>
                <c:pt idx="1240">
                  <c:v>38866</c:v>
                </c:pt>
                <c:pt idx="1241">
                  <c:v>38867</c:v>
                </c:pt>
                <c:pt idx="1242">
                  <c:v>38868</c:v>
                </c:pt>
                <c:pt idx="1243">
                  <c:v>38869</c:v>
                </c:pt>
                <c:pt idx="1244">
                  <c:v>38870</c:v>
                </c:pt>
                <c:pt idx="1245">
                  <c:v>38871</c:v>
                </c:pt>
                <c:pt idx="1246">
                  <c:v>38872</c:v>
                </c:pt>
                <c:pt idx="1247">
                  <c:v>38873</c:v>
                </c:pt>
                <c:pt idx="1248">
                  <c:v>38874</c:v>
                </c:pt>
                <c:pt idx="1249">
                  <c:v>38875</c:v>
                </c:pt>
                <c:pt idx="1250">
                  <c:v>38876</c:v>
                </c:pt>
                <c:pt idx="1251">
                  <c:v>38877</c:v>
                </c:pt>
                <c:pt idx="1252">
                  <c:v>38878</c:v>
                </c:pt>
                <c:pt idx="1253">
                  <c:v>38879</c:v>
                </c:pt>
                <c:pt idx="1254">
                  <c:v>38880</c:v>
                </c:pt>
                <c:pt idx="1255">
                  <c:v>38881</c:v>
                </c:pt>
                <c:pt idx="1256">
                  <c:v>38882</c:v>
                </c:pt>
                <c:pt idx="1257">
                  <c:v>38883</c:v>
                </c:pt>
                <c:pt idx="1258">
                  <c:v>38884</c:v>
                </c:pt>
                <c:pt idx="1259">
                  <c:v>38885</c:v>
                </c:pt>
                <c:pt idx="1260">
                  <c:v>38886</c:v>
                </c:pt>
                <c:pt idx="1261">
                  <c:v>38887</c:v>
                </c:pt>
                <c:pt idx="1262">
                  <c:v>38888</c:v>
                </c:pt>
                <c:pt idx="1263">
                  <c:v>38889</c:v>
                </c:pt>
                <c:pt idx="1264">
                  <c:v>38890</c:v>
                </c:pt>
                <c:pt idx="1265">
                  <c:v>38891</c:v>
                </c:pt>
                <c:pt idx="1266">
                  <c:v>38892</c:v>
                </c:pt>
                <c:pt idx="1267">
                  <c:v>38893</c:v>
                </c:pt>
                <c:pt idx="1268">
                  <c:v>38894</c:v>
                </c:pt>
                <c:pt idx="1269">
                  <c:v>38895</c:v>
                </c:pt>
                <c:pt idx="1270">
                  <c:v>38896</c:v>
                </c:pt>
                <c:pt idx="1271">
                  <c:v>38897</c:v>
                </c:pt>
                <c:pt idx="1272">
                  <c:v>38898</c:v>
                </c:pt>
                <c:pt idx="1273">
                  <c:v>38899</c:v>
                </c:pt>
                <c:pt idx="1274">
                  <c:v>38900</c:v>
                </c:pt>
                <c:pt idx="1275">
                  <c:v>38901</c:v>
                </c:pt>
                <c:pt idx="1276">
                  <c:v>38902</c:v>
                </c:pt>
                <c:pt idx="1277">
                  <c:v>38903</c:v>
                </c:pt>
                <c:pt idx="1278">
                  <c:v>38904</c:v>
                </c:pt>
                <c:pt idx="1279">
                  <c:v>38905</c:v>
                </c:pt>
                <c:pt idx="1280">
                  <c:v>38906</c:v>
                </c:pt>
                <c:pt idx="1281">
                  <c:v>38907</c:v>
                </c:pt>
                <c:pt idx="1282">
                  <c:v>38908</c:v>
                </c:pt>
                <c:pt idx="1283">
                  <c:v>38909</c:v>
                </c:pt>
                <c:pt idx="1284">
                  <c:v>38910</c:v>
                </c:pt>
                <c:pt idx="1285">
                  <c:v>38911</c:v>
                </c:pt>
                <c:pt idx="1286">
                  <c:v>38912</c:v>
                </c:pt>
                <c:pt idx="1287">
                  <c:v>38913</c:v>
                </c:pt>
                <c:pt idx="1288">
                  <c:v>38914</c:v>
                </c:pt>
                <c:pt idx="1289">
                  <c:v>38915</c:v>
                </c:pt>
                <c:pt idx="1290">
                  <c:v>38916</c:v>
                </c:pt>
                <c:pt idx="1291">
                  <c:v>38917</c:v>
                </c:pt>
                <c:pt idx="1292">
                  <c:v>38918</c:v>
                </c:pt>
                <c:pt idx="1293">
                  <c:v>38919</c:v>
                </c:pt>
                <c:pt idx="1294">
                  <c:v>38920</c:v>
                </c:pt>
                <c:pt idx="1295">
                  <c:v>38921</c:v>
                </c:pt>
                <c:pt idx="1296">
                  <c:v>38922</c:v>
                </c:pt>
                <c:pt idx="1297">
                  <c:v>38923</c:v>
                </c:pt>
                <c:pt idx="1298">
                  <c:v>38924</c:v>
                </c:pt>
                <c:pt idx="1299">
                  <c:v>38925</c:v>
                </c:pt>
                <c:pt idx="1300">
                  <c:v>38926</c:v>
                </c:pt>
                <c:pt idx="1301">
                  <c:v>38927</c:v>
                </c:pt>
                <c:pt idx="1302">
                  <c:v>38928</c:v>
                </c:pt>
                <c:pt idx="1303">
                  <c:v>38929</c:v>
                </c:pt>
                <c:pt idx="1304">
                  <c:v>38930</c:v>
                </c:pt>
                <c:pt idx="1305">
                  <c:v>38931</c:v>
                </c:pt>
                <c:pt idx="1306">
                  <c:v>38932</c:v>
                </c:pt>
                <c:pt idx="1307">
                  <c:v>38933</c:v>
                </c:pt>
                <c:pt idx="1308">
                  <c:v>38934</c:v>
                </c:pt>
                <c:pt idx="1309">
                  <c:v>38935</c:v>
                </c:pt>
                <c:pt idx="1310">
                  <c:v>38936</c:v>
                </c:pt>
                <c:pt idx="1311">
                  <c:v>38937</c:v>
                </c:pt>
                <c:pt idx="1312">
                  <c:v>38938</c:v>
                </c:pt>
                <c:pt idx="1313">
                  <c:v>38939</c:v>
                </c:pt>
                <c:pt idx="1314">
                  <c:v>38940</c:v>
                </c:pt>
                <c:pt idx="1315">
                  <c:v>38941</c:v>
                </c:pt>
                <c:pt idx="1316">
                  <c:v>38942</c:v>
                </c:pt>
                <c:pt idx="1317">
                  <c:v>38943</c:v>
                </c:pt>
                <c:pt idx="1318">
                  <c:v>38944</c:v>
                </c:pt>
                <c:pt idx="1319">
                  <c:v>38945</c:v>
                </c:pt>
                <c:pt idx="1320">
                  <c:v>38946</c:v>
                </c:pt>
                <c:pt idx="1321">
                  <c:v>38947</c:v>
                </c:pt>
                <c:pt idx="1322">
                  <c:v>38948</c:v>
                </c:pt>
                <c:pt idx="1323">
                  <c:v>38949</c:v>
                </c:pt>
                <c:pt idx="1324">
                  <c:v>38950</c:v>
                </c:pt>
                <c:pt idx="1325">
                  <c:v>38951</c:v>
                </c:pt>
                <c:pt idx="1326">
                  <c:v>38952</c:v>
                </c:pt>
                <c:pt idx="1327">
                  <c:v>38953</c:v>
                </c:pt>
                <c:pt idx="1328">
                  <c:v>38954</c:v>
                </c:pt>
                <c:pt idx="1329">
                  <c:v>38955</c:v>
                </c:pt>
                <c:pt idx="1330">
                  <c:v>38956</c:v>
                </c:pt>
                <c:pt idx="1331">
                  <c:v>38957</c:v>
                </c:pt>
                <c:pt idx="1332">
                  <c:v>38958</c:v>
                </c:pt>
                <c:pt idx="1333">
                  <c:v>38959</c:v>
                </c:pt>
                <c:pt idx="1334">
                  <c:v>38960</c:v>
                </c:pt>
                <c:pt idx="1335">
                  <c:v>38961</c:v>
                </c:pt>
                <c:pt idx="1336">
                  <c:v>38962</c:v>
                </c:pt>
                <c:pt idx="1337">
                  <c:v>38963</c:v>
                </c:pt>
                <c:pt idx="1338">
                  <c:v>38964</c:v>
                </c:pt>
                <c:pt idx="1339">
                  <c:v>38965</c:v>
                </c:pt>
                <c:pt idx="1340">
                  <c:v>38966</c:v>
                </c:pt>
                <c:pt idx="1341">
                  <c:v>38967</c:v>
                </c:pt>
                <c:pt idx="1342">
                  <c:v>38968</c:v>
                </c:pt>
                <c:pt idx="1343">
                  <c:v>38969</c:v>
                </c:pt>
                <c:pt idx="1344">
                  <c:v>38970</c:v>
                </c:pt>
                <c:pt idx="1345">
                  <c:v>38971</c:v>
                </c:pt>
                <c:pt idx="1346">
                  <c:v>38972</c:v>
                </c:pt>
                <c:pt idx="1347">
                  <c:v>38973</c:v>
                </c:pt>
                <c:pt idx="1348">
                  <c:v>38974</c:v>
                </c:pt>
                <c:pt idx="1349">
                  <c:v>38975</c:v>
                </c:pt>
                <c:pt idx="1350">
                  <c:v>38976</c:v>
                </c:pt>
                <c:pt idx="1351">
                  <c:v>38977</c:v>
                </c:pt>
                <c:pt idx="1352">
                  <c:v>38978</c:v>
                </c:pt>
                <c:pt idx="1353">
                  <c:v>38979</c:v>
                </c:pt>
                <c:pt idx="1354">
                  <c:v>38980</c:v>
                </c:pt>
                <c:pt idx="1355">
                  <c:v>38981</c:v>
                </c:pt>
                <c:pt idx="1356">
                  <c:v>38982</c:v>
                </c:pt>
                <c:pt idx="1357">
                  <c:v>38983</c:v>
                </c:pt>
                <c:pt idx="1358">
                  <c:v>38984</c:v>
                </c:pt>
                <c:pt idx="1359">
                  <c:v>38985</c:v>
                </c:pt>
                <c:pt idx="1360">
                  <c:v>38986</c:v>
                </c:pt>
                <c:pt idx="1361">
                  <c:v>38987</c:v>
                </c:pt>
                <c:pt idx="1362">
                  <c:v>38988</c:v>
                </c:pt>
                <c:pt idx="1363">
                  <c:v>38989</c:v>
                </c:pt>
                <c:pt idx="1364">
                  <c:v>38990</c:v>
                </c:pt>
                <c:pt idx="1365">
                  <c:v>38991</c:v>
                </c:pt>
                <c:pt idx="1366">
                  <c:v>38992</c:v>
                </c:pt>
                <c:pt idx="1367">
                  <c:v>38993</c:v>
                </c:pt>
                <c:pt idx="1368">
                  <c:v>38994</c:v>
                </c:pt>
                <c:pt idx="1369">
                  <c:v>38995</c:v>
                </c:pt>
                <c:pt idx="1370">
                  <c:v>38996</c:v>
                </c:pt>
                <c:pt idx="1371">
                  <c:v>38997</c:v>
                </c:pt>
                <c:pt idx="1372">
                  <c:v>38998</c:v>
                </c:pt>
                <c:pt idx="1373">
                  <c:v>38999</c:v>
                </c:pt>
                <c:pt idx="1374">
                  <c:v>39000</c:v>
                </c:pt>
                <c:pt idx="1375">
                  <c:v>39001</c:v>
                </c:pt>
                <c:pt idx="1376">
                  <c:v>39002</c:v>
                </c:pt>
                <c:pt idx="1377">
                  <c:v>39003</c:v>
                </c:pt>
                <c:pt idx="1378">
                  <c:v>39004</c:v>
                </c:pt>
                <c:pt idx="1379">
                  <c:v>39005</c:v>
                </c:pt>
                <c:pt idx="1380">
                  <c:v>39006</c:v>
                </c:pt>
                <c:pt idx="1381">
                  <c:v>39007</c:v>
                </c:pt>
                <c:pt idx="1382">
                  <c:v>39008</c:v>
                </c:pt>
                <c:pt idx="1383">
                  <c:v>39009</c:v>
                </c:pt>
                <c:pt idx="1384">
                  <c:v>39010</c:v>
                </c:pt>
                <c:pt idx="1385">
                  <c:v>39011</c:v>
                </c:pt>
                <c:pt idx="1386">
                  <c:v>39012</c:v>
                </c:pt>
                <c:pt idx="1387">
                  <c:v>39013</c:v>
                </c:pt>
                <c:pt idx="1388">
                  <c:v>39014</c:v>
                </c:pt>
                <c:pt idx="1389">
                  <c:v>39015</c:v>
                </c:pt>
                <c:pt idx="1390">
                  <c:v>39016</c:v>
                </c:pt>
                <c:pt idx="1391">
                  <c:v>39017</c:v>
                </c:pt>
                <c:pt idx="1392">
                  <c:v>39018</c:v>
                </c:pt>
                <c:pt idx="1393">
                  <c:v>39019</c:v>
                </c:pt>
                <c:pt idx="1394">
                  <c:v>39020</c:v>
                </c:pt>
                <c:pt idx="1395">
                  <c:v>39021</c:v>
                </c:pt>
                <c:pt idx="1396">
                  <c:v>39022</c:v>
                </c:pt>
                <c:pt idx="1397">
                  <c:v>39023</c:v>
                </c:pt>
                <c:pt idx="1398">
                  <c:v>39024</c:v>
                </c:pt>
                <c:pt idx="1399">
                  <c:v>39025</c:v>
                </c:pt>
                <c:pt idx="1400">
                  <c:v>39026</c:v>
                </c:pt>
                <c:pt idx="1401">
                  <c:v>39027</c:v>
                </c:pt>
                <c:pt idx="1402">
                  <c:v>39028</c:v>
                </c:pt>
                <c:pt idx="1403">
                  <c:v>39029</c:v>
                </c:pt>
                <c:pt idx="1404">
                  <c:v>39030</c:v>
                </c:pt>
                <c:pt idx="1405">
                  <c:v>39031</c:v>
                </c:pt>
                <c:pt idx="1406">
                  <c:v>39032</c:v>
                </c:pt>
                <c:pt idx="1407">
                  <c:v>39033</c:v>
                </c:pt>
                <c:pt idx="1408">
                  <c:v>39034</c:v>
                </c:pt>
                <c:pt idx="1409">
                  <c:v>39035</c:v>
                </c:pt>
                <c:pt idx="1410">
                  <c:v>39036</c:v>
                </c:pt>
                <c:pt idx="1411">
                  <c:v>39037</c:v>
                </c:pt>
                <c:pt idx="1412">
                  <c:v>39038</c:v>
                </c:pt>
                <c:pt idx="1413">
                  <c:v>39039</c:v>
                </c:pt>
                <c:pt idx="1414">
                  <c:v>39040</c:v>
                </c:pt>
                <c:pt idx="1415">
                  <c:v>39041</c:v>
                </c:pt>
                <c:pt idx="1416">
                  <c:v>39042</c:v>
                </c:pt>
                <c:pt idx="1417">
                  <c:v>39043</c:v>
                </c:pt>
                <c:pt idx="1418">
                  <c:v>39044</c:v>
                </c:pt>
                <c:pt idx="1419">
                  <c:v>39045</c:v>
                </c:pt>
                <c:pt idx="1420">
                  <c:v>39046</c:v>
                </c:pt>
                <c:pt idx="1421">
                  <c:v>39047</c:v>
                </c:pt>
                <c:pt idx="1422">
                  <c:v>39048</c:v>
                </c:pt>
                <c:pt idx="1423">
                  <c:v>39049</c:v>
                </c:pt>
                <c:pt idx="1424">
                  <c:v>39050</c:v>
                </c:pt>
                <c:pt idx="1425">
                  <c:v>39051</c:v>
                </c:pt>
                <c:pt idx="1426">
                  <c:v>39052</c:v>
                </c:pt>
                <c:pt idx="1427">
                  <c:v>39053</c:v>
                </c:pt>
                <c:pt idx="1428">
                  <c:v>39054</c:v>
                </c:pt>
                <c:pt idx="1429">
                  <c:v>39055</c:v>
                </c:pt>
                <c:pt idx="1430">
                  <c:v>39056</c:v>
                </c:pt>
                <c:pt idx="1431">
                  <c:v>39057</c:v>
                </c:pt>
                <c:pt idx="1432">
                  <c:v>39058</c:v>
                </c:pt>
                <c:pt idx="1433">
                  <c:v>39059</c:v>
                </c:pt>
                <c:pt idx="1434">
                  <c:v>39060</c:v>
                </c:pt>
                <c:pt idx="1435">
                  <c:v>39061</c:v>
                </c:pt>
                <c:pt idx="1436">
                  <c:v>39062</c:v>
                </c:pt>
                <c:pt idx="1437">
                  <c:v>39063</c:v>
                </c:pt>
                <c:pt idx="1438">
                  <c:v>39064</c:v>
                </c:pt>
                <c:pt idx="1439">
                  <c:v>39065</c:v>
                </c:pt>
                <c:pt idx="1440">
                  <c:v>39066</c:v>
                </c:pt>
                <c:pt idx="1441">
                  <c:v>39067</c:v>
                </c:pt>
                <c:pt idx="1442">
                  <c:v>39068</c:v>
                </c:pt>
                <c:pt idx="1443">
                  <c:v>39069</c:v>
                </c:pt>
                <c:pt idx="1444">
                  <c:v>39070</c:v>
                </c:pt>
                <c:pt idx="1445">
                  <c:v>39071</c:v>
                </c:pt>
                <c:pt idx="1446">
                  <c:v>39072</c:v>
                </c:pt>
                <c:pt idx="1447">
                  <c:v>39073</c:v>
                </c:pt>
                <c:pt idx="1448">
                  <c:v>39074</c:v>
                </c:pt>
                <c:pt idx="1449">
                  <c:v>39075</c:v>
                </c:pt>
                <c:pt idx="1450">
                  <c:v>39076</c:v>
                </c:pt>
                <c:pt idx="1451">
                  <c:v>39077</c:v>
                </c:pt>
                <c:pt idx="1452">
                  <c:v>39078</c:v>
                </c:pt>
                <c:pt idx="1453">
                  <c:v>39079</c:v>
                </c:pt>
                <c:pt idx="1454">
                  <c:v>39080</c:v>
                </c:pt>
                <c:pt idx="1455">
                  <c:v>39081</c:v>
                </c:pt>
                <c:pt idx="1456">
                  <c:v>39082</c:v>
                </c:pt>
                <c:pt idx="1457">
                  <c:v>39083</c:v>
                </c:pt>
                <c:pt idx="1458">
                  <c:v>39084</c:v>
                </c:pt>
                <c:pt idx="1459">
                  <c:v>39085</c:v>
                </c:pt>
                <c:pt idx="1460">
                  <c:v>39086</c:v>
                </c:pt>
                <c:pt idx="1461">
                  <c:v>39087</c:v>
                </c:pt>
                <c:pt idx="1462">
                  <c:v>39088</c:v>
                </c:pt>
                <c:pt idx="1463">
                  <c:v>39089</c:v>
                </c:pt>
                <c:pt idx="1464">
                  <c:v>39090</c:v>
                </c:pt>
                <c:pt idx="1465">
                  <c:v>39091</c:v>
                </c:pt>
                <c:pt idx="1466">
                  <c:v>39092</c:v>
                </c:pt>
                <c:pt idx="1467">
                  <c:v>39093</c:v>
                </c:pt>
                <c:pt idx="1468">
                  <c:v>39094</c:v>
                </c:pt>
                <c:pt idx="1469">
                  <c:v>39095</c:v>
                </c:pt>
                <c:pt idx="1470">
                  <c:v>39096</c:v>
                </c:pt>
                <c:pt idx="1471">
                  <c:v>39097</c:v>
                </c:pt>
                <c:pt idx="1472">
                  <c:v>39098</c:v>
                </c:pt>
                <c:pt idx="1473">
                  <c:v>39099</c:v>
                </c:pt>
                <c:pt idx="1474">
                  <c:v>39100</c:v>
                </c:pt>
                <c:pt idx="1475">
                  <c:v>39101</c:v>
                </c:pt>
                <c:pt idx="1476">
                  <c:v>39102</c:v>
                </c:pt>
                <c:pt idx="1477">
                  <c:v>39103</c:v>
                </c:pt>
                <c:pt idx="1478">
                  <c:v>39104</c:v>
                </c:pt>
                <c:pt idx="1479">
                  <c:v>39105</c:v>
                </c:pt>
                <c:pt idx="1480">
                  <c:v>39106</c:v>
                </c:pt>
                <c:pt idx="1481">
                  <c:v>39107</c:v>
                </c:pt>
                <c:pt idx="1482">
                  <c:v>39108</c:v>
                </c:pt>
                <c:pt idx="1483">
                  <c:v>39109</c:v>
                </c:pt>
                <c:pt idx="1484">
                  <c:v>39110</c:v>
                </c:pt>
                <c:pt idx="1485">
                  <c:v>39111</c:v>
                </c:pt>
                <c:pt idx="1486">
                  <c:v>39112</c:v>
                </c:pt>
                <c:pt idx="1487">
                  <c:v>39113</c:v>
                </c:pt>
                <c:pt idx="1488">
                  <c:v>39114</c:v>
                </c:pt>
                <c:pt idx="1489">
                  <c:v>39115</c:v>
                </c:pt>
                <c:pt idx="1490">
                  <c:v>39116</c:v>
                </c:pt>
                <c:pt idx="1491">
                  <c:v>39117</c:v>
                </c:pt>
                <c:pt idx="1492">
                  <c:v>39118</c:v>
                </c:pt>
                <c:pt idx="1493">
                  <c:v>39119</c:v>
                </c:pt>
                <c:pt idx="1494">
                  <c:v>39120</c:v>
                </c:pt>
                <c:pt idx="1495">
                  <c:v>39121</c:v>
                </c:pt>
                <c:pt idx="1496">
                  <c:v>39122</c:v>
                </c:pt>
                <c:pt idx="1497">
                  <c:v>39123</c:v>
                </c:pt>
                <c:pt idx="1498">
                  <c:v>39124</c:v>
                </c:pt>
                <c:pt idx="1499">
                  <c:v>39125</c:v>
                </c:pt>
                <c:pt idx="1500">
                  <c:v>39126</c:v>
                </c:pt>
                <c:pt idx="1501">
                  <c:v>39127</c:v>
                </c:pt>
                <c:pt idx="1502">
                  <c:v>39128</c:v>
                </c:pt>
                <c:pt idx="1503">
                  <c:v>39129</c:v>
                </c:pt>
                <c:pt idx="1504">
                  <c:v>39130</c:v>
                </c:pt>
                <c:pt idx="1505">
                  <c:v>39131</c:v>
                </c:pt>
                <c:pt idx="1506">
                  <c:v>39132</c:v>
                </c:pt>
                <c:pt idx="1507">
                  <c:v>39133</c:v>
                </c:pt>
                <c:pt idx="1508">
                  <c:v>39134</c:v>
                </c:pt>
                <c:pt idx="1509">
                  <c:v>39135</c:v>
                </c:pt>
                <c:pt idx="1510">
                  <c:v>39136</c:v>
                </c:pt>
                <c:pt idx="1511">
                  <c:v>39137</c:v>
                </c:pt>
                <c:pt idx="1512">
                  <c:v>39138</c:v>
                </c:pt>
                <c:pt idx="1513">
                  <c:v>39139</c:v>
                </c:pt>
                <c:pt idx="1514">
                  <c:v>39140</c:v>
                </c:pt>
                <c:pt idx="1515">
                  <c:v>39141</c:v>
                </c:pt>
                <c:pt idx="1516">
                  <c:v>39142</c:v>
                </c:pt>
                <c:pt idx="1517">
                  <c:v>39143</c:v>
                </c:pt>
                <c:pt idx="1518">
                  <c:v>39144</c:v>
                </c:pt>
                <c:pt idx="1519">
                  <c:v>39145</c:v>
                </c:pt>
                <c:pt idx="1520">
                  <c:v>39146</c:v>
                </c:pt>
                <c:pt idx="1521">
                  <c:v>39147</c:v>
                </c:pt>
                <c:pt idx="1522">
                  <c:v>39148</c:v>
                </c:pt>
                <c:pt idx="1523">
                  <c:v>39149</c:v>
                </c:pt>
                <c:pt idx="1524">
                  <c:v>39150</c:v>
                </c:pt>
                <c:pt idx="1525">
                  <c:v>39151</c:v>
                </c:pt>
                <c:pt idx="1526">
                  <c:v>39152</c:v>
                </c:pt>
                <c:pt idx="1527">
                  <c:v>39153</c:v>
                </c:pt>
                <c:pt idx="1528">
                  <c:v>39154</c:v>
                </c:pt>
                <c:pt idx="1529">
                  <c:v>39155</c:v>
                </c:pt>
                <c:pt idx="1530">
                  <c:v>39156</c:v>
                </c:pt>
                <c:pt idx="1531">
                  <c:v>39157</c:v>
                </c:pt>
                <c:pt idx="1532">
                  <c:v>39158</c:v>
                </c:pt>
                <c:pt idx="1533">
                  <c:v>39159</c:v>
                </c:pt>
                <c:pt idx="1534">
                  <c:v>39160</c:v>
                </c:pt>
                <c:pt idx="1535">
                  <c:v>39161</c:v>
                </c:pt>
                <c:pt idx="1536">
                  <c:v>39162</c:v>
                </c:pt>
                <c:pt idx="1537">
                  <c:v>39163</c:v>
                </c:pt>
                <c:pt idx="1538">
                  <c:v>39164</c:v>
                </c:pt>
                <c:pt idx="1539">
                  <c:v>39165</c:v>
                </c:pt>
                <c:pt idx="1540">
                  <c:v>39166</c:v>
                </c:pt>
                <c:pt idx="1541">
                  <c:v>39167</c:v>
                </c:pt>
                <c:pt idx="1542">
                  <c:v>39168</c:v>
                </c:pt>
                <c:pt idx="1543">
                  <c:v>39169</c:v>
                </c:pt>
                <c:pt idx="1544">
                  <c:v>39170</c:v>
                </c:pt>
                <c:pt idx="1545">
                  <c:v>39171</c:v>
                </c:pt>
                <c:pt idx="1546">
                  <c:v>39172</c:v>
                </c:pt>
                <c:pt idx="1547">
                  <c:v>39173</c:v>
                </c:pt>
                <c:pt idx="1548">
                  <c:v>39174</c:v>
                </c:pt>
                <c:pt idx="1549">
                  <c:v>39175</c:v>
                </c:pt>
                <c:pt idx="1550">
                  <c:v>39176</c:v>
                </c:pt>
                <c:pt idx="1551">
                  <c:v>39177</c:v>
                </c:pt>
                <c:pt idx="1552">
                  <c:v>39178</c:v>
                </c:pt>
                <c:pt idx="1553">
                  <c:v>39179</c:v>
                </c:pt>
                <c:pt idx="1554">
                  <c:v>39180</c:v>
                </c:pt>
                <c:pt idx="1555">
                  <c:v>39181</c:v>
                </c:pt>
                <c:pt idx="1556">
                  <c:v>39182</c:v>
                </c:pt>
                <c:pt idx="1557">
                  <c:v>39183</c:v>
                </c:pt>
                <c:pt idx="1558">
                  <c:v>39184</c:v>
                </c:pt>
                <c:pt idx="1559">
                  <c:v>39186</c:v>
                </c:pt>
                <c:pt idx="1560">
                  <c:v>39187</c:v>
                </c:pt>
                <c:pt idx="1561">
                  <c:v>39188</c:v>
                </c:pt>
                <c:pt idx="1562">
                  <c:v>39189</c:v>
                </c:pt>
                <c:pt idx="1563">
                  <c:v>39190</c:v>
                </c:pt>
                <c:pt idx="1564">
                  <c:v>39191</c:v>
                </c:pt>
                <c:pt idx="1565">
                  <c:v>39192</c:v>
                </c:pt>
                <c:pt idx="1566">
                  <c:v>39193</c:v>
                </c:pt>
                <c:pt idx="1567">
                  <c:v>39194</c:v>
                </c:pt>
                <c:pt idx="1568">
                  <c:v>39195</c:v>
                </c:pt>
                <c:pt idx="1569">
                  <c:v>39196</c:v>
                </c:pt>
                <c:pt idx="1570">
                  <c:v>39197</c:v>
                </c:pt>
                <c:pt idx="1571">
                  <c:v>39198</c:v>
                </c:pt>
                <c:pt idx="1572">
                  <c:v>39199</c:v>
                </c:pt>
                <c:pt idx="1573">
                  <c:v>39200</c:v>
                </c:pt>
                <c:pt idx="1574">
                  <c:v>39201</c:v>
                </c:pt>
                <c:pt idx="1575">
                  <c:v>39202</c:v>
                </c:pt>
                <c:pt idx="1576">
                  <c:v>39203</c:v>
                </c:pt>
                <c:pt idx="1577">
                  <c:v>39204</c:v>
                </c:pt>
                <c:pt idx="1578">
                  <c:v>39206</c:v>
                </c:pt>
                <c:pt idx="1579">
                  <c:v>39207</c:v>
                </c:pt>
                <c:pt idx="1580">
                  <c:v>39208</c:v>
                </c:pt>
                <c:pt idx="1581">
                  <c:v>39210</c:v>
                </c:pt>
                <c:pt idx="1582">
                  <c:v>39211</c:v>
                </c:pt>
                <c:pt idx="1583">
                  <c:v>39213</c:v>
                </c:pt>
                <c:pt idx="1584">
                  <c:v>39214</c:v>
                </c:pt>
                <c:pt idx="1585">
                  <c:v>39215</c:v>
                </c:pt>
                <c:pt idx="1586">
                  <c:v>39216</c:v>
                </c:pt>
                <c:pt idx="1587">
                  <c:v>39217</c:v>
                </c:pt>
                <c:pt idx="1588">
                  <c:v>39218</c:v>
                </c:pt>
                <c:pt idx="1589">
                  <c:v>39219</c:v>
                </c:pt>
                <c:pt idx="1590">
                  <c:v>39220</c:v>
                </c:pt>
                <c:pt idx="1591">
                  <c:v>39221</c:v>
                </c:pt>
                <c:pt idx="1592">
                  <c:v>39222</c:v>
                </c:pt>
                <c:pt idx="1593">
                  <c:v>39223</c:v>
                </c:pt>
                <c:pt idx="1594">
                  <c:v>39224</c:v>
                </c:pt>
                <c:pt idx="1595">
                  <c:v>39225</c:v>
                </c:pt>
                <c:pt idx="1596">
                  <c:v>39226</c:v>
                </c:pt>
                <c:pt idx="1597">
                  <c:v>39227</c:v>
                </c:pt>
                <c:pt idx="1598">
                  <c:v>39228</c:v>
                </c:pt>
                <c:pt idx="1599">
                  <c:v>39229</c:v>
                </c:pt>
                <c:pt idx="1600">
                  <c:v>39230</c:v>
                </c:pt>
                <c:pt idx="1601">
                  <c:v>39231</c:v>
                </c:pt>
                <c:pt idx="1602">
                  <c:v>39232</c:v>
                </c:pt>
                <c:pt idx="1603">
                  <c:v>39233</c:v>
                </c:pt>
                <c:pt idx="1604">
                  <c:v>39234</c:v>
                </c:pt>
                <c:pt idx="1605">
                  <c:v>39235</c:v>
                </c:pt>
                <c:pt idx="1606">
                  <c:v>39236</c:v>
                </c:pt>
                <c:pt idx="1607">
                  <c:v>39237</c:v>
                </c:pt>
                <c:pt idx="1608">
                  <c:v>39238</c:v>
                </c:pt>
                <c:pt idx="1609">
                  <c:v>39239</c:v>
                </c:pt>
                <c:pt idx="1610">
                  <c:v>39240</c:v>
                </c:pt>
                <c:pt idx="1611">
                  <c:v>39241</c:v>
                </c:pt>
                <c:pt idx="1612">
                  <c:v>39242</c:v>
                </c:pt>
                <c:pt idx="1613">
                  <c:v>39243</c:v>
                </c:pt>
                <c:pt idx="1614">
                  <c:v>39244</c:v>
                </c:pt>
                <c:pt idx="1615">
                  <c:v>39245</c:v>
                </c:pt>
                <c:pt idx="1616">
                  <c:v>39246</c:v>
                </c:pt>
                <c:pt idx="1617">
                  <c:v>39247</c:v>
                </c:pt>
                <c:pt idx="1618">
                  <c:v>39248</c:v>
                </c:pt>
                <c:pt idx="1619">
                  <c:v>39249</c:v>
                </c:pt>
                <c:pt idx="1620">
                  <c:v>39250</c:v>
                </c:pt>
                <c:pt idx="1621">
                  <c:v>39251</c:v>
                </c:pt>
                <c:pt idx="1622">
                  <c:v>39252</c:v>
                </c:pt>
                <c:pt idx="1623">
                  <c:v>39254</c:v>
                </c:pt>
                <c:pt idx="1624">
                  <c:v>39255</c:v>
                </c:pt>
                <c:pt idx="1625">
                  <c:v>39256</c:v>
                </c:pt>
                <c:pt idx="1626">
                  <c:v>39257</c:v>
                </c:pt>
                <c:pt idx="1627">
                  <c:v>39258</c:v>
                </c:pt>
                <c:pt idx="1628">
                  <c:v>39259</c:v>
                </c:pt>
                <c:pt idx="1629">
                  <c:v>39260</c:v>
                </c:pt>
                <c:pt idx="1630">
                  <c:v>39261</c:v>
                </c:pt>
                <c:pt idx="1631">
                  <c:v>39262</c:v>
                </c:pt>
                <c:pt idx="1632">
                  <c:v>39263</c:v>
                </c:pt>
                <c:pt idx="1633">
                  <c:v>39264</c:v>
                </c:pt>
                <c:pt idx="1634">
                  <c:v>39265</c:v>
                </c:pt>
                <c:pt idx="1635">
                  <c:v>39266</c:v>
                </c:pt>
                <c:pt idx="1636">
                  <c:v>39267</c:v>
                </c:pt>
                <c:pt idx="1637">
                  <c:v>39268</c:v>
                </c:pt>
                <c:pt idx="1638">
                  <c:v>39269</c:v>
                </c:pt>
                <c:pt idx="1639">
                  <c:v>39270</c:v>
                </c:pt>
                <c:pt idx="1640">
                  <c:v>39271</c:v>
                </c:pt>
                <c:pt idx="1641">
                  <c:v>39272</c:v>
                </c:pt>
                <c:pt idx="1642">
                  <c:v>39273</c:v>
                </c:pt>
                <c:pt idx="1643">
                  <c:v>39274</c:v>
                </c:pt>
                <c:pt idx="1644">
                  <c:v>39275</c:v>
                </c:pt>
                <c:pt idx="1645">
                  <c:v>39276</c:v>
                </c:pt>
                <c:pt idx="1646">
                  <c:v>39277</c:v>
                </c:pt>
                <c:pt idx="1647">
                  <c:v>39278</c:v>
                </c:pt>
                <c:pt idx="1648">
                  <c:v>39279</c:v>
                </c:pt>
                <c:pt idx="1649">
                  <c:v>39280</c:v>
                </c:pt>
                <c:pt idx="1650">
                  <c:v>39281</c:v>
                </c:pt>
                <c:pt idx="1651">
                  <c:v>39282</c:v>
                </c:pt>
                <c:pt idx="1652">
                  <c:v>39283</c:v>
                </c:pt>
                <c:pt idx="1653">
                  <c:v>39284</c:v>
                </c:pt>
                <c:pt idx="1654">
                  <c:v>39285</c:v>
                </c:pt>
                <c:pt idx="1655">
                  <c:v>39286</c:v>
                </c:pt>
                <c:pt idx="1656">
                  <c:v>39287</c:v>
                </c:pt>
                <c:pt idx="1657">
                  <c:v>39288</c:v>
                </c:pt>
                <c:pt idx="1658">
                  <c:v>39289</c:v>
                </c:pt>
                <c:pt idx="1659">
                  <c:v>39290</c:v>
                </c:pt>
                <c:pt idx="1660">
                  <c:v>39291</c:v>
                </c:pt>
                <c:pt idx="1661">
                  <c:v>39292</c:v>
                </c:pt>
                <c:pt idx="1662">
                  <c:v>39293</c:v>
                </c:pt>
                <c:pt idx="1663">
                  <c:v>39294</c:v>
                </c:pt>
                <c:pt idx="1664">
                  <c:v>39295</c:v>
                </c:pt>
                <c:pt idx="1665">
                  <c:v>39296</c:v>
                </c:pt>
                <c:pt idx="1666">
                  <c:v>39297</c:v>
                </c:pt>
                <c:pt idx="1667">
                  <c:v>39298</c:v>
                </c:pt>
                <c:pt idx="1668">
                  <c:v>39299</c:v>
                </c:pt>
                <c:pt idx="1669">
                  <c:v>39300</c:v>
                </c:pt>
                <c:pt idx="1670">
                  <c:v>39301</c:v>
                </c:pt>
                <c:pt idx="1671">
                  <c:v>39302</c:v>
                </c:pt>
                <c:pt idx="1672">
                  <c:v>39303</c:v>
                </c:pt>
                <c:pt idx="1673">
                  <c:v>39304</c:v>
                </c:pt>
                <c:pt idx="1674">
                  <c:v>39305</c:v>
                </c:pt>
                <c:pt idx="1675">
                  <c:v>39306</c:v>
                </c:pt>
                <c:pt idx="1676">
                  <c:v>39307</c:v>
                </c:pt>
                <c:pt idx="1677">
                  <c:v>39308</c:v>
                </c:pt>
                <c:pt idx="1678">
                  <c:v>39309</c:v>
                </c:pt>
                <c:pt idx="1679">
                  <c:v>39310</c:v>
                </c:pt>
                <c:pt idx="1680">
                  <c:v>39311</c:v>
                </c:pt>
                <c:pt idx="1681">
                  <c:v>39312</c:v>
                </c:pt>
                <c:pt idx="1682">
                  <c:v>39313</c:v>
                </c:pt>
                <c:pt idx="1683">
                  <c:v>39314</c:v>
                </c:pt>
                <c:pt idx="1684">
                  <c:v>39315</c:v>
                </c:pt>
                <c:pt idx="1685">
                  <c:v>39316</c:v>
                </c:pt>
                <c:pt idx="1686">
                  <c:v>39317</c:v>
                </c:pt>
                <c:pt idx="1687">
                  <c:v>39318</c:v>
                </c:pt>
                <c:pt idx="1688">
                  <c:v>39319</c:v>
                </c:pt>
                <c:pt idx="1689">
                  <c:v>39320</c:v>
                </c:pt>
                <c:pt idx="1690">
                  <c:v>39321</c:v>
                </c:pt>
                <c:pt idx="1691">
                  <c:v>39322</c:v>
                </c:pt>
                <c:pt idx="1692">
                  <c:v>39323</c:v>
                </c:pt>
                <c:pt idx="1693">
                  <c:v>39324</c:v>
                </c:pt>
                <c:pt idx="1694">
                  <c:v>39325</c:v>
                </c:pt>
                <c:pt idx="1695">
                  <c:v>39326</c:v>
                </c:pt>
                <c:pt idx="1696">
                  <c:v>39327</c:v>
                </c:pt>
                <c:pt idx="1697">
                  <c:v>39328</c:v>
                </c:pt>
                <c:pt idx="1698">
                  <c:v>39329</c:v>
                </c:pt>
                <c:pt idx="1699">
                  <c:v>39330</c:v>
                </c:pt>
                <c:pt idx="1700">
                  <c:v>39331</c:v>
                </c:pt>
                <c:pt idx="1701">
                  <c:v>39332</c:v>
                </c:pt>
                <c:pt idx="1702">
                  <c:v>39333</c:v>
                </c:pt>
                <c:pt idx="1703">
                  <c:v>39334</c:v>
                </c:pt>
                <c:pt idx="1704">
                  <c:v>39335</c:v>
                </c:pt>
                <c:pt idx="1705">
                  <c:v>39336</c:v>
                </c:pt>
                <c:pt idx="1706">
                  <c:v>39337</c:v>
                </c:pt>
                <c:pt idx="1707">
                  <c:v>39338</c:v>
                </c:pt>
                <c:pt idx="1708">
                  <c:v>39339</c:v>
                </c:pt>
                <c:pt idx="1709">
                  <c:v>39340</c:v>
                </c:pt>
                <c:pt idx="1710">
                  <c:v>39341</c:v>
                </c:pt>
                <c:pt idx="1711">
                  <c:v>39342</c:v>
                </c:pt>
                <c:pt idx="1712">
                  <c:v>39343</c:v>
                </c:pt>
                <c:pt idx="1713">
                  <c:v>39344</c:v>
                </c:pt>
                <c:pt idx="1714">
                  <c:v>39345</c:v>
                </c:pt>
                <c:pt idx="1715">
                  <c:v>39346</c:v>
                </c:pt>
                <c:pt idx="1716">
                  <c:v>39347</c:v>
                </c:pt>
                <c:pt idx="1717">
                  <c:v>39348</c:v>
                </c:pt>
                <c:pt idx="1718">
                  <c:v>39349</c:v>
                </c:pt>
                <c:pt idx="1719">
                  <c:v>39350</c:v>
                </c:pt>
                <c:pt idx="1720">
                  <c:v>39351</c:v>
                </c:pt>
                <c:pt idx="1721">
                  <c:v>39352</c:v>
                </c:pt>
                <c:pt idx="1722">
                  <c:v>39353</c:v>
                </c:pt>
                <c:pt idx="1723">
                  <c:v>39354</c:v>
                </c:pt>
                <c:pt idx="1724">
                  <c:v>39355</c:v>
                </c:pt>
                <c:pt idx="1725">
                  <c:v>39356</c:v>
                </c:pt>
                <c:pt idx="1726">
                  <c:v>39357</c:v>
                </c:pt>
                <c:pt idx="1727">
                  <c:v>39358</c:v>
                </c:pt>
                <c:pt idx="1728">
                  <c:v>39359</c:v>
                </c:pt>
                <c:pt idx="1729">
                  <c:v>39360</c:v>
                </c:pt>
                <c:pt idx="1730">
                  <c:v>39361</c:v>
                </c:pt>
                <c:pt idx="1731">
                  <c:v>39362</c:v>
                </c:pt>
                <c:pt idx="1732">
                  <c:v>39363</c:v>
                </c:pt>
                <c:pt idx="1733">
                  <c:v>39364</c:v>
                </c:pt>
                <c:pt idx="1734">
                  <c:v>39365</c:v>
                </c:pt>
                <c:pt idx="1735">
                  <c:v>39366</c:v>
                </c:pt>
                <c:pt idx="1736">
                  <c:v>39367</c:v>
                </c:pt>
                <c:pt idx="1737">
                  <c:v>39368</c:v>
                </c:pt>
                <c:pt idx="1738">
                  <c:v>39369</c:v>
                </c:pt>
                <c:pt idx="1739">
                  <c:v>39370</c:v>
                </c:pt>
                <c:pt idx="1740">
                  <c:v>39371</c:v>
                </c:pt>
                <c:pt idx="1741">
                  <c:v>39372</c:v>
                </c:pt>
                <c:pt idx="1742">
                  <c:v>39373</c:v>
                </c:pt>
                <c:pt idx="1743">
                  <c:v>39374</c:v>
                </c:pt>
                <c:pt idx="1744">
                  <c:v>39375</c:v>
                </c:pt>
                <c:pt idx="1745">
                  <c:v>39376</c:v>
                </c:pt>
                <c:pt idx="1746">
                  <c:v>39377</c:v>
                </c:pt>
                <c:pt idx="1747">
                  <c:v>39378</c:v>
                </c:pt>
                <c:pt idx="1748">
                  <c:v>39379</c:v>
                </c:pt>
                <c:pt idx="1749">
                  <c:v>39380</c:v>
                </c:pt>
                <c:pt idx="1750">
                  <c:v>39381</c:v>
                </c:pt>
                <c:pt idx="1751">
                  <c:v>39382</c:v>
                </c:pt>
                <c:pt idx="1752">
                  <c:v>39383</c:v>
                </c:pt>
                <c:pt idx="1753">
                  <c:v>39384</c:v>
                </c:pt>
                <c:pt idx="1754">
                  <c:v>39385</c:v>
                </c:pt>
                <c:pt idx="1755">
                  <c:v>39386</c:v>
                </c:pt>
                <c:pt idx="1756">
                  <c:v>39387</c:v>
                </c:pt>
                <c:pt idx="1757">
                  <c:v>39388</c:v>
                </c:pt>
                <c:pt idx="1758">
                  <c:v>39389</c:v>
                </c:pt>
                <c:pt idx="1759">
                  <c:v>39390</c:v>
                </c:pt>
                <c:pt idx="1760">
                  <c:v>39391</c:v>
                </c:pt>
                <c:pt idx="1761">
                  <c:v>39392</c:v>
                </c:pt>
                <c:pt idx="1762">
                  <c:v>39393</c:v>
                </c:pt>
                <c:pt idx="1763">
                  <c:v>39394</c:v>
                </c:pt>
                <c:pt idx="1764">
                  <c:v>39395</c:v>
                </c:pt>
                <c:pt idx="1765">
                  <c:v>39396</c:v>
                </c:pt>
                <c:pt idx="1766">
                  <c:v>39397</c:v>
                </c:pt>
                <c:pt idx="1767">
                  <c:v>39398</c:v>
                </c:pt>
                <c:pt idx="1768">
                  <c:v>39399</c:v>
                </c:pt>
                <c:pt idx="1769">
                  <c:v>39400</c:v>
                </c:pt>
                <c:pt idx="1770">
                  <c:v>39401</c:v>
                </c:pt>
                <c:pt idx="1771">
                  <c:v>39402</c:v>
                </c:pt>
                <c:pt idx="1772">
                  <c:v>39403</c:v>
                </c:pt>
                <c:pt idx="1773">
                  <c:v>39404</c:v>
                </c:pt>
                <c:pt idx="1774">
                  <c:v>39405</c:v>
                </c:pt>
                <c:pt idx="1775">
                  <c:v>39406</c:v>
                </c:pt>
                <c:pt idx="1776">
                  <c:v>39407</c:v>
                </c:pt>
                <c:pt idx="1777">
                  <c:v>39408</c:v>
                </c:pt>
                <c:pt idx="1778">
                  <c:v>39409</c:v>
                </c:pt>
                <c:pt idx="1779">
                  <c:v>39410</c:v>
                </c:pt>
                <c:pt idx="1780">
                  <c:v>39411</c:v>
                </c:pt>
                <c:pt idx="1781">
                  <c:v>39412</c:v>
                </c:pt>
                <c:pt idx="1782">
                  <c:v>39413</c:v>
                </c:pt>
                <c:pt idx="1783">
                  <c:v>39414</c:v>
                </c:pt>
                <c:pt idx="1784">
                  <c:v>39415</c:v>
                </c:pt>
                <c:pt idx="1785">
                  <c:v>39416</c:v>
                </c:pt>
                <c:pt idx="1786">
                  <c:v>39417</c:v>
                </c:pt>
                <c:pt idx="1787">
                  <c:v>39418</c:v>
                </c:pt>
                <c:pt idx="1788">
                  <c:v>39419</c:v>
                </c:pt>
                <c:pt idx="1789">
                  <c:v>39420</c:v>
                </c:pt>
                <c:pt idx="1790">
                  <c:v>39421</c:v>
                </c:pt>
                <c:pt idx="1791">
                  <c:v>39422</c:v>
                </c:pt>
                <c:pt idx="1792">
                  <c:v>39423</c:v>
                </c:pt>
                <c:pt idx="1793">
                  <c:v>39424</c:v>
                </c:pt>
                <c:pt idx="1794">
                  <c:v>39425</c:v>
                </c:pt>
                <c:pt idx="1795">
                  <c:v>39426</c:v>
                </c:pt>
                <c:pt idx="1796">
                  <c:v>39427</c:v>
                </c:pt>
                <c:pt idx="1797">
                  <c:v>39428</c:v>
                </c:pt>
                <c:pt idx="1798">
                  <c:v>39429</c:v>
                </c:pt>
                <c:pt idx="1799">
                  <c:v>39430</c:v>
                </c:pt>
                <c:pt idx="1800">
                  <c:v>39431</c:v>
                </c:pt>
                <c:pt idx="1801">
                  <c:v>39432</c:v>
                </c:pt>
                <c:pt idx="1802">
                  <c:v>39433</c:v>
                </c:pt>
                <c:pt idx="1803">
                  <c:v>39434</c:v>
                </c:pt>
                <c:pt idx="1804">
                  <c:v>39435</c:v>
                </c:pt>
                <c:pt idx="1805">
                  <c:v>39436</c:v>
                </c:pt>
                <c:pt idx="1806">
                  <c:v>39437</c:v>
                </c:pt>
                <c:pt idx="1807">
                  <c:v>39438</c:v>
                </c:pt>
                <c:pt idx="1808">
                  <c:v>39439</c:v>
                </c:pt>
                <c:pt idx="1809">
                  <c:v>39440</c:v>
                </c:pt>
                <c:pt idx="1810">
                  <c:v>39441</c:v>
                </c:pt>
                <c:pt idx="1811">
                  <c:v>39442</c:v>
                </c:pt>
                <c:pt idx="1812">
                  <c:v>39443</c:v>
                </c:pt>
                <c:pt idx="1813">
                  <c:v>39444</c:v>
                </c:pt>
                <c:pt idx="1814">
                  <c:v>39445</c:v>
                </c:pt>
                <c:pt idx="1815">
                  <c:v>39446</c:v>
                </c:pt>
                <c:pt idx="1816">
                  <c:v>39447</c:v>
                </c:pt>
                <c:pt idx="1817">
                  <c:v>39448</c:v>
                </c:pt>
                <c:pt idx="1818">
                  <c:v>39449</c:v>
                </c:pt>
                <c:pt idx="1819">
                  <c:v>39450</c:v>
                </c:pt>
                <c:pt idx="1820">
                  <c:v>39451</c:v>
                </c:pt>
                <c:pt idx="1821">
                  <c:v>39452</c:v>
                </c:pt>
                <c:pt idx="1822">
                  <c:v>39453</c:v>
                </c:pt>
                <c:pt idx="1823">
                  <c:v>39454</c:v>
                </c:pt>
                <c:pt idx="1824">
                  <c:v>39455</c:v>
                </c:pt>
                <c:pt idx="1825">
                  <c:v>39456</c:v>
                </c:pt>
                <c:pt idx="1826">
                  <c:v>39457</c:v>
                </c:pt>
                <c:pt idx="1827">
                  <c:v>39458</c:v>
                </c:pt>
                <c:pt idx="1828">
                  <c:v>39459</c:v>
                </c:pt>
                <c:pt idx="1829">
                  <c:v>39460</c:v>
                </c:pt>
                <c:pt idx="1830">
                  <c:v>39461</c:v>
                </c:pt>
                <c:pt idx="1831">
                  <c:v>39462</c:v>
                </c:pt>
                <c:pt idx="1832">
                  <c:v>39463</c:v>
                </c:pt>
                <c:pt idx="1833">
                  <c:v>39464</c:v>
                </c:pt>
                <c:pt idx="1834">
                  <c:v>39465</c:v>
                </c:pt>
                <c:pt idx="1835">
                  <c:v>39466</c:v>
                </c:pt>
                <c:pt idx="1836">
                  <c:v>39467</c:v>
                </c:pt>
                <c:pt idx="1837">
                  <c:v>39468</c:v>
                </c:pt>
                <c:pt idx="1838">
                  <c:v>39469</c:v>
                </c:pt>
                <c:pt idx="1839">
                  <c:v>39470</c:v>
                </c:pt>
                <c:pt idx="1840">
                  <c:v>39471</c:v>
                </c:pt>
                <c:pt idx="1841">
                  <c:v>39472</c:v>
                </c:pt>
                <c:pt idx="1842">
                  <c:v>39473</c:v>
                </c:pt>
                <c:pt idx="1843">
                  <c:v>39474</c:v>
                </c:pt>
                <c:pt idx="1844">
                  <c:v>39475</c:v>
                </c:pt>
                <c:pt idx="1845">
                  <c:v>39476</c:v>
                </c:pt>
                <c:pt idx="1846">
                  <c:v>39477</c:v>
                </c:pt>
                <c:pt idx="1847">
                  <c:v>39478</c:v>
                </c:pt>
                <c:pt idx="1848">
                  <c:v>39479</c:v>
                </c:pt>
                <c:pt idx="1849">
                  <c:v>39480</c:v>
                </c:pt>
                <c:pt idx="1850">
                  <c:v>39481</c:v>
                </c:pt>
                <c:pt idx="1851">
                  <c:v>39482</c:v>
                </c:pt>
                <c:pt idx="1852">
                  <c:v>39483</c:v>
                </c:pt>
                <c:pt idx="1853">
                  <c:v>39484</c:v>
                </c:pt>
                <c:pt idx="1854">
                  <c:v>39485</c:v>
                </c:pt>
                <c:pt idx="1855">
                  <c:v>39486</c:v>
                </c:pt>
                <c:pt idx="1856">
                  <c:v>39487</c:v>
                </c:pt>
                <c:pt idx="1857">
                  <c:v>39488</c:v>
                </c:pt>
                <c:pt idx="1858">
                  <c:v>39489</c:v>
                </c:pt>
                <c:pt idx="1859">
                  <c:v>39490</c:v>
                </c:pt>
                <c:pt idx="1860">
                  <c:v>39491</c:v>
                </c:pt>
                <c:pt idx="1861">
                  <c:v>39492</c:v>
                </c:pt>
                <c:pt idx="1862">
                  <c:v>39493</c:v>
                </c:pt>
                <c:pt idx="1863">
                  <c:v>39494</c:v>
                </c:pt>
                <c:pt idx="1864">
                  <c:v>39495</c:v>
                </c:pt>
                <c:pt idx="1865">
                  <c:v>39496</c:v>
                </c:pt>
                <c:pt idx="1866">
                  <c:v>39497</c:v>
                </c:pt>
                <c:pt idx="1867">
                  <c:v>39498</c:v>
                </c:pt>
                <c:pt idx="1868">
                  <c:v>39499</c:v>
                </c:pt>
                <c:pt idx="1869">
                  <c:v>39500</c:v>
                </c:pt>
                <c:pt idx="1870">
                  <c:v>39501</c:v>
                </c:pt>
                <c:pt idx="1871">
                  <c:v>39502</c:v>
                </c:pt>
                <c:pt idx="1872">
                  <c:v>39503</c:v>
                </c:pt>
                <c:pt idx="1873">
                  <c:v>39504</c:v>
                </c:pt>
                <c:pt idx="1874">
                  <c:v>39505</c:v>
                </c:pt>
                <c:pt idx="1875">
                  <c:v>39506</c:v>
                </c:pt>
                <c:pt idx="1876">
                  <c:v>39507</c:v>
                </c:pt>
                <c:pt idx="1877">
                  <c:v>39508</c:v>
                </c:pt>
                <c:pt idx="1878">
                  <c:v>39509</c:v>
                </c:pt>
                <c:pt idx="1879">
                  <c:v>39510</c:v>
                </c:pt>
                <c:pt idx="1880">
                  <c:v>39511</c:v>
                </c:pt>
                <c:pt idx="1881">
                  <c:v>39512</c:v>
                </c:pt>
                <c:pt idx="1882">
                  <c:v>39513</c:v>
                </c:pt>
                <c:pt idx="1883">
                  <c:v>39514</c:v>
                </c:pt>
                <c:pt idx="1884">
                  <c:v>39515</c:v>
                </c:pt>
                <c:pt idx="1885">
                  <c:v>39516</c:v>
                </c:pt>
                <c:pt idx="1886">
                  <c:v>39517</c:v>
                </c:pt>
                <c:pt idx="1887">
                  <c:v>39518</c:v>
                </c:pt>
                <c:pt idx="1888">
                  <c:v>39519</c:v>
                </c:pt>
                <c:pt idx="1889">
                  <c:v>39520</c:v>
                </c:pt>
                <c:pt idx="1890">
                  <c:v>39521</c:v>
                </c:pt>
                <c:pt idx="1891">
                  <c:v>39522</c:v>
                </c:pt>
                <c:pt idx="1892">
                  <c:v>39523</c:v>
                </c:pt>
                <c:pt idx="1893">
                  <c:v>39524</c:v>
                </c:pt>
                <c:pt idx="1894">
                  <c:v>39525</c:v>
                </c:pt>
                <c:pt idx="1895">
                  <c:v>39526</c:v>
                </c:pt>
                <c:pt idx="1896">
                  <c:v>39527</c:v>
                </c:pt>
                <c:pt idx="1897">
                  <c:v>39528</c:v>
                </c:pt>
                <c:pt idx="1898">
                  <c:v>39529</c:v>
                </c:pt>
                <c:pt idx="1899">
                  <c:v>39530</c:v>
                </c:pt>
                <c:pt idx="1900">
                  <c:v>39531</c:v>
                </c:pt>
                <c:pt idx="1901">
                  <c:v>39532</c:v>
                </c:pt>
                <c:pt idx="1902">
                  <c:v>39533</c:v>
                </c:pt>
                <c:pt idx="1903">
                  <c:v>39534</c:v>
                </c:pt>
                <c:pt idx="1904">
                  <c:v>39535</c:v>
                </c:pt>
                <c:pt idx="1905">
                  <c:v>39536</c:v>
                </c:pt>
                <c:pt idx="1906">
                  <c:v>39537</c:v>
                </c:pt>
                <c:pt idx="1907">
                  <c:v>39538</c:v>
                </c:pt>
                <c:pt idx="1908">
                  <c:v>39539</c:v>
                </c:pt>
                <c:pt idx="1909">
                  <c:v>39540</c:v>
                </c:pt>
                <c:pt idx="1910">
                  <c:v>39541</c:v>
                </c:pt>
                <c:pt idx="1911">
                  <c:v>39542</c:v>
                </c:pt>
                <c:pt idx="1912">
                  <c:v>39543</c:v>
                </c:pt>
                <c:pt idx="1913">
                  <c:v>39544</c:v>
                </c:pt>
                <c:pt idx="1914">
                  <c:v>39545</c:v>
                </c:pt>
                <c:pt idx="1915">
                  <c:v>39546</c:v>
                </c:pt>
                <c:pt idx="1916">
                  <c:v>39547</c:v>
                </c:pt>
                <c:pt idx="1917">
                  <c:v>39548</c:v>
                </c:pt>
                <c:pt idx="1918">
                  <c:v>39549</c:v>
                </c:pt>
                <c:pt idx="1919">
                  <c:v>39550</c:v>
                </c:pt>
                <c:pt idx="1920">
                  <c:v>39551</c:v>
                </c:pt>
                <c:pt idx="1921">
                  <c:v>39552</c:v>
                </c:pt>
                <c:pt idx="1922">
                  <c:v>39553</c:v>
                </c:pt>
                <c:pt idx="1923">
                  <c:v>39554</c:v>
                </c:pt>
                <c:pt idx="1924">
                  <c:v>39555</c:v>
                </c:pt>
                <c:pt idx="1925">
                  <c:v>39556</c:v>
                </c:pt>
                <c:pt idx="1926">
                  <c:v>39557</c:v>
                </c:pt>
                <c:pt idx="1927">
                  <c:v>39558</c:v>
                </c:pt>
                <c:pt idx="1928">
                  <c:v>39559</c:v>
                </c:pt>
                <c:pt idx="1929">
                  <c:v>39560</c:v>
                </c:pt>
                <c:pt idx="1930">
                  <c:v>39561</c:v>
                </c:pt>
                <c:pt idx="1931">
                  <c:v>39562</c:v>
                </c:pt>
                <c:pt idx="1932">
                  <c:v>39563</c:v>
                </c:pt>
                <c:pt idx="1933">
                  <c:v>39564</c:v>
                </c:pt>
                <c:pt idx="1934">
                  <c:v>39565</c:v>
                </c:pt>
                <c:pt idx="1935">
                  <c:v>39566</c:v>
                </c:pt>
                <c:pt idx="1936">
                  <c:v>39567</c:v>
                </c:pt>
                <c:pt idx="1937">
                  <c:v>39568</c:v>
                </c:pt>
                <c:pt idx="1938">
                  <c:v>39569</c:v>
                </c:pt>
                <c:pt idx="1939">
                  <c:v>39570</c:v>
                </c:pt>
                <c:pt idx="1940">
                  <c:v>39571</c:v>
                </c:pt>
                <c:pt idx="1941">
                  <c:v>39572</c:v>
                </c:pt>
                <c:pt idx="1942">
                  <c:v>39573</c:v>
                </c:pt>
                <c:pt idx="1943">
                  <c:v>39574</c:v>
                </c:pt>
                <c:pt idx="1944">
                  <c:v>39575</c:v>
                </c:pt>
                <c:pt idx="1945">
                  <c:v>39576</c:v>
                </c:pt>
                <c:pt idx="1946">
                  <c:v>39577</c:v>
                </c:pt>
                <c:pt idx="1947">
                  <c:v>39578</c:v>
                </c:pt>
                <c:pt idx="1948">
                  <c:v>39579</c:v>
                </c:pt>
                <c:pt idx="1949">
                  <c:v>39580</c:v>
                </c:pt>
                <c:pt idx="1950">
                  <c:v>39581</c:v>
                </c:pt>
                <c:pt idx="1951">
                  <c:v>39582</c:v>
                </c:pt>
                <c:pt idx="1952">
                  <c:v>39583</c:v>
                </c:pt>
                <c:pt idx="1953">
                  <c:v>39584</c:v>
                </c:pt>
                <c:pt idx="1954">
                  <c:v>39585</c:v>
                </c:pt>
                <c:pt idx="1955">
                  <c:v>39586</c:v>
                </c:pt>
                <c:pt idx="1956">
                  <c:v>39587</c:v>
                </c:pt>
                <c:pt idx="1957">
                  <c:v>39588</c:v>
                </c:pt>
                <c:pt idx="1958">
                  <c:v>39589</c:v>
                </c:pt>
                <c:pt idx="1959">
                  <c:v>39590</c:v>
                </c:pt>
                <c:pt idx="1960">
                  <c:v>39591</c:v>
                </c:pt>
                <c:pt idx="1961">
                  <c:v>39592</c:v>
                </c:pt>
                <c:pt idx="1962">
                  <c:v>39593</c:v>
                </c:pt>
                <c:pt idx="1963">
                  <c:v>39594</c:v>
                </c:pt>
                <c:pt idx="1964">
                  <c:v>39595</c:v>
                </c:pt>
                <c:pt idx="1965">
                  <c:v>39596</c:v>
                </c:pt>
                <c:pt idx="1966">
                  <c:v>39597</c:v>
                </c:pt>
                <c:pt idx="1967">
                  <c:v>39598</c:v>
                </c:pt>
                <c:pt idx="1968">
                  <c:v>39599</c:v>
                </c:pt>
                <c:pt idx="1969">
                  <c:v>39600</c:v>
                </c:pt>
                <c:pt idx="1970">
                  <c:v>39601</c:v>
                </c:pt>
                <c:pt idx="1971">
                  <c:v>39602</c:v>
                </c:pt>
                <c:pt idx="1972">
                  <c:v>39603</c:v>
                </c:pt>
                <c:pt idx="1973">
                  <c:v>39604</c:v>
                </c:pt>
                <c:pt idx="1974">
                  <c:v>39605</c:v>
                </c:pt>
                <c:pt idx="1975">
                  <c:v>39606</c:v>
                </c:pt>
                <c:pt idx="1976">
                  <c:v>39607</c:v>
                </c:pt>
                <c:pt idx="1977">
                  <c:v>39608</c:v>
                </c:pt>
                <c:pt idx="1978">
                  <c:v>39609</c:v>
                </c:pt>
                <c:pt idx="1979">
                  <c:v>39610</c:v>
                </c:pt>
                <c:pt idx="1980">
                  <c:v>39611</c:v>
                </c:pt>
                <c:pt idx="1981">
                  <c:v>39612</c:v>
                </c:pt>
                <c:pt idx="1982">
                  <c:v>39613</c:v>
                </c:pt>
                <c:pt idx="1983">
                  <c:v>39614</c:v>
                </c:pt>
                <c:pt idx="1984">
                  <c:v>39615</c:v>
                </c:pt>
                <c:pt idx="1985">
                  <c:v>39616</c:v>
                </c:pt>
                <c:pt idx="1986">
                  <c:v>39617</c:v>
                </c:pt>
                <c:pt idx="1987">
                  <c:v>39618</c:v>
                </c:pt>
                <c:pt idx="1988">
                  <c:v>39619</c:v>
                </c:pt>
                <c:pt idx="1989">
                  <c:v>39620</c:v>
                </c:pt>
                <c:pt idx="1990">
                  <c:v>39621</c:v>
                </c:pt>
                <c:pt idx="1991">
                  <c:v>39622</c:v>
                </c:pt>
                <c:pt idx="1992">
                  <c:v>39623</c:v>
                </c:pt>
                <c:pt idx="1993">
                  <c:v>39624</c:v>
                </c:pt>
                <c:pt idx="1994">
                  <c:v>39625</c:v>
                </c:pt>
                <c:pt idx="1995">
                  <c:v>39626</c:v>
                </c:pt>
                <c:pt idx="1996">
                  <c:v>39627</c:v>
                </c:pt>
                <c:pt idx="1997">
                  <c:v>39628</c:v>
                </c:pt>
                <c:pt idx="1998">
                  <c:v>39629</c:v>
                </c:pt>
                <c:pt idx="1999">
                  <c:v>39630</c:v>
                </c:pt>
                <c:pt idx="2000">
                  <c:v>39631</c:v>
                </c:pt>
                <c:pt idx="2001">
                  <c:v>39632</c:v>
                </c:pt>
                <c:pt idx="2002">
                  <c:v>39633</c:v>
                </c:pt>
                <c:pt idx="2003">
                  <c:v>39634</c:v>
                </c:pt>
                <c:pt idx="2004">
                  <c:v>39635</c:v>
                </c:pt>
                <c:pt idx="2005">
                  <c:v>39636</c:v>
                </c:pt>
                <c:pt idx="2006">
                  <c:v>39637</c:v>
                </c:pt>
                <c:pt idx="2007">
                  <c:v>39638</c:v>
                </c:pt>
                <c:pt idx="2008">
                  <c:v>39639</c:v>
                </c:pt>
                <c:pt idx="2009">
                  <c:v>39640</c:v>
                </c:pt>
                <c:pt idx="2010">
                  <c:v>39641</c:v>
                </c:pt>
                <c:pt idx="2011">
                  <c:v>39642</c:v>
                </c:pt>
                <c:pt idx="2012">
                  <c:v>39643</c:v>
                </c:pt>
                <c:pt idx="2013">
                  <c:v>39644</c:v>
                </c:pt>
                <c:pt idx="2014">
                  <c:v>39645</c:v>
                </c:pt>
                <c:pt idx="2015">
                  <c:v>39646</c:v>
                </c:pt>
                <c:pt idx="2016">
                  <c:v>39647</c:v>
                </c:pt>
                <c:pt idx="2017">
                  <c:v>39648</c:v>
                </c:pt>
                <c:pt idx="2018">
                  <c:v>39649</c:v>
                </c:pt>
                <c:pt idx="2019">
                  <c:v>39650</c:v>
                </c:pt>
                <c:pt idx="2020">
                  <c:v>39651</c:v>
                </c:pt>
                <c:pt idx="2021">
                  <c:v>39652</c:v>
                </c:pt>
                <c:pt idx="2022">
                  <c:v>39653</c:v>
                </c:pt>
                <c:pt idx="2023">
                  <c:v>39654</c:v>
                </c:pt>
                <c:pt idx="2024">
                  <c:v>39655</c:v>
                </c:pt>
                <c:pt idx="2025">
                  <c:v>39656</c:v>
                </c:pt>
                <c:pt idx="2026">
                  <c:v>39657</c:v>
                </c:pt>
                <c:pt idx="2027">
                  <c:v>39658</c:v>
                </c:pt>
                <c:pt idx="2028">
                  <c:v>39659</c:v>
                </c:pt>
                <c:pt idx="2029">
                  <c:v>39660</c:v>
                </c:pt>
                <c:pt idx="2030">
                  <c:v>39661</c:v>
                </c:pt>
                <c:pt idx="2031">
                  <c:v>39662</c:v>
                </c:pt>
                <c:pt idx="2032">
                  <c:v>39663</c:v>
                </c:pt>
                <c:pt idx="2033">
                  <c:v>39664</c:v>
                </c:pt>
                <c:pt idx="2034">
                  <c:v>39665</c:v>
                </c:pt>
                <c:pt idx="2035">
                  <c:v>39666</c:v>
                </c:pt>
                <c:pt idx="2036">
                  <c:v>39667</c:v>
                </c:pt>
                <c:pt idx="2037">
                  <c:v>39668</c:v>
                </c:pt>
                <c:pt idx="2038">
                  <c:v>39669</c:v>
                </c:pt>
                <c:pt idx="2039">
                  <c:v>39670</c:v>
                </c:pt>
                <c:pt idx="2040">
                  <c:v>39671</c:v>
                </c:pt>
                <c:pt idx="2041">
                  <c:v>39672</c:v>
                </c:pt>
                <c:pt idx="2042">
                  <c:v>39673</c:v>
                </c:pt>
                <c:pt idx="2043">
                  <c:v>39674</c:v>
                </c:pt>
                <c:pt idx="2044">
                  <c:v>39675</c:v>
                </c:pt>
                <c:pt idx="2045">
                  <c:v>39676</c:v>
                </c:pt>
                <c:pt idx="2046">
                  <c:v>39677</c:v>
                </c:pt>
                <c:pt idx="2047">
                  <c:v>39678</c:v>
                </c:pt>
                <c:pt idx="2048">
                  <c:v>39679</c:v>
                </c:pt>
                <c:pt idx="2049">
                  <c:v>39680</c:v>
                </c:pt>
                <c:pt idx="2050">
                  <c:v>39681</c:v>
                </c:pt>
                <c:pt idx="2051">
                  <c:v>39682</c:v>
                </c:pt>
                <c:pt idx="2052">
                  <c:v>39683</c:v>
                </c:pt>
                <c:pt idx="2053">
                  <c:v>39684</c:v>
                </c:pt>
                <c:pt idx="2054">
                  <c:v>39685</c:v>
                </c:pt>
                <c:pt idx="2055">
                  <c:v>39686</c:v>
                </c:pt>
                <c:pt idx="2056">
                  <c:v>39687</c:v>
                </c:pt>
                <c:pt idx="2057">
                  <c:v>39688</c:v>
                </c:pt>
                <c:pt idx="2058">
                  <c:v>39689</c:v>
                </c:pt>
                <c:pt idx="2059">
                  <c:v>39690</c:v>
                </c:pt>
                <c:pt idx="2060">
                  <c:v>39691</c:v>
                </c:pt>
                <c:pt idx="2061">
                  <c:v>39692</c:v>
                </c:pt>
                <c:pt idx="2062">
                  <c:v>39693</c:v>
                </c:pt>
                <c:pt idx="2063">
                  <c:v>39694</c:v>
                </c:pt>
                <c:pt idx="2064">
                  <c:v>39695</c:v>
                </c:pt>
                <c:pt idx="2065">
                  <c:v>39696</c:v>
                </c:pt>
                <c:pt idx="2066">
                  <c:v>39697</c:v>
                </c:pt>
                <c:pt idx="2067">
                  <c:v>39698</c:v>
                </c:pt>
                <c:pt idx="2068">
                  <c:v>39699</c:v>
                </c:pt>
                <c:pt idx="2069">
                  <c:v>39700</c:v>
                </c:pt>
                <c:pt idx="2070">
                  <c:v>39701</c:v>
                </c:pt>
                <c:pt idx="2071">
                  <c:v>39702</c:v>
                </c:pt>
                <c:pt idx="2072">
                  <c:v>39703</c:v>
                </c:pt>
                <c:pt idx="2073">
                  <c:v>39704</c:v>
                </c:pt>
                <c:pt idx="2074">
                  <c:v>39705</c:v>
                </c:pt>
                <c:pt idx="2075">
                  <c:v>39706</c:v>
                </c:pt>
                <c:pt idx="2076">
                  <c:v>39707</c:v>
                </c:pt>
                <c:pt idx="2077">
                  <c:v>39708</c:v>
                </c:pt>
                <c:pt idx="2078">
                  <c:v>39709</c:v>
                </c:pt>
                <c:pt idx="2079">
                  <c:v>39710</c:v>
                </c:pt>
                <c:pt idx="2080">
                  <c:v>39711</c:v>
                </c:pt>
                <c:pt idx="2081">
                  <c:v>39712</c:v>
                </c:pt>
                <c:pt idx="2082">
                  <c:v>39713</c:v>
                </c:pt>
                <c:pt idx="2083">
                  <c:v>39714</c:v>
                </c:pt>
                <c:pt idx="2084">
                  <c:v>39715</c:v>
                </c:pt>
                <c:pt idx="2085">
                  <c:v>39716</c:v>
                </c:pt>
                <c:pt idx="2086">
                  <c:v>39717</c:v>
                </c:pt>
                <c:pt idx="2087">
                  <c:v>39718</c:v>
                </c:pt>
                <c:pt idx="2088">
                  <c:v>39719</c:v>
                </c:pt>
                <c:pt idx="2089">
                  <c:v>39720</c:v>
                </c:pt>
                <c:pt idx="2090">
                  <c:v>39721</c:v>
                </c:pt>
                <c:pt idx="2091">
                  <c:v>39722</c:v>
                </c:pt>
                <c:pt idx="2092">
                  <c:v>39723</c:v>
                </c:pt>
                <c:pt idx="2093">
                  <c:v>39724</c:v>
                </c:pt>
                <c:pt idx="2094">
                  <c:v>39725</c:v>
                </c:pt>
                <c:pt idx="2095">
                  <c:v>39726</c:v>
                </c:pt>
                <c:pt idx="2096">
                  <c:v>39727</c:v>
                </c:pt>
                <c:pt idx="2097">
                  <c:v>39728</c:v>
                </c:pt>
                <c:pt idx="2098">
                  <c:v>39729</c:v>
                </c:pt>
                <c:pt idx="2099">
                  <c:v>39730</c:v>
                </c:pt>
                <c:pt idx="2100">
                  <c:v>39731</c:v>
                </c:pt>
                <c:pt idx="2101">
                  <c:v>39732</c:v>
                </c:pt>
                <c:pt idx="2102">
                  <c:v>39733</c:v>
                </c:pt>
                <c:pt idx="2103">
                  <c:v>39734</c:v>
                </c:pt>
                <c:pt idx="2104">
                  <c:v>39735</c:v>
                </c:pt>
                <c:pt idx="2105">
                  <c:v>39736</c:v>
                </c:pt>
                <c:pt idx="2106">
                  <c:v>39737</c:v>
                </c:pt>
                <c:pt idx="2107">
                  <c:v>39738</c:v>
                </c:pt>
                <c:pt idx="2108">
                  <c:v>39739</c:v>
                </c:pt>
                <c:pt idx="2109">
                  <c:v>39740</c:v>
                </c:pt>
                <c:pt idx="2110">
                  <c:v>39741</c:v>
                </c:pt>
                <c:pt idx="2111">
                  <c:v>39742</c:v>
                </c:pt>
                <c:pt idx="2112">
                  <c:v>39743</c:v>
                </c:pt>
                <c:pt idx="2113">
                  <c:v>39744</c:v>
                </c:pt>
                <c:pt idx="2114">
                  <c:v>39745</c:v>
                </c:pt>
                <c:pt idx="2115">
                  <c:v>39746</c:v>
                </c:pt>
                <c:pt idx="2116">
                  <c:v>39747</c:v>
                </c:pt>
                <c:pt idx="2117">
                  <c:v>39748</c:v>
                </c:pt>
                <c:pt idx="2118">
                  <c:v>39749</c:v>
                </c:pt>
                <c:pt idx="2119">
                  <c:v>39750</c:v>
                </c:pt>
                <c:pt idx="2120">
                  <c:v>39751</c:v>
                </c:pt>
                <c:pt idx="2121">
                  <c:v>39752</c:v>
                </c:pt>
                <c:pt idx="2122">
                  <c:v>39753</c:v>
                </c:pt>
                <c:pt idx="2123">
                  <c:v>39754</c:v>
                </c:pt>
                <c:pt idx="2124">
                  <c:v>39755</c:v>
                </c:pt>
                <c:pt idx="2125">
                  <c:v>39756</c:v>
                </c:pt>
                <c:pt idx="2126">
                  <c:v>39757</c:v>
                </c:pt>
                <c:pt idx="2127">
                  <c:v>39758</c:v>
                </c:pt>
                <c:pt idx="2128">
                  <c:v>39759</c:v>
                </c:pt>
                <c:pt idx="2129">
                  <c:v>39760</c:v>
                </c:pt>
                <c:pt idx="2130">
                  <c:v>39761</c:v>
                </c:pt>
                <c:pt idx="2131">
                  <c:v>39762</c:v>
                </c:pt>
                <c:pt idx="2132">
                  <c:v>39763</c:v>
                </c:pt>
                <c:pt idx="2133">
                  <c:v>39764</c:v>
                </c:pt>
                <c:pt idx="2134">
                  <c:v>39765</c:v>
                </c:pt>
                <c:pt idx="2135">
                  <c:v>39766</c:v>
                </c:pt>
                <c:pt idx="2136">
                  <c:v>39767</c:v>
                </c:pt>
                <c:pt idx="2137">
                  <c:v>39768</c:v>
                </c:pt>
                <c:pt idx="2138">
                  <c:v>39769</c:v>
                </c:pt>
                <c:pt idx="2139">
                  <c:v>39770</c:v>
                </c:pt>
                <c:pt idx="2140">
                  <c:v>39771</c:v>
                </c:pt>
                <c:pt idx="2141">
                  <c:v>39772</c:v>
                </c:pt>
                <c:pt idx="2142">
                  <c:v>39773</c:v>
                </c:pt>
                <c:pt idx="2143">
                  <c:v>39774</c:v>
                </c:pt>
                <c:pt idx="2144">
                  <c:v>39775</c:v>
                </c:pt>
                <c:pt idx="2145">
                  <c:v>39776</c:v>
                </c:pt>
                <c:pt idx="2146">
                  <c:v>39777</c:v>
                </c:pt>
                <c:pt idx="2147">
                  <c:v>39778</c:v>
                </c:pt>
                <c:pt idx="2148">
                  <c:v>39779</c:v>
                </c:pt>
                <c:pt idx="2149">
                  <c:v>39780</c:v>
                </c:pt>
                <c:pt idx="2150">
                  <c:v>39781</c:v>
                </c:pt>
                <c:pt idx="2151">
                  <c:v>39782</c:v>
                </c:pt>
                <c:pt idx="2152">
                  <c:v>39783</c:v>
                </c:pt>
                <c:pt idx="2153">
                  <c:v>39784</c:v>
                </c:pt>
                <c:pt idx="2154">
                  <c:v>39785</c:v>
                </c:pt>
                <c:pt idx="2155">
                  <c:v>39786</c:v>
                </c:pt>
                <c:pt idx="2156">
                  <c:v>39787</c:v>
                </c:pt>
                <c:pt idx="2157">
                  <c:v>39788</c:v>
                </c:pt>
                <c:pt idx="2158">
                  <c:v>39789</c:v>
                </c:pt>
                <c:pt idx="2159">
                  <c:v>39790</c:v>
                </c:pt>
                <c:pt idx="2160">
                  <c:v>39791</c:v>
                </c:pt>
                <c:pt idx="2161">
                  <c:v>39792</c:v>
                </c:pt>
                <c:pt idx="2162">
                  <c:v>39793</c:v>
                </c:pt>
                <c:pt idx="2163">
                  <c:v>39794</c:v>
                </c:pt>
                <c:pt idx="2164">
                  <c:v>39795</c:v>
                </c:pt>
                <c:pt idx="2165">
                  <c:v>39796</c:v>
                </c:pt>
                <c:pt idx="2166">
                  <c:v>39797</c:v>
                </c:pt>
                <c:pt idx="2167">
                  <c:v>39798</c:v>
                </c:pt>
                <c:pt idx="2168">
                  <c:v>39799</c:v>
                </c:pt>
                <c:pt idx="2169">
                  <c:v>39800</c:v>
                </c:pt>
                <c:pt idx="2170">
                  <c:v>39801</c:v>
                </c:pt>
                <c:pt idx="2171">
                  <c:v>39802</c:v>
                </c:pt>
                <c:pt idx="2172">
                  <c:v>39803</c:v>
                </c:pt>
                <c:pt idx="2173">
                  <c:v>39804</c:v>
                </c:pt>
                <c:pt idx="2174">
                  <c:v>39805</c:v>
                </c:pt>
                <c:pt idx="2175">
                  <c:v>39806</c:v>
                </c:pt>
                <c:pt idx="2176">
                  <c:v>39807</c:v>
                </c:pt>
                <c:pt idx="2177">
                  <c:v>39808</c:v>
                </c:pt>
                <c:pt idx="2178">
                  <c:v>39809</c:v>
                </c:pt>
                <c:pt idx="2179">
                  <c:v>39810</c:v>
                </c:pt>
                <c:pt idx="2180">
                  <c:v>39811</c:v>
                </c:pt>
                <c:pt idx="2181">
                  <c:v>39812</c:v>
                </c:pt>
                <c:pt idx="2182">
                  <c:v>39813</c:v>
                </c:pt>
                <c:pt idx="2183">
                  <c:v>39814</c:v>
                </c:pt>
                <c:pt idx="2184">
                  <c:v>39815</c:v>
                </c:pt>
                <c:pt idx="2185">
                  <c:v>39816</c:v>
                </c:pt>
                <c:pt idx="2186">
                  <c:v>39817</c:v>
                </c:pt>
                <c:pt idx="2187">
                  <c:v>39818</c:v>
                </c:pt>
                <c:pt idx="2188">
                  <c:v>39819</c:v>
                </c:pt>
                <c:pt idx="2189">
                  <c:v>39820</c:v>
                </c:pt>
                <c:pt idx="2190">
                  <c:v>39821</c:v>
                </c:pt>
                <c:pt idx="2191">
                  <c:v>39822</c:v>
                </c:pt>
                <c:pt idx="2192">
                  <c:v>39823</c:v>
                </c:pt>
                <c:pt idx="2193">
                  <c:v>39824</c:v>
                </c:pt>
                <c:pt idx="2194">
                  <c:v>39825</c:v>
                </c:pt>
                <c:pt idx="2195">
                  <c:v>39826</c:v>
                </c:pt>
                <c:pt idx="2196">
                  <c:v>39827</c:v>
                </c:pt>
                <c:pt idx="2197">
                  <c:v>39828</c:v>
                </c:pt>
                <c:pt idx="2198">
                  <c:v>39829</c:v>
                </c:pt>
                <c:pt idx="2199">
                  <c:v>39830</c:v>
                </c:pt>
                <c:pt idx="2200">
                  <c:v>39831</c:v>
                </c:pt>
                <c:pt idx="2201">
                  <c:v>39832</c:v>
                </c:pt>
                <c:pt idx="2202">
                  <c:v>39833</c:v>
                </c:pt>
                <c:pt idx="2203">
                  <c:v>39834</c:v>
                </c:pt>
                <c:pt idx="2204">
                  <c:v>39835</c:v>
                </c:pt>
                <c:pt idx="2205">
                  <c:v>39836</c:v>
                </c:pt>
                <c:pt idx="2206">
                  <c:v>39837</c:v>
                </c:pt>
                <c:pt idx="2207">
                  <c:v>39838</c:v>
                </c:pt>
                <c:pt idx="2208">
                  <c:v>39839</c:v>
                </c:pt>
                <c:pt idx="2209">
                  <c:v>39840</c:v>
                </c:pt>
                <c:pt idx="2210">
                  <c:v>39841</c:v>
                </c:pt>
                <c:pt idx="2211">
                  <c:v>39842</c:v>
                </c:pt>
                <c:pt idx="2212">
                  <c:v>39843</c:v>
                </c:pt>
                <c:pt idx="2213">
                  <c:v>39844</c:v>
                </c:pt>
                <c:pt idx="2214">
                  <c:v>39845</c:v>
                </c:pt>
                <c:pt idx="2215">
                  <c:v>39846</c:v>
                </c:pt>
                <c:pt idx="2216">
                  <c:v>39847</c:v>
                </c:pt>
                <c:pt idx="2217">
                  <c:v>39848</c:v>
                </c:pt>
                <c:pt idx="2218">
                  <c:v>39849</c:v>
                </c:pt>
                <c:pt idx="2219">
                  <c:v>39850</c:v>
                </c:pt>
                <c:pt idx="2220">
                  <c:v>39851</c:v>
                </c:pt>
                <c:pt idx="2221">
                  <c:v>39852</c:v>
                </c:pt>
                <c:pt idx="2222">
                  <c:v>39853</c:v>
                </c:pt>
                <c:pt idx="2223">
                  <c:v>39854</c:v>
                </c:pt>
                <c:pt idx="2224">
                  <c:v>39855</c:v>
                </c:pt>
                <c:pt idx="2225">
                  <c:v>39856</c:v>
                </c:pt>
                <c:pt idx="2226">
                  <c:v>39857</c:v>
                </c:pt>
                <c:pt idx="2227">
                  <c:v>39858</c:v>
                </c:pt>
                <c:pt idx="2228">
                  <c:v>39859</c:v>
                </c:pt>
                <c:pt idx="2229">
                  <c:v>39860</c:v>
                </c:pt>
                <c:pt idx="2230">
                  <c:v>39861</c:v>
                </c:pt>
                <c:pt idx="2231">
                  <c:v>39862</c:v>
                </c:pt>
                <c:pt idx="2232">
                  <c:v>39863</c:v>
                </c:pt>
                <c:pt idx="2233">
                  <c:v>39864</c:v>
                </c:pt>
                <c:pt idx="2234">
                  <c:v>39865</c:v>
                </c:pt>
                <c:pt idx="2235">
                  <c:v>39866</c:v>
                </c:pt>
                <c:pt idx="2236">
                  <c:v>39867</c:v>
                </c:pt>
                <c:pt idx="2237">
                  <c:v>39868</c:v>
                </c:pt>
                <c:pt idx="2238">
                  <c:v>39869</c:v>
                </c:pt>
                <c:pt idx="2239">
                  <c:v>39870</c:v>
                </c:pt>
                <c:pt idx="2240">
                  <c:v>39871</c:v>
                </c:pt>
                <c:pt idx="2241">
                  <c:v>39872</c:v>
                </c:pt>
                <c:pt idx="2242">
                  <c:v>39873</c:v>
                </c:pt>
                <c:pt idx="2243">
                  <c:v>39874</c:v>
                </c:pt>
                <c:pt idx="2244">
                  <c:v>39875</c:v>
                </c:pt>
                <c:pt idx="2245">
                  <c:v>39876</c:v>
                </c:pt>
                <c:pt idx="2246">
                  <c:v>39877</c:v>
                </c:pt>
                <c:pt idx="2247">
                  <c:v>39878</c:v>
                </c:pt>
                <c:pt idx="2248">
                  <c:v>39879</c:v>
                </c:pt>
                <c:pt idx="2249">
                  <c:v>39880</c:v>
                </c:pt>
                <c:pt idx="2250">
                  <c:v>39881</c:v>
                </c:pt>
                <c:pt idx="2251">
                  <c:v>39882</c:v>
                </c:pt>
                <c:pt idx="2252">
                  <c:v>39883</c:v>
                </c:pt>
                <c:pt idx="2253">
                  <c:v>39884</c:v>
                </c:pt>
                <c:pt idx="2254">
                  <c:v>39885</c:v>
                </c:pt>
                <c:pt idx="2255">
                  <c:v>39886</c:v>
                </c:pt>
                <c:pt idx="2256">
                  <c:v>39887</c:v>
                </c:pt>
                <c:pt idx="2257">
                  <c:v>39888</c:v>
                </c:pt>
                <c:pt idx="2258">
                  <c:v>39889</c:v>
                </c:pt>
                <c:pt idx="2259">
                  <c:v>39890</c:v>
                </c:pt>
                <c:pt idx="2260">
                  <c:v>39891</c:v>
                </c:pt>
                <c:pt idx="2261">
                  <c:v>39892</c:v>
                </c:pt>
                <c:pt idx="2262">
                  <c:v>39893</c:v>
                </c:pt>
                <c:pt idx="2263">
                  <c:v>39894</c:v>
                </c:pt>
                <c:pt idx="2264">
                  <c:v>39895</c:v>
                </c:pt>
                <c:pt idx="2265">
                  <c:v>39896</c:v>
                </c:pt>
                <c:pt idx="2266">
                  <c:v>39897</c:v>
                </c:pt>
                <c:pt idx="2267">
                  <c:v>39898</c:v>
                </c:pt>
                <c:pt idx="2268">
                  <c:v>39899</c:v>
                </c:pt>
                <c:pt idx="2269">
                  <c:v>39900</c:v>
                </c:pt>
                <c:pt idx="2270">
                  <c:v>39901</c:v>
                </c:pt>
                <c:pt idx="2271">
                  <c:v>39902</c:v>
                </c:pt>
                <c:pt idx="2272">
                  <c:v>39903</c:v>
                </c:pt>
                <c:pt idx="2273">
                  <c:v>39904</c:v>
                </c:pt>
                <c:pt idx="2274">
                  <c:v>39905</c:v>
                </c:pt>
                <c:pt idx="2275">
                  <c:v>39906</c:v>
                </c:pt>
                <c:pt idx="2276">
                  <c:v>39907</c:v>
                </c:pt>
                <c:pt idx="2277">
                  <c:v>39908</c:v>
                </c:pt>
                <c:pt idx="2278">
                  <c:v>39909</c:v>
                </c:pt>
                <c:pt idx="2279">
                  <c:v>39910</c:v>
                </c:pt>
                <c:pt idx="2280">
                  <c:v>39911</c:v>
                </c:pt>
                <c:pt idx="2281">
                  <c:v>39912</c:v>
                </c:pt>
                <c:pt idx="2282">
                  <c:v>39913</c:v>
                </c:pt>
                <c:pt idx="2283">
                  <c:v>39914</c:v>
                </c:pt>
                <c:pt idx="2284">
                  <c:v>39915</c:v>
                </c:pt>
                <c:pt idx="2285">
                  <c:v>39916</c:v>
                </c:pt>
                <c:pt idx="2286">
                  <c:v>39917</c:v>
                </c:pt>
                <c:pt idx="2287">
                  <c:v>39918</c:v>
                </c:pt>
                <c:pt idx="2288">
                  <c:v>39919</c:v>
                </c:pt>
                <c:pt idx="2289">
                  <c:v>39920</c:v>
                </c:pt>
                <c:pt idx="2290">
                  <c:v>39921</c:v>
                </c:pt>
                <c:pt idx="2291">
                  <c:v>39922</c:v>
                </c:pt>
                <c:pt idx="2292">
                  <c:v>39923</c:v>
                </c:pt>
                <c:pt idx="2293">
                  <c:v>39924</c:v>
                </c:pt>
                <c:pt idx="2294">
                  <c:v>39925</c:v>
                </c:pt>
                <c:pt idx="2295">
                  <c:v>39926</c:v>
                </c:pt>
                <c:pt idx="2296">
                  <c:v>39927</c:v>
                </c:pt>
                <c:pt idx="2297">
                  <c:v>39928</c:v>
                </c:pt>
                <c:pt idx="2298">
                  <c:v>39929</c:v>
                </c:pt>
                <c:pt idx="2299">
                  <c:v>39930</c:v>
                </c:pt>
                <c:pt idx="2300">
                  <c:v>39931</c:v>
                </c:pt>
                <c:pt idx="2301">
                  <c:v>39932</c:v>
                </c:pt>
                <c:pt idx="2302">
                  <c:v>39933</c:v>
                </c:pt>
                <c:pt idx="2303">
                  <c:v>39934</c:v>
                </c:pt>
                <c:pt idx="2304">
                  <c:v>39935</c:v>
                </c:pt>
                <c:pt idx="2305">
                  <c:v>39936</c:v>
                </c:pt>
                <c:pt idx="2306">
                  <c:v>39937</c:v>
                </c:pt>
                <c:pt idx="2307">
                  <c:v>39938</c:v>
                </c:pt>
                <c:pt idx="2308">
                  <c:v>39939</c:v>
                </c:pt>
                <c:pt idx="2309">
                  <c:v>39940</c:v>
                </c:pt>
                <c:pt idx="2310">
                  <c:v>39941</c:v>
                </c:pt>
                <c:pt idx="2311">
                  <c:v>39942</c:v>
                </c:pt>
                <c:pt idx="2312">
                  <c:v>39943</c:v>
                </c:pt>
                <c:pt idx="2313">
                  <c:v>39944</c:v>
                </c:pt>
                <c:pt idx="2314">
                  <c:v>39945</c:v>
                </c:pt>
                <c:pt idx="2315">
                  <c:v>39946</c:v>
                </c:pt>
                <c:pt idx="2316">
                  <c:v>39947</c:v>
                </c:pt>
                <c:pt idx="2317">
                  <c:v>39948</c:v>
                </c:pt>
                <c:pt idx="2318">
                  <c:v>39949</c:v>
                </c:pt>
                <c:pt idx="2319">
                  <c:v>39950</c:v>
                </c:pt>
                <c:pt idx="2320">
                  <c:v>39951</c:v>
                </c:pt>
                <c:pt idx="2321">
                  <c:v>39952</c:v>
                </c:pt>
                <c:pt idx="2322">
                  <c:v>39953</c:v>
                </c:pt>
                <c:pt idx="2323">
                  <c:v>39954</c:v>
                </c:pt>
                <c:pt idx="2324">
                  <c:v>39955</c:v>
                </c:pt>
                <c:pt idx="2325">
                  <c:v>39956</c:v>
                </c:pt>
                <c:pt idx="2326">
                  <c:v>39957</c:v>
                </c:pt>
                <c:pt idx="2327">
                  <c:v>39958</c:v>
                </c:pt>
                <c:pt idx="2328">
                  <c:v>39959</c:v>
                </c:pt>
                <c:pt idx="2329">
                  <c:v>39960</c:v>
                </c:pt>
                <c:pt idx="2330">
                  <c:v>39961</c:v>
                </c:pt>
                <c:pt idx="2331">
                  <c:v>39962</c:v>
                </c:pt>
                <c:pt idx="2332">
                  <c:v>39963</c:v>
                </c:pt>
                <c:pt idx="2333">
                  <c:v>39964</c:v>
                </c:pt>
                <c:pt idx="2334">
                  <c:v>39965</c:v>
                </c:pt>
                <c:pt idx="2335">
                  <c:v>39966</c:v>
                </c:pt>
                <c:pt idx="2336">
                  <c:v>39967</c:v>
                </c:pt>
                <c:pt idx="2337">
                  <c:v>39968</c:v>
                </c:pt>
                <c:pt idx="2338">
                  <c:v>39969</c:v>
                </c:pt>
                <c:pt idx="2339">
                  <c:v>39970</c:v>
                </c:pt>
                <c:pt idx="2340">
                  <c:v>39971</c:v>
                </c:pt>
                <c:pt idx="2341">
                  <c:v>39972</c:v>
                </c:pt>
                <c:pt idx="2342">
                  <c:v>39973</c:v>
                </c:pt>
                <c:pt idx="2343">
                  <c:v>39974</c:v>
                </c:pt>
                <c:pt idx="2344">
                  <c:v>39975</c:v>
                </c:pt>
                <c:pt idx="2345">
                  <c:v>39976</c:v>
                </c:pt>
                <c:pt idx="2346">
                  <c:v>39977</c:v>
                </c:pt>
                <c:pt idx="2347">
                  <c:v>39978</c:v>
                </c:pt>
                <c:pt idx="2348">
                  <c:v>39979</c:v>
                </c:pt>
                <c:pt idx="2349">
                  <c:v>39980</c:v>
                </c:pt>
                <c:pt idx="2350">
                  <c:v>39981</c:v>
                </c:pt>
                <c:pt idx="2351">
                  <c:v>39982</c:v>
                </c:pt>
                <c:pt idx="2352">
                  <c:v>39983</c:v>
                </c:pt>
                <c:pt idx="2353">
                  <c:v>39984</c:v>
                </c:pt>
                <c:pt idx="2354">
                  <c:v>39985</c:v>
                </c:pt>
                <c:pt idx="2355">
                  <c:v>39986</c:v>
                </c:pt>
                <c:pt idx="2356">
                  <c:v>39987</c:v>
                </c:pt>
                <c:pt idx="2357">
                  <c:v>39988</c:v>
                </c:pt>
                <c:pt idx="2358">
                  <c:v>39989</c:v>
                </c:pt>
                <c:pt idx="2359">
                  <c:v>39990</c:v>
                </c:pt>
                <c:pt idx="2360">
                  <c:v>39991</c:v>
                </c:pt>
                <c:pt idx="2361">
                  <c:v>39992</c:v>
                </c:pt>
                <c:pt idx="2362">
                  <c:v>39993</c:v>
                </c:pt>
                <c:pt idx="2363">
                  <c:v>39994</c:v>
                </c:pt>
                <c:pt idx="2364">
                  <c:v>39995</c:v>
                </c:pt>
                <c:pt idx="2365">
                  <c:v>39996</c:v>
                </c:pt>
                <c:pt idx="2366">
                  <c:v>39997</c:v>
                </c:pt>
                <c:pt idx="2367">
                  <c:v>39998</c:v>
                </c:pt>
                <c:pt idx="2368">
                  <c:v>39999</c:v>
                </c:pt>
                <c:pt idx="2369">
                  <c:v>40000</c:v>
                </c:pt>
                <c:pt idx="2370">
                  <c:v>40001</c:v>
                </c:pt>
                <c:pt idx="2371">
                  <c:v>40002</c:v>
                </c:pt>
                <c:pt idx="2372">
                  <c:v>40003</c:v>
                </c:pt>
                <c:pt idx="2373">
                  <c:v>40004</c:v>
                </c:pt>
                <c:pt idx="2374">
                  <c:v>40005</c:v>
                </c:pt>
                <c:pt idx="2375">
                  <c:v>40006</c:v>
                </c:pt>
                <c:pt idx="2376">
                  <c:v>40007</c:v>
                </c:pt>
                <c:pt idx="2377">
                  <c:v>40008</c:v>
                </c:pt>
                <c:pt idx="2378">
                  <c:v>40009</c:v>
                </c:pt>
                <c:pt idx="2379">
                  <c:v>40010</c:v>
                </c:pt>
                <c:pt idx="2380">
                  <c:v>40011</c:v>
                </c:pt>
                <c:pt idx="2381">
                  <c:v>40012</c:v>
                </c:pt>
                <c:pt idx="2382">
                  <c:v>40013</c:v>
                </c:pt>
                <c:pt idx="2383">
                  <c:v>40014</c:v>
                </c:pt>
                <c:pt idx="2384">
                  <c:v>40015</c:v>
                </c:pt>
                <c:pt idx="2385">
                  <c:v>40016</c:v>
                </c:pt>
                <c:pt idx="2386">
                  <c:v>40017</c:v>
                </c:pt>
                <c:pt idx="2387">
                  <c:v>40018</c:v>
                </c:pt>
                <c:pt idx="2388">
                  <c:v>40019</c:v>
                </c:pt>
                <c:pt idx="2389">
                  <c:v>40020</c:v>
                </c:pt>
                <c:pt idx="2390">
                  <c:v>40021</c:v>
                </c:pt>
                <c:pt idx="2391">
                  <c:v>40022</c:v>
                </c:pt>
                <c:pt idx="2392">
                  <c:v>40023</c:v>
                </c:pt>
                <c:pt idx="2393">
                  <c:v>40024</c:v>
                </c:pt>
                <c:pt idx="2394">
                  <c:v>40025</c:v>
                </c:pt>
                <c:pt idx="2395">
                  <c:v>40026</c:v>
                </c:pt>
                <c:pt idx="2396">
                  <c:v>40027</c:v>
                </c:pt>
                <c:pt idx="2397">
                  <c:v>40028</c:v>
                </c:pt>
                <c:pt idx="2398">
                  <c:v>40029</c:v>
                </c:pt>
                <c:pt idx="2399">
                  <c:v>40030</c:v>
                </c:pt>
                <c:pt idx="2400">
                  <c:v>40031</c:v>
                </c:pt>
                <c:pt idx="2401">
                  <c:v>40032</c:v>
                </c:pt>
                <c:pt idx="2402">
                  <c:v>40033</c:v>
                </c:pt>
                <c:pt idx="2403">
                  <c:v>40034</c:v>
                </c:pt>
                <c:pt idx="2404">
                  <c:v>40035</c:v>
                </c:pt>
                <c:pt idx="2405">
                  <c:v>40036</c:v>
                </c:pt>
                <c:pt idx="2406">
                  <c:v>40037</c:v>
                </c:pt>
                <c:pt idx="2407">
                  <c:v>40038</c:v>
                </c:pt>
                <c:pt idx="2408">
                  <c:v>40039</c:v>
                </c:pt>
                <c:pt idx="2409">
                  <c:v>40040</c:v>
                </c:pt>
                <c:pt idx="2410">
                  <c:v>40041</c:v>
                </c:pt>
                <c:pt idx="2411">
                  <c:v>40042</c:v>
                </c:pt>
                <c:pt idx="2412">
                  <c:v>40043</c:v>
                </c:pt>
                <c:pt idx="2413">
                  <c:v>40044</c:v>
                </c:pt>
                <c:pt idx="2414">
                  <c:v>40045</c:v>
                </c:pt>
                <c:pt idx="2415">
                  <c:v>40046</c:v>
                </c:pt>
                <c:pt idx="2416">
                  <c:v>40047</c:v>
                </c:pt>
                <c:pt idx="2417">
                  <c:v>40048</c:v>
                </c:pt>
                <c:pt idx="2418">
                  <c:v>40049</c:v>
                </c:pt>
                <c:pt idx="2419">
                  <c:v>40050</c:v>
                </c:pt>
                <c:pt idx="2420">
                  <c:v>40051</c:v>
                </c:pt>
                <c:pt idx="2421">
                  <c:v>40052</c:v>
                </c:pt>
                <c:pt idx="2422">
                  <c:v>40053</c:v>
                </c:pt>
                <c:pt idx="2423">
                  <c:v>40054</c:v>
                </c:pt>
                <c:pt idx="2424">
                  <c:v>40055</c:v>
                </c:pt>
                <c:pt idx="2425">
                  <c:v>40056</c:v>
                </c:pt>
                <c:pt idx="2426">
                  <c:v>40057</c:v>
                </c:pt>
                <c:pt idx="2427">
                  <c:v>40058</c:v>
                </c:pt>
                <c:pt idx="2428">
                  <c:v>40059</c:v>
                </c:pt>
                <c:pt idx="2429">
                  <c:v>40060</c:v>
                </c:pt>
                <c:pt idx="2430">
                  <c:v>40061</c:v>
                </c:pt>
                <c:pt idx="2431">
                  <c:v>40062</c:v>
                </c:pt>
                <c:pt idx="2432">
                  <c:v>40063</c:v>
                </c:pt>
                <c:pt idx="2433">
                  <c:v>40064</c:v>
                </c:pt>
                <c:pt idx="2434">
                  <c:v>40065</c:v>
                </c:pt>
                <c:pt idx="2435">
                  <c:v>40066</c:v>
                </c:pt>
                <c:pt idx="2436">
                  <c:v>40067</c:v>
                </c:pt>
                <c:pt idx="2437">
                  <c:v>40068</c:v>
                </c:pt>
                <c:pt idx="2438">
                  <c:v>40069</c:v>
                </c:pt>
                <c:pt idx="2439">
                  <c:v>40070</c:v>
                </c:pt>
                <c:pt idx="2440">
                  <c:v>40071</c:v>
                </c:pt>
                <c:pt idx="2441">
                  <c:v>40072</c:v>
                </c:pt>
                <c:pt idx="2442">
                  <c:v>40073</c:v>
                </c:pt>
                <c:pt idx="2443">
                  <c:v>40074</c:v>
                </c:pt>
                <c:pt idx="2444">
                  <c:v>40075</c:v>
                </c:pt>
                <c:pt idx="2445">
                  <c:v>40076</c:v>
                </c:pt>
                <c:pt idx="2446">
                  <c:v>40077</c:v>
                </c:pt>
                <c:pt idx="2447">
                  <c:v>40078</c:v>
                </c:pt>
                <c:pt idx="2448">
                  <c:v>40079</c:v>
                </c:pt>
                <c:pt idx="2449">
                  <c:v>40080</c:v>
                </c:pt>
                <c:pt idx="2450">
                  <c:v>40081</c:v>
                </c:pt>
                <c:pt idx="2451">
                  <c:v>40082</c:v>
                </c:pt>
                <c:pt idx="2452">
                  <c:v>40083</c:v>
                </c:pt>
                <c:pt idx="2453">
                  <c:v>40084</c:v>
                </c:pt>
                <c:pt idx="2454">
                  <c:v>40085</c:v>
                </c:pt>
                <c:pt idx="2455">
                  <c:v>40086</c:v>
                </c:pt>
                <c:pt idx="2456">
                  <c:v>40087</c:v>
                </c:pt>
                <c:pt idx="2457">
                  <c:v>40088</c:v>
                </c:pt>
                <c:pt idx="2458">
                  <c:v>40089</c:v>
                </c:pt>
                <c:pt idx="2459">
                  <c:v>40090</c:v>
                </c:pt>
                <c:pt idx="2460">
                  <c:v>40091</c:v>
                </c:pt>
                <c:pt idx="2461">
                  <c:v>40092</c:v>
                </c:pt>
                <c:pt idx="2462">
                  <c:v>40093</c:v>
                </c:pt>
                <c:pt idx="2463">
                  <c:v>40094</c:v>
                </c:pt>
                <c:pt idx="2464">
                  <c:v>40095</c:v>
                </c:pt>
                <c:pt idx="2465">
                  <c:v>40096</c:v>
                </c:pt>
                <c:pt idx="2466">
                  <c:v>40097</c:v>
                </c:pt>
                <c:pt idx="2467">
                  <c:v>40098</c:v>
                </c:pt>
                <c:pt idx="2468">
                  <c:v>40099</c:v>
                </c:pt>
                <c:pt idx="2469">
                  <c:v>40100</c:v>
                </c:pt>
                <c:pt idx="2470">
                  <c:v>40101</c:v>
                </c:pt>
                <c:pt idx="2471">
                  <c:v>40102</c:v>
                </c:pt>
                <c:pt idx="2472">
                  <c:v>40103</c:v>
                </c:pt>
                <c:pt idx="2473">
                  <c:v>40104</c:v>
                </c:pt>
                <c:pt idx="2474">
                  <c:v>40105</c:v>
                </c:pt>
                <c:pt idx="2475">
                  <c:v>40106</c:v>
                </c:pt>
                <c:pt idx="2476">
                  <c:v>40107</c:v>
                </c:pt>
                <c:pt idx="2477">
                  <c:v>40108</c:v>
                </c:pt>
                <c:pt idx="2478">
                  <c:v>40109</c:v>
                </c:pt>
                <c:pt idx="2479">
                  <c:v>40110</c:v>
                </c:pt>
                <c:pt idx="2480">
                  <c:v>40111</c:v>
                </c:pt>
                <c:pt idx="2481">
                  <c:v>40112</c:v>
                </c:pt>
                <c:pt idx="2482">
                  <c:v>40113</c:v>
                </c:pt>
                <c:pt idx="2483">
                  <c:v>40114</c:v>
                </c:pt>
                <c:pt idx="2484">
                  <c:v>40115</c:v>
                </c:pt>
                <c:pt idx="2485">
                  <c:v>40116</c:v>
                </c:pt>
                <c:pt idx="2486">
                  <c:v>40117</c:v>
                </c:pt>
                <c:pt idx="2487">
                  <c:v>40118</c:v>
                </c:pt>
                <c:pt idx="2488">
                  <c:v>40119</c:v>
                </c:pt>
                <c:pt idx="2489">
                  <c:v>40120</c:v>
                </c:pt>
                <c:pt idx="2490">
                  <c:v>40121</c:v>
                </c:pt>
                <c:pt idx="2491">
                  <c:v>40122</c:v>
                </c:pt>
                <c:pt idx="2492">
                  <c:v>40123</c:v>
                </c:pt>
                <c:pt idx="2493">
                  <c:v>40124</c:v>
                </c:pt>
                <c:pt idx="2494">
                  <c:v>40125</c:v>
                </c:pt>
                <c:pt idx="2495">
                  <c:v>40126</c:v>
                </c:pt>
                <c:pt idx="2496">
                  <c:v>40127</c:v>
                </c:pt>
                <c:pt idx="2497">
                  <c:v>40128</c:v>
                </c:pt>
                <c:pt idx="2498">
                  <c:v>40129</c:v>
                </c:pt>
                <c:pt idx="2499">
                  <c:v>40130</c:v>
                </c:pt>
                <c:pt idx="2500">
                  <c:v>40131</c:v>
                </c:pt>
                <c:pt idx="2501">
                  <c:v>40132</c:v>
                </c:pt>
                <c:pt idx="2502">
                  <c:v>40133</c:v>
                </c:pt>
                <c:pt idx="2503">
                  <c:v>40134</c:v>
                </c:pt>
                <c:pt idx="2504">
                  <c:v>40135</c:v>
                </c:pt>
                <c:pt idx="2505">
                  <c:v>40136</c:v>
                </c:pt>
                <c:pt idx="2506">
                  <c:v>40137</c:v>
                </c:pt>
                <c:pt idx="2507">
                  <c:v>40138</c:v>
                </c:pt>
                <c:pt idx="2508">
                  <c:v>40139</c:v>
                </c:pt>
                <c:pt idx="2509">
                  <c:v>40140</c:v>
                </c:pt>
                <c:pt idx="2510">
                  <c:v>40141</c:v>
                </c:pt>
                <c:pt idx="2511">
                  <c:v>40142</c:v>
                </c:pt>
                <c:pt idx="2512">
                  <c:v>40143</c:v>
                </c:pt>
                <c:pt idx="2513">
                  <c:v>40144</c:v>
                </c:pt>
                <c:pt idx="2514">
                  <c:v>40145</c:v>
                </c:pt>
                <c:pt idx="2515">
                  <c:v>40146</c:v>
                </c:pt>
                <c:pt idx="2516">
                  <c:v>40147</c:v>
                </c:pt>
                <c:pt idx="2517">
                  <c:v>40148</c:v>
                </c:pt>
                <c:pt idx="2518">
                  <c:v>40149</c:v>
                </c:pt>
                <c:pt idx="2519">
                  <c:v>40150</c:v>
                </c:pt>
                <c:pt idx="2520">
                  <c:v>40151</c:v>
                </c:pt>
                <c:pt idx="2521">
                  <c:v>40152</c:v>
                </c:pt>
                <c:pt idx="2522">
                  <c:v>40153</c:v>
                </c:pt>
                <c:pt idx="2523">
                  <c:v>40154</c:v>
                </c:pt>
                <c:pt idx="2524">
                  <c:v>40155</c:v>
                </c:pt>
                <c:pt idx="2525">
                  <c:v>40156</c:v>
                </c:pt>
                <c:pt idx="2526">
                  <c:v>40157</c:v>
                </c:pt>
                <c:pt idx="2527">
                  <c:v>40158</c:v>
                </c:pt>
                <c:pt idx="2528">
                  <c:v>40159</c:v>
                </c:pt>
                <c:pt idx="2529">
                  <c:v>40160</c:v>
                </c:pt>
                <c:pt idx="2530">
                  <c:v>40161</c:v>
                </c:pt>
                <c:pt idx="2531">
                  <c:v>40162</c:v>
                </c:pt>
                <c:pt idx="2532">
                  <c:v>40163</c:v>
                </c:pt>
                <c:pt idx="2533">
                  <c:v>40164</c:v>
                </c:pt>
                <c:pt idx="2534">
                  <c:v>40165</c:v>
                </c:pt>
                <c:pt idx="2535">
                  <c:v>40166</c:v>
                </c:pt>
                <c:pt idx="2536">
                  <c:v>40167</c:v>
                </c:pt>
                <c:pt idx="2537">
                  <c:v>40168</c:v>
                </c:pt>
                <c:pt idx="2538">
                  <c:v>40169</c:v>
                </c:pt>
                <c:pt idx="2539">
                  <c:v>40170</c:v>
                </c:pt>
                <c:pt idx="2540">
                  <c:v>40171</c:v>
                </c:pt>
                <c:pt idx="2541">
                  <c:v>40172</c:v>
                </c:pt>
                <c:pt idx="2542">
                  <c:v>40173</c:v>
                </c:pt>
                <c:pt idx="2543">
                  <c:v>40174</c:v>
                </c:pt>
                <c:pt idx="2544">
                  <c:v>40175</c:v>
                </c:pt>
                <c:pt idx="2545">
                  <c:v>40176</c:v>
                </c:pt>
                <c:pt idx="2546">
                  <c:v>40177</c:v>
                </c:pt>
                <c:pt idx="2547">
                  <c:v>40178</c:v>
                </c:pt>
                <c:pt idx="2548">
                  <c:v>40179</c:v>
                </c:pt>
                <c:pt idx="2549">
                  <c:v>40180</c:v>
                </c:pt>
                <c:pt idx="2550">
                  <c:v>40181</c:v>
                </c:pt>
                <c:pt idx="2551">
                  <c:v>40182</c:v>
                </c:pt>
                <c:pt idx="2552">
                  <c:v>40183</c:v>
                </c:pt>
                <c:pt idx="2553">
                  <c:v>40184</c:v>
                </c:pt>
                <c:pt idx="2554">
                  <c:v>40185</c:v>
                </c:pt>
                <c:pt idx="2555">
                  <c:v>40186</c:v>
                </c:pt>
                <c:pt idx="2556">
                  <c:v>40187</c:v>
                </c:pt>
                <c:pt idx="2557">
                  <c:v>40188</c:v>
                </c:pt>
                <c:pt idx="2558">
                  <c:v>40189</c:v>
                </c:pt>
                <c:pt idx="2559">
                  <c:v>40190</c:v>
                </c:pt>
                <c:pt idx="2560">
                  <c:v>40191</c:v>
                </c:pt>
                <c:pt idx="2561">
                  <c:v>40192</c:v>
                </c:pt>
                <c:pt idx="2562">
                  <c:v>40193</c:v>
                </c:pt>
                <c:pt idx="2563">
                  <c:v>40194</c:v>
                </c:pt>
                <c:pt idx="2564">
                  <c:v>40195</c:v>
                </c:pt>
                <c:pt idx="2565">
                  <c:v>40196</c:v>
                </c:pt>
                <c:pt idx="2566">
                  <c:v>40197</c:v>
                </c:pt>
                <c:pt idx="2567">
                  <c:v>40198</c:v>
                </c:pt>
                <c:pt idx="2568">
                  <c:v>40199</c:v>
                </c:pt>
                <c:pt idx="2569">
                  <c:v>40200</c:v>
                </c:pt>
                <c:pt idx="2570">
                  <c:v>40201</c:v>
                </c:pt>
                <c:pt idx="2571">
                  <c:v>40202</c:v>
                </c:pt>
                <c:pt idx="2572">
                  <c:v>40203</c:v>
                </c:pt>
                <c:pt idx="2573">
                  <c:v>40204</c:v>
                </c:pt>
                <c:pt idx="2574">
                  <c:v>40205</c:v>
                </c:pt>
                <c:pt idx="2575">
                  <c:v>40206</c:v>
                </c:pt>
                <c:pt idx="2576">
                  <c:v>40207</c:v>
                </c:pt>
                <c:pt idx="2577">
                  <c:v>40208</c:v>
                </c:pt>
                <c:pt idx="2578">
                  <c:v>40209</c:v>
                </c:pt>
                <c:pt idx="2579">
                  <c:v>40210</c:v>
                </c:pt>
                <c:pt idx="2580">
                  <c:v>40211</c:v>
                </c:pt>
                <c:pt idx="2581">
                  <c:v>40212</c:v>
                </c:pt>
                <c:pt idx="2582">
                  <c:v>40213</c:v>
                </c:pt>
                <c:pt idx="2583">
                  <c:v>40214</c:v>
                </c:pt>
                <c:pt idx="2584">
                  <c:v>40215</c:v>
                </c:pt>
                <c:pt idx="2585">
                  <c:v>40216</c:v>
                </c:pt>
                <c:pt idx="2586">
                  <c:v>40217</c:v>
                </c:pt>
                <c:pt idx="2587">
                  <c:v>40218</c:v>
                </c:pt>
                <c:pt idx="2588">
                  <c:v>40219</c:v>
                </c:pt>
                <c:pt idx="2589">
                  <c:v>40220</c:v>
                </c:pt>
                <c:pt idx="2590">
                  <c:v>40221</c:v>
                </c:pt>
                <c:pt idx="2591">
                  <c:v>40222</c:v>
                </c:pt>
                <c:pt idx="2592">
                  <c:v>40223</c:v>
                </c:pt>
                <c:pt idx="2593">
                  <c:v>40224</c:v>
                </c:pt>
                <c:pt idx="2594">
                  <c:v>40225</c:v>
                </c:pt>
                <c:pt idx="2595">
                  <c:v>40226</c:v>
                </c:pt>
                <c:pt idx="2596">
                  <c:v>40227</c:v>
                </c:pt>
                <c:pt idx="2597">
                  <c:v>40228</c:v>
                </c:pt>
                <c:pt idx="2598">
                  <c:v>40229</c:v>
                </c:pt>
                <c:pt idx="2599">
                  <c:v>40230</c:v>
                </c:pt>
                <c:pt idx="2600">
                  <c:v>40231</c:v>
                </c:pt>
                <c:pt idx="2601">
                  <c:v>40232</c:v>
                </c:pt>
                <c:pt idx="2602">
                  <c:v>40233</c:v>
                </c:pt>
                <c:pt idx="2603">
                  <c:v>40234</c:v>
                </c:pt>
                <c:pt idx="2604">
                  <c:v>40235</c:v>
                </c:pt>
                <c:pt idx="2605">
                  <c:v>40236</c:v>
                </c:pt>
                <c:pt idx="2606">
                  <c:v>40237</c:v>
                </c:pt>
                <c:pt idx="2607">
                  <c:v>40238</c:v>
                </c:pt>
                <c:pt idx="2608">
                  <c:v>40239</c:v>
                </c:pt>
                <c:pt idx="2609">
                  <c:v>40240</c:v>
                </c:pt>
                <c:pt idx="2610">
                  <c:v>40241</c:v>
                </c:pt>
                <c:pt idx="2611">
                  <c:v>40242</c:v>
                </c:pt>
                <c:pt idx="2612">
                  <c:v>40243</c:v>
                </c:pt>
                <c:pt idx="2613">
                  <c:v>40244</c:v>
                </c:pt>
                <c:pt idx="2614">
                  <c:v>40245</c:v>
                </c:pt>
                <c:pt idx="2615">
                  <c:v>40246</c:v>
                </c:pt>
                <c:pt idx="2616">
                  <c:v>40247</c:v>
                </c:pt>
                <c:pt idx="2617">
                  <c:v>40248</c:v>
                </c:pt>
                <c:pt idx="2618">
                  <c:v>40249</c:v>
                </c:pt>
                <c:pt idx="2619">
                  <c:v>40250</c:v>
                </c:pt>
                <c:pt idx="2620">
                  <c:v>40251</c:v>
                </c:pt>
                <c:pt idx="2621">
                  <c:v>40252</c:v>
                </c:pt>
                <c:pt idx="2622">
                  <c:v>40253</c:v>
                </c:pt>
                <c:pt idx="2623">
                  <c:v>40254</c:v>
                </c:pt>
                <c:pt idx="2624">
                  <c:v>40255</c:v>
                </c:pt>
                <c:pt idx="2625">
                  <c:v>40256</c:v>
                </c:pt>
                <c:pt idx="2626">
                  <c:v>40257</c:v>
                </c:pt>
                <c:pt idx="2627">
                  <c:v>40258</c:v>
                </c:pt>
                <c:pt idx="2628">
                  <c:v>40259</c:v>
                </c:pt>
                <c:pt idx="2629">
                  <c:v>40260</c:v>
                </c:pt>
                <c:pt idx="2630">
                  <c:v>40261</c:v>
                </c:pt>
                <c:pt idx="2631">
                  <c:v>40262</c:v>
                </c:pt>
                <c:pt idx="2632">
                  <c:v>40263</c:v>
                </c:pt>
                <c:pt idx="2633">
                  <c:v>40264</c:v>
                </c:pt>
                <c:pt idx="2634">
                  <c:v>40265</c:v>
                </c:pt>
                <c:pt idx="2635">
                  <c:v>40266</c:v>
                </c:pt>
                <c:pt idx="2636">
                  <c:v>40267</c:v>
                </c:pt>
                <c:pt idx="2637">
                  <c:v>40268</c:v>
                </c:pt>
                <c:pt idx="2638">
                  <c:v>40269</c:v>
                </c:pt>
                <c:pt idx="2639">
                  <c:v>40270</c:v>
                </c:pt>
                <c:pt idx="2640">
                  <c:v>40271</c:v>
                </c:pt>
                <c:pt idx="2641">
                  <c:v>40272</c:v>
                </c:pt>
                <c:pt idx="2642">
                  <c:v>40273</c:v>
                </c:pt>
                <c:pt idx="2643">
                  <c:v>40274</c:v>
                </c:pt>
                <c:pt idx="2644">
                  <c:v>40275</c:v>
                </c:pt>
                <c:pt idx="2645">
                  <c:v>40276</c:v>
                </c:pt>
                <c:pt idx="2646">
                  <c:v>40277</c:v>
                </c:pt>
                <c:pt idx="2647">
                  <c:v>40278</c:v>
                </c:pt>
                <c:pt idx="2648">
                  <c:v>40279</c:v>
                </c:pt>
                <c:pt idx="2649">
                  <c:v>40280</c:v>
                </c:pt>
                <c:pt idx="2650">
                  <c:v>40281</c:v>
                </c:pt>
                <c:pt idx="2651">
                  <c:v>40282</c:v>
                </c:pt>
                <c:pt idx="2652">
                  <c:v>40283</c:v>
                </c:pt>
                <c:pt idx="2653">
                  <c:v>40284</c:v>
                </c:pt>
                <c:pt idx="2654">
                  <c:v>40285</c:v>
                </c:pt>
                <c:pt idx="2655">
                  <c:v>40286</c:v>
                </c:pt>
                <c:pt idx="2656">
                  <c:v>40287</c:v>
                </c:pt>
                <c:pt idx="2657">
                  <c:v>40288</c:v>
                </c:pt>
                <c:pt idx="2658">
                  <c:v>40289</c:v>
                </c:pt>
                <c:pt idx="2659">
                  <c:v>40290</c:v>
                </c:pt>
                <c:pt idx="2660">
                  <c:v>40291</c:v>
                </c:pt>
                <c:pt idx="2661">
                  <c:v>40292</c:v>
                </c:pt>
                <c:pt idx="2662">
                  <c:v>40293</c:v>
                </c:pt>
                <c:pt idx="2663">
                  <c:v>40294</c:v>
                </c:pt>
                <c:pt idx="2664">
                  <c:v>40295</c:v>
                </c:pt>
                <c:pt idx="2665">
                  <c:v>40296</c:v>
                </c:pt>
                <c:pt idx="2666">
                  <c:v>40297</c:v>
                </c:pt>
                <c:pt idx="2667">
                  <c:v>40298</c:v>
                </c:pt>
                <c:pt idx="2668">
                  <c:v>40299</c:v>
                </c:pt>
                <c:pt idx="2669">
                  <c:v>40300</c:v>
                </c:pt>
                <c:pt idx="2670">
                  <c:v>40301</c:v>
                </c:pt>
                <c:pt idx="2671">
                  <c:v>40302</c:v>
                </c:pt>
                <c:pt idx="2672">
                  <c:v>40303</c:v>
                </c:pt>
                <c:pt idx="2673">
                  <c:v>40304</c:v>
                </c:pt>
                <c:pt idx="2674">
                  <c:v>40305</c:v>
                </c:pt>
                <c:pt idx="2675">
                  <c:v>40306</c:v>
                </c:pt>
                <c:pt idx="2676">
                  <c:v>40307</c:v>
                </c:pt>
                <c:pt idx="2677">
                  <c:v>40308</c:v>
                </c:pt>
                <c:pt idx="2678">
                  <c:v>40309</c:v>
                </c:pt>
                <c:pt idx="2679">
                  <c:v>40310</c:v>
                </c:pt>
                <c:pt idx="2680">
                  <c:v>40311</c:v>
                </c:pt>
                <c:pt idx="2681">
                  <c:v>40312</c:v>
                </c:pt>
                <c:pt idx="2682">
                  <c:v>40313</c:v>
                </c:pt>
                <c:pt idx="2683">
                  <c:v>40314</c:v>
                </c:pt>
                <c:pt idx="2684">
                  <c:v>40315</c:v>
                </c:pt>
                <c:pt idx="2685">
                  <c:v>40316</c:v>
                </c:pt>
                <c:pt idx="2686">
                  <c:v>40317</c:v>
                </c:pt>
                <c:pt idx="2687">
                  <c:v>40318</c:v>
                </c:pt>
                <c:pt idx="2688">
                  <c:v>40319</c:v>
                </c:pt>
                <c:pt idx="2689">
                  <c:v>40320</c:v>
                </c:pt>
                <c:pt idx="2690">
                  <c:v>40321</c:v>
                </c:pt>
                <c:pt idx="2691">
                  <c:v>40322</c:v>
                </c:pt>
                <c:pt idx="2692">
                  <c:v>40323</c:v>
                </c:pt>
                <c:pt idx="2693">
                  <c:v>40324</c:v>
                </c:pt>
                <c:pt idx="2694">
                  <c:v>40325</c:v>
                </c:pt>
                <c:pt idx="2695">
                  <c:v>40326</c:v>
                </c:pt>
                <c:pt idx="2696">
                  <c:v>40327</c:v>
                </c:pt>
                <c:pt idx="2697">
                  <c:v>40328</c:v>
                </c:pt>
                <c:pt idx="2698">
                  <c:v>40329</c:v>
                </c:pt>
                <c:pt idx="2699">
                  <c:v>40330</c:v>
                </c:pt>
                <c:pt idx="2700">
                  <c:v>40331</c:v>
                </c:pt>
                <c:pt idx="2701">
                  <c:v>40332</c:v>
                </c:pt>
                <c:pt idx="2702">
                  <c:v>40333</c:v>
                </c:pt>
                <c:pt idx="2703">
                  <c:v>40334</c:v>
                </c:pt>
                <c:pt idx="2704">
                  <c:v>40335</c:v>
                </c:pt>
                <c:pt idx="2705">
                  <c:v>40336</c:v>
                </c:pt>
                <c:pt idx="2706">
                  <c:v>40337</c:v>
                </c:pt>
                <c:pt idx="2707">
                  <c:v>40338</c:v>
                </c:pt>
                <c:pt idx="2708">
                  <c:v>40339</c:v>
                </c:pt>
                <c:pt idx="2709">
                  <c:v>40340</c:v>
                </c:pt>
                <c:pt idx="2710">
                  <c:v>40341</c:v>
                </c:pt>
                <c:pt idx="2711">
                  <c:v>40342</c:v>
                </c:pt>
                <c:pt idx="2712">
                  <c:v>40343</c:v>
                </c:pt>
                <c:pt idx="2713">
                  <c:v>40344</c:v>
                </c:pt>
                <c:pt idx="2714">
                  <c:v>40345</c:v>
                </c:pt>
                <c:pt idx="2715">
                  <c:v>40346</c:v>
                </c:pt>
                <c:pt idx="2716">
                  <c:v>40347</c:v>
                </c:pt>
                <c:pt idx="2717">
                  <c:v>40348</c:v>
                </c:pt>
                <c:pt idx="2718">
                  <c:v>40349</c:v>
                </c:pt>
                <c:pt idx="2719">
                  <c:v>40350</c:v>
                </c:pt>
                <c:pt idx="2720">
                  <c:v>40351</c:v>
                </c:pt>
                <c:pt idx="2721">
                  <c:v>40352</c:v>
                </c:pt>
                <c:pt idx="2722">
                  <c:v>40353</c:v>
                </c:pt>
                <c:pt idx="2723">
                  <c:v>40354</c:v>
                </c:pt>
                <c:pt idx="2724">
                  <c:v>40355</c:v>
                </c:pt>
                <c:pt idx="2725">
                  <c:v>40356</c:v>
                </c:pt>
                <c:pt idx="2726">
                  <c:v>40357</c:v>
                </c:pt>
                <c:pt idx="2727">
                  <c:v>40358</c:v>
                </c:pt>
                <c:pt idx="2728">
                  <c:v>40359</c:v>
                </c:pt>
                <c:pt idx="2729">
                  <c:v>40360</c:v>
                </c:pt>
                <c:pt idx="2730">
                  <c:v>40361</c:v>
                </c:pt>
                <c:pt idx="2731">
                  <c:v>40362</c:v>
                </c:pt>
                <c:pt idx="2732">
                  <c:v>40363</c:v>
                </c:pt>
                <c:pt idx="2733">
                  <c:v>40364</c:v>
                </c:pt>
                <c:pt idx="2734">
                  <c:v>40365</c:v>
                </c:pt>
                <c:pt idx="2735">
                  <c:v>40366</c:v>
                </c:pt>
                <c:pt idx="2736">
                  <c:v>40367</c:v>
                </c:pt>
                <c:pt idx="2737">
                  <c:v>40368</c:v>
                </c:pt>
                <c:pt idx="2738">
                  <c:v>40369</c:v>
                </c:pt>
                <c:pt idx="2739">
                  <c:v>40370</c:v>
                </c:pt>
                <c:pt idx="2740">
                  <c:v>40371</c:v>
                </c:pt>
                <c:pt idx="2741">
                  <c:v>40372</c:v>
                </c:pt>
                <c:pt idx="2742">
                  <c:v>40373</c:v>
                </c:pt>
                <c:pt idx="2743">
                  <c:v>40374</c:v>
                </c:pt>
                <c:pt idx="2744">
                  <c:v>40375</c:v>
                </c:pt>
                <c:pt idx="2745">
                  <c:v>40376</c:v>
                </c:pt>
                <c:pt idx="2746">
                  <c:v>40377</c:v>
                </c:pt>
                <c:pt idx="2747">
                  <c:v>40378</c:v>
                </c:pt>
                <c:pt idx="2748">
                  <c:v>40379</c:v>
                </c:pt>
                <c:pt idx="2749">
                  <c:v>40380</c:v>
                </c:pt>
                <c:pt idx="2750">
                  <c:v>40381</c:v>
                </c:pt>
                <c:pt idx="2751">
                  <c:v>40382</c:v>
                </c:pt>
                <c:pt idx="2752">
                  <c:v>40383</c:v>
                </c:pt>
                <c:pt idx="2753">
                  <c:v>40384</c:v>
                </c:pt>
                <c:pt idx="2754">
                  <c:v>40385</c:v>
                </c:pt>
                <c:pt idx="2755">
                  <c:v>40386</c:v>
                </c:pt>
                <c:pt idx="2756">
                  <c:v>40387</c:v>
                </c:pt>
                <c:pt idx="2757">
                  <c:v>40388</c:v>
                </c:pt>
                <c:pt idx="2758">
                  <c:v>40389</c:v>
                </c:pt>
                <c:pt idx="2759">
                  <c:v>40390</c:v>
                </c:pt>
                <c:pt idx="2760">
                  <c:v>40391</c:v>
                </c:pt>
                <c:pt idx="2761">
                  <c:v>40392</c:v>
                </c:pt>
                <c:pt idx="2762">
                  <c:v>40393</c:v>
                </c:pt>
                <c:pt idx="2763">
                  <c:v>40394</c:v>
                </c:pt>
                <c:pt idx="2764">
                  <c:v>40395</c:v>
                </c:pt>
                <c:pt idx="2765">
                  <c:v>40396</c:v>
                </c:pt>
                <c:pt idx="2766">
                  <c:v>40397</c:v>
                </c:pt>
                <c:pt idx="2767">
                  <c:v>40398</c:v>
                </c:pt>
                <c:pt idx="2768">
                  <c:v>40399</c:v>
                </c:pt>
                <c:pt idx="2769">
                  <c:v>40400</c:v>
                </c:pt>
                <c:pt idx="2770">
                  <c:v>40401</c:v>
                </c:pt>
                <c:pt idx="2771">
                  <c:v>40402</c:v>
                </c:pt>
                <c:pt idx="2772">
                  <c:v>40403</c:v>
                </c:pt>
                <c:pt idx="2773">
                  <c:v>40404</c:v>
                </c:pt>
                <c:pt idx="2774">
                  <c:v>40405</c:v>
                </c:pt>
                <c:pt idx="2775">
                  <c:v>40406</c:v>
                </c:pt>
                <c:pt idx="2776">
                  <c:v>40407</c:v>
                </c:pt>
                <c:pt idx="2777">
                  <c:v>40408</c:v>
                </c:pt>
                <c:pt idx="2778">
                  <c:v>40409</c:v>
                </c:pt>
                <c:pt idx="2779">
                  <c:v>40410</c:v>
                </c:pt>
                <c:pt idx="2780">
                  <c:v>40411</c:v>
                </c:pt>
                <c:pt idx="2781">
                  <c:v>40412</c:v>
                </c:pt>
                <c:pt idx="2782">
                  <c:v>40413</c:v>
                </c:pt>
                <c:pt idx="2783">
                  <c:v>40414</c:v>
                </c:pt>
                <c:pt idx="2784">
                  <c:v>40415</c:v>
                </c:pt>
                <c:pt idx="2785">
                  <c:v>40416</c:v>
                </c:pt>
                <c:pt idx="2786">
                  <c:v>40417</c:v>
                </c:pt>
                <c:pt idx="2787">
                  <c:v>40418</c:v>
                </c:pt>
                <c:pt idx="2788">
                  <c:v>40419</c:v>
                </c:pt>
                <c:pt idx="2789">
                  <c:v>40420</c:v>
                </c:pt>
                <c:pt idx="2790">
                  <c:v>40421</c:v>
                </c:pt>
                <c:pt idx="2791">
                  <c:v>40422</c:v>
                </c:pt>
                <c:pt idx="2792">
                  <c:v>40423</c:v>
                </c:pt>
                <c:pt idx="2793">
                  <c:v>40424</c:v>
                </c:pt>
                <c:pt idx="2794">
                  <c:v>40425</c:v>
                </c:pt>
                <c:pt idx="2795">
                  <c:v>40426</c:v>
                </c:pt>
                <c:pt idx="2796">
                  <c:v>40427</c:v>
                </c:pt>
                <c:pt idx="2797">
                  <c:v>40428</c:v>
                </c:pt>
                <c:pt idx="2798">
                  <c:v>40429</c:v>
                </c:pt>
                <c:pt idx="2799">
                  <c:v>40430</c:v>
                </c:pt>
                <c:pt idx="2800">
                  <c:v>40431</c:v>
                </c:pt>
                <c:pt idx="2801">
                  <c:v>40432</c:v>
                </c:pt>
                <c:pt idx="2802">
                  <c:v>40433</c:v>
                </c:pt>
                <c:pt idx="2803">
                  <c:v>40434</c:v>
                </c:pt>
                <c:pt idx="2804">
                  <c:v>40435</c:v>
                </c:pt>
                <c:pt idx="2805">
                  <c:v>40436</c:v>
                </c:pt>
                <c:pt idx="2806">
                  <c:v>40437</c:v>
                </c:pt>
                <c:pt idx="2807">
                  <c:v>40438</c:v>
                </c:pt>
                <c:pt idx="2808">
                  <c:v>40439</c:v>
                </c:pt>
                <c:pt idx="2809">
                  <c:v>40440</c:v>
                </c:pt>
                <c:pt idx="2810">
                  <c:v>40441</c:v>
                </c:pt>
                <c:pt idx="2811">
                  <c:v>40442</c:v>
                </c:pt>
                <c:pt idx="2812">
                  <c:v>40443</c:v>
                </c:pt>
                <c:pt idx="2813">
                  <c:v>40444</c:v>
                </c:pt>
                <c:pt idx="2814">
                  <c:v>40445</c:v>
                </c:pt>
                <c:pt idx="2815">
                  <c:v>40446</c:v>
                </c:pt>
                <c:pt idx="2816">
                  <c:v>40447</c:v>
                </c:pt>
                <c:pt idx="2817">
                  <c:v>40448</c:v>
                </c:pt>
                <c:pt idx="2818">
                  <c:v>40449</c:v>
                </c:pt>
                <c:pt idx="2819">
                  <c:v>40450</c:v>
                </c:pt>
                <c:pt idx="2820">
                  <c:v>40451</c:v>
                </c:pt>
                <c:pt idx="2821">
                  <c:v>40452</c:v>
                </c:pt>
                <c:pt idx="2822">
                  <c:v>40453</c:v>
                </c:pt>
                <c:pt idx="2823">
                  <c:v>40454</c:v>
                </c:pt>
                <c:pt idx="2824">
                  <c:v>40455</c:v>
                </c:pt>
                <c:pt idx="2825">
                  <c:v>40456</c:v>
                </c:pt>
                <c:pt idx="2826">
                  <c:v>40457</c:v>
                </c:pt>
                <c:pt idx="2827">
                  <c:v>40458</c:v>
                </c:pt>
                <c:pt idx="2828">
                  <c:v>40459</c:v>
                </c:pt>
                <c:pt idx="2829">
                  <c:v>40460</c:v>
                </c:pt>
                <c:pt idx="2830">
                  <c:v>40461</c:v>
                </c:pt>
                <c:pt idx="2831">
                  <c:v>40462</c:v>
                </c:pt>
                <c:pt idx="2832">
                  <c:v>40463</c:v>
                </c:pt>
                <c:pt idx="2833">
                  <c:v>40464</c:v>
                </c:pt>
                <c:pt idx="2834">
                  <c:v>40465</c:v>
                </c:pt>
                <c:pt idx="2835">
                  <c:v>40466</c:v>
                </c:pt>
                <c:pt idx="2836">
                  <c:v>40467</c:v>
                </c:pt>
                <c:pt idx="2837">
                  <c:v>40468</c:v>
                </c:pt>
                <c:pt idx="2838">
                  <c:v>40469</c:v>
                </c:pt>
                <c:pt idx="2839">
                  <c:v>40470</c:v>
                </c:pt>
                <c:pt idx="2840">
                  <c:v>40471</c:v>
                </c:pt>
                <c:pt idx="2841">
                  <c:v>40472</c:v>
                </c:pt>
                <c:pt idx="2842">
                  <c:v>40473</c:v>
                </c:pt>
                <c:pt idx="2843">
                  <c:v>40474</c:v>
                </c:pt>
                <c:pt idx="2844">
                  <c:v>40475</c:v>
                </c:pt>
                <c:pt idx="2845">
                  <c:v>40476</c:v>
                </c:pt>
                <c:pt idx="2846">
                  <c:v>40477</c:v>
                </c:pt>
                <c:pt idx="2847">
                  <c:v>40478</c:v>
                </c:pt>
                <c:pt idx="2848">
                  <c:v>40479</c:v>
                </c:pt>
                <c:pt idx="2849">
                  <c:v>40480</c:v>
                </c:pt>
                <c:pt idx="2850">
                  <c:v>40481</c:v>
                </c:pt>
                <c:pt idx="2851">
                  <c:v>40482</c:v>
                </c:pt>
                <c:pt idx="2852">
                  <c:v>40483</c:v>
                </c:pt>
                <c:pt idx="2853">
                  <c:v>40484</c:v>
                </c:pt>
                <c:pt idx="2854">
                  <c:v>40485</c:v>
                </c:pt>
                <c:pt idx="2855">
                  <c:v>40486</c:v>
                </c:pt>
                <c:pt idx="2856">
                  <c:v>40487</c:v>
                </c:pt>
                <c:pt idx="2857">
                  <c:v>40488</c:v>
                </c:pt>
                <c:pt idx="2858">
                  <c:v>40489</c:v>
                </c:pt>
                <c:pt idx="2859">
                  <c:v>40490</c:v>
                </c:pt>
                <c:pt idx="2860">
                  <c:v>40491</c:v>
                </c:pt>
                <c:pt idx="2861">
                  <c:v>40492</c:v>
                </c:pt>
                <c:pt idx="2862">
                  <c:v>40493</c:v>
                </c:pt>
                <c:pt idx="2863">
                  <c:v>40494</c:v>
                </c:pt>
                <c:pt idx="2864">
                  <c:v>40495</c:v>
                </c:pt>
                <c:pt idx="2865">
                  <c:v>40496</c:v>
                </c:pt>
                <c:pt idx="2866">
                  <c:v>40497</c:v>
                </c:pt>
                <c:pt idx="2867">
                  <c:v>40498</c:v>
                </c:pt>
                <c:pt idx="2868">
                  <c:v>40499</c:v>
                </c:pt>
                <c:pt idx="2869">
                  <c:v>40500</c:v>
                </c:pt>
                <c:pt idx="2870">
                  <c:v>40501</c:v>
                </c:pt>
                <c:pt idx="2871">
                  <c:v>40502</c:v>
                </c:pt>
                <c:pt idx="2872">
                  <c:v>40503</c:v>
                </c:pt>
                <c:pt idx="2873">
                  <c:v>40504</c:v>
                </c:pt>
                <c:pt idx="2874">
                  <c:v>40505</c:v>
                </c:pt>
                <c:pt idx="2875">
                  <c:v>40506</c:v>
                </c:pt>
                <c:pt idx="2876">
                  <c:v>40507</c:v>
                </c:pt>
                <c:pt idx="2877">
                  <c:v>40508</c:v>
                </c:pt>
                <c:pt idx="2878">
                  <c:v>40509</c:v>
                </c:pt>
                <c:pt idx="2879">
                  <c:v>40510</c:v>
                </c:pt>
                <c:pt idx="2880">
                  <c:v>40511</c:v>
                </c:pt>
                <c:pt idx="2881">
                  <c:v>40512</c:v>
                </c:pt>
                <c:pt idx="2882">
                  <c:v>40513</c:v>
                </c:pt>
                <c:pt idx="2883">
                  <c:v>40514</c:v>
                </c:pt>
                <c:pt idx="2884">
                  <c:v>40515</c:v>
                </c:pt>
                <c:pt idx="2885">
                  <c:v>40516</c:v>
                </c:pt>
                <c:pt idx="2886">
                  <c:v>40517</c:v>
                </c:pt>
                <c:pt idx="2887">
                  <c:v>40518</c:v>
                </c:pt>
                <c:pt idx="2888">
                  <c:v>40519</c:v>
                </c:pt>
                <c:pt idx="2889">
                  <c:v>40520</c:v>
                </c:pt>
                <c:pt idx="2890">
                  <c:v>40521</c:v>
                </c:pt>
                <c:pt idx="2891">
                  <c:v>40522</c:v>
                </c:pt>
                <c:pt idx="2892">
                  <c:v>40523</c:v>
                </c:pt>
                <c:pt idx="2893">
                  <c:v>40524</c:v>
                </c:pt>
                <c:pt idx="2894">
                  <c:v>40525</c:v>
                </c:pt>
                <c:pt idx="2895">
                  <c:v>40526</c:v>
                </c:pt>
                <c:pt idx="2896">
                  <c:v>40527</c:v>
                </c:pt>
                <c:pt idx="2897">
                  <c:v>40528</c:v>
                </c:pt>
                <c:pt idx="2898">
                  <c:v>40529</c:v>
                </c:pt>
                <c:pt idx="2899">
                  <c:v>40530</c:v>
                </c:pt>
                <c:pt idx="2900">
                  <c:v>40531</c:v>
                </c:pt>
                <c:pt idx="2901">
                  <c:v>40532</c:v>
                </c:pt>
                <c:pt idx="2902">
                  <c:v>40533</c:v>
                </c:pt>
                <c:pt idx="2903">
                  <c:v>40534</c:v>
                </c:pt>
                <c:pt idx="2904">
                  <c:v>40535</c:v>
                </c:pt>
                <c:pt idx="2905">
                  <c:v>40536</c:v>
                </c:pt>
                <c:pt idx="2906">
                  <c:v>40537</c:v>
                </c:pt>
                <c:pt idx="2907">
                  <c:v>40538</c:v>
                </c:pt>
                <c:pt idx="2908">
                  <c:v>40539</c:v>
                </c:pt>
                <c:pt idx="2909">
                  <c:v>40540</c:v>
                </c:pt>
                <c:pt idx="2910">
                  <c:v>40541</c:v>
                </c:pt>
                <c:pt idx="2911">
                  <c:v>40542</c:v>
                </c:pt>
                <c:pt idx="2912">
                  <c:v>40543</c:v>
                </c:pt>
                <c:pt idx="2913">
                  <c:v>40544</c:v>
                </c:pt>
                <c:pt idx="2914">
                  <c:v>40545</c:v>
                </c:pt>
                <c:pt idx="2915">
                  <c:v>40546</c:v>
                </c:pt>
                <c:pt idx="2916">
                  <c:v>40547</c:v>
                </c:pt>
                <c:pt idx="2917">
                  <c:v>40548</c:v>
                </c:pt>
                <c:pt idx="2918">
                  <c:v>40549</c:v>
                </c:pt>
                <c:pt idx="2919">
                  <c:v>40550</c:v>
                </c:pt>
                <c:pt idx="2920">
                  <c:v>40551</c:v>
                </c:pt>
                <c:pt idx="2921">
                  <c:v>40552</c:v>
                </c:pt>
                <c:pt idx="2922">
                  <c:v>40553</c:v>
                </c:pt>
                <c:pt idx="2923">
                  <c:v>40555</c:v>
                </c:pt>
                <c:pt idx="2924">
                  <c:v>40556</c:v>
                </c:pt>
                <c:pt idx="2925">
                  <c:v>40557</c:v>
                </c:pt>
                <c:pt idx="2926">
                  <c:v>40558</c:v>
                </c:pt>
                <c:pt idx="2927">
                  <c:v>40559</c:v>
                </c:pt>
                <c:pt idx="2928">
                  <c:v>40560</c:v>
                </c:pt>
                <c:pt idx="2929">
                  <c:v>40561</c:v>
                </c:pt>
                <c:pt idx="2930">
                  <c:v>40562</c:v>
                </c:pt>
                <c:pt idx="2931">
                  <c:v>40563</c:v>
                </c:pt>
                <c:pt idx="2932">
                  <c:v>40564</c:v>
                </c:pt>
                <c:pt idx="2933">
                  <c:v>40565</c:v>
                </c:pt>
                <c:pt idx="2934">
                  <c:v>40566</c:v>
                </c:pt>
                <c:pt idx="2935">
                  <c:v>40567</c:v>
                </c:pt>
                <c:pt idx="2936">
                  <c:v>40568</c:v>
                </c:pt>
                <c:pt idx="2937">
                  <c:v>40569</c:v>
                </c:pt>
                <c:pt idx="2938">
                  <c:v>40570</c:v>
                </c:pt>
                <c:pt idx="2939">
                  <c:v>40571</c:v>
                </c:pt>
                <c:pt idx="2940">
                  <c:v>40572</c:v>
                </c:pt>
                <c:pt idx="2941">
                  <c:v>40573</c:v>
                </c:pt>
                <c:pt idx="2942">
                  <c:v>40574</c:v>
                </c:pt>
                <c:pt idx="2943">
                  <c:v>40575</c:v>
                </c:pt>
                <c:pt idx="2944">
                  <c:v>40576</c:v>
                </c:pt>
                <c:pt idx="2945">
                  <c:v>40577</c:v>
                </c:pt>
                <c:pt idx="2946">
                  <c:v>40578</c:v>
                </c:pt>
                <c:pt idx="2947">
                  <c:v>40579</c:v>
                </c:pt>
                <c:pt idx="2948">
                  <c:v>40580</c:v>
                </c:pt>
                <c:pt idx="2949">
                  <c:v>40581</c:v>
                </c:pt>
                <c:pt idx="2950">
                  <c:v>40582</c:v>
                </c:pt>
                <c:pt idx="2951">
                  <c:v>40583</c:v>
                </c:pt>
                <c:pt idx="2952">
                  <c:v>40584</c:v>
                </c:pt>
                <c:pt idx="2953">
                  <c:v>40585</c:v>
                </c:pt>
                <c:pt idx="2954">
                  <c:v>40586</c:v>
                </c:pt>
                <c:pt idx="2955">
                  <c:v>40587</c:v>
                </c:pt>
                <c:pt idx="2956">
                  <c:v>40588</c:v>
                </c:pt>
                <c:pt idx="2957">
                  <c:v>40589</c:v>
                </c:pt>
                <c:pt idx="2958">
                  <c:v>40590</c:v>
                </c:pt>
                <c:pt idx="2959">
                  <c:v>40591</c:v>
                </c:pt>
                <c:pt idx="2960">
                  <c:v>40592</c:v>
                </c:pt>
                <c:pt idx="2961">
                  <c:v>40593</c:v>
                </c:pt>
                <c:pt idx="2962">
                  <c:v>40594</c:v>
                </c:pt>
                <c:pt idx="2963">
                  <c:v>40595</c:v>
                </c:pt>
                <c:pt idx="2964">
                  <c:v>40596</c:v>
                </c:pt>
                <c:pt idx="2965">
                  <c:v>40597</c:v>
                </c:pt>
                <c:pt idx="2966">
                  <c:v>40598</c:v>
                </c:pt>
                <c:pt idx="2967">
                  <c:v>40599</c:v>
                </c:pt>
                <c:pt idx="2968">
                  <c:v>40600</c:v>
                </c:pt>
                <c:pt idx="2969">
                  <c:v>40601</c:v>
                </c:pt>
                <c:pt idx="2970">
                  <c:v>40602</c:v>
                </c:pt>
                <c:pt idx="2971">
                  <c:v>40603</c:v>
                </c:pt>
                <c:pt idx="2972">
                  <c:v>40604</c:v>
                </c:pt>
                <c:pt idx="2973">
                  <c:v>40605</c:v>
                </c:pt>
                <c:pt idx="2974">
                  <c:v>40606</c:v>
                </c:pt>
                <c:pt idx="2975">
                  <c:v>40607</c:v>
                </c:pt>
                <c:pt idx="2976">
                  <c:v>40608</c:v>
                </c:pt>
                <c:pt idx="2977">
                  <c:v>40609</c:v>
                </c:pt>
                <c:pt idx="2978">
                  <c:v>40610</c:v>
                </c:pt>
                <c:pt idx="2979">
                  <c:v>40611</c:v>
                </c:pt>
                <c:pt idx="2980">
                  <c:v>40612</c:v>
                </c:pt>
                <c:pt idx="2981">
                  <c:v>40613</c:v>
                </c:pt>
                <c:pt idx="2982">
                  <c:v>40614</c:v>
                </c:pt>
                <c:pt idx="2983">
                  <c:v>40615</c:v>
                </c:pt>
                <c:pt idx="2984">
                  <c:v>40616</c:v>
                </c:pt>
                <c:pt idx="2985">
                  <c:v>40617</c:v>
                </c:pt>
                <c:pt idx="2986">
                  <c:v>40618</c:v>
                </c:pt>
                <c:pt idx="2987">
                  <c:v>40619</c:v>
                </c:pt>
                <c:pt idx="2988">
                  <c:v>40620</c:v>
                </c:pt>
                <c:pt idx="2989">
                  <c:v>40621</c:v>
                </c:pt>
                <c:pt idx="2990">
                  <c:v>40622</c:v>
                </c:pt>
                <c:pt idx="2991">
                  <c:v>40623</c:v>
                </c:pt>
                <c:pt idx="2992">
                  <c:v>40624</c:v>
                </c:pt>
                <c:pt idx="2993">
                  <c:v>40625</c:v>
                </c:pt>
                <c:pt idx="2994">
                  <c:v>40626</c:v>
                </c:pt>
                <c:pt idx="2995">
                  <c:v>40627</c:v>
                </c:pt>
                <c:pt idx="2996">
                  <c:v>40628</c:v>
                </c:pt>
                <c:pt idx="2997">
                  <c:v>40629</c:v>
                </c:pt>
                <c:pt idx="2998">
                  <c:v>40630</c:v>
                </c:pt>
                <c:pt idx="2999">
                  <c:v>40631</c:v>
                </c:pt>
                <c:pt idx="3000">
                  <c:v>40632</c:v>
                </c:pt>
                <c:pt idx="3001">
                  <c:v>40633</c:v>
                </c:pt>
                <c:pt idx="3002">
                  <c:v>40634</c:v>
                </c:pt>
                <c:pt idx="3003">
                  <c:v>40635</c:v>
                </c:pt>
                <c:pt idx="3004">
                  <c:v>40636</c:v>
                </c:pt>
                <c:pt idx="3005">
                  <c:v>40637</c:v>
                </c:pt>
                <c:pt idx="3006">
                  <c:v>40638</c:v>
                </c:pt>
                <c:pt idx="3007">
                  <c:v>40639</c:v>
                </c:pt>
                <c:pt idx="3008">
                  <c:v>40640</c:v>
                </c:pt>
                <c:pt idx="3009">
                  <c:v>40641</c:v>
                </c:pt>
                <c:pt idx="3010">
                  <c:v>40642</c:v>
                </c:pt>
                <c:pt idx="3011">
                  <c:v>40643</c:v>
                </c:pt>
                <c:pt idx="3012">
                  <c:v>40644</c:v>
                </c:pt>
                <c:pt idx="3013">
                  <c:v>40645</c:v>
                </c:pt>
                <c:pt idx="3014">
                  <c:v>40646</c:v>
                </c:pt>
                <c:pt idx="3015">
                  <c:v>40647</c:v>
                </c:pt>
                <c:pt idx="3016">
                  <c:v>40648</c:v>
                </c:pt>
                <c:pt idx="3017">
                  <c:v>40649</c:v>
                </c:pt>
                <c:pt idx="3018">
                  <c:v>40650</c:v>
                </c:pt>
                <c:pt idx="3019">
                  <c:v>40651</c:v>
                </c:pt>
                <c:pt idx="3020">
                  <c:v>40652</c:v>
                </c:pt>
                <c:pt idx="3021">
                  <c:v>40653</c:v>
                </c:pt>
                <c:pt idx="3022">
                  <c:v>40654</c:v>
                </c:pt>
                <c:pt idx="3023">
                  <c:v>40655</c:v>
                </c:pt>
                <c:pt idx="3024">
                  <c:v>40656</c:v>
                </c:pt>
                <c:pt idx="3025">
                  <c:v>40657</c:v>
                </c:pt>
                <c:pt idx="3026">
                  <c:v>40658</c:v>
                </c:pt>
                <c:pt idx="3027">
                  <c:v>40659</c:v>
                </c:pt>
                <c:pt idx="3028">
                  <c:v>40660</c:v>
                </c:pt>
                <c:pt idx="3029">
                  <c:v>40661</c:v>
                </c:pt>
                <c:pt idx="3030">
                  <c:v>40662</c:v>
                </c:pt>
                <c:pt idx="3031">
                  <c:v>40663</c:v>
                </c:pt>
                <c:pt idx="3032">
                  <c:v>40664</c:v>
                </c:pt>
                <c:pt idx="3033">
                  <c:v>40665</c:v>
                </c:pt>
                <c:pt idx="3034">
                  <c:v>40666</c:v>
                </c:pt>
                <c:pt idx="3035">
                  <c:v>40667</c:v>
                </c:pt>
                <c:pt idx="3036">
                  <c:v>40668</c:v>
                </c:pt>
                <c:pt idx="3037">
                  <c:v>40669</c:v>
                </c:pt>
                <c:pt idx="3038">
                  <c:v>40670</c:v>
                </c:pt>
                <c:pt idx="3039">
                  <c:v>40671</c:v>
                </c:pt>
                <c:pt idx="3040">
                  <c:v>40672</c:v>
                </c:pt>
                <c:pt idx="3041">
                  <c:v>40673</c:v>
                </c:pt>
                <c:pt idx="3042">
                  <c:v>40674</c:v>
                </c:pt>
                <c:pt idx="3043">
                  <c:v>40675</c:v>
                </c:pt>
                <c:pt idx="3044">
                  <c:v>40676</c:v>
                </c:pt>
                <c:pt idx="3045">
                  <c:v>40677</c:v>
                </c:pt>
                <c:pt idx="3046">
                  <c:v>40678</c:v>
                </c:pt>
                <c:pt idx="3047">
                  <c:v>40679</c:v>
                </c:pt>
                <c:pt idx="3048">
                  <c:v>40680</c:v>
                </c:pt>
                <c:pt idx="3049">
                  <c:v>40681</c:v>
                </c:pt>
                <c:pt idx="3050">
                  <c:v>40682</c:v>
                </c:pt>
                <c:pt idx="3051">
                  <c:v>40683</c:v>
                </c:pt>
                <c:pt idx="3052">
                  <c:v>40684</c:v>
                </c:pt>
                <c:pt idx="3053">
                  <c:v>40685</c:v>
                </c:pt>
                <c:pt idx="3054">
                  <c:v>40686</c:v>
                </c:pt>
                <c:pt idx="3055">
                  <c:v>40687</c:v>
                </c:pt>
                <c:pt idx="3056">
                  <c:v>40688</c:v>
                </c:pt>
                <c:pt idx="3057">
                  <c:v>40689</c:v>
                </c:pt>
                <c:pt idx="3058">
                  <c:v>40690</c:v>
                </c:pt>
                <c:pt idx="3059">
                  <c:v>40691</c:v>
                </c:pt>
                <c:pt idx="3060">
                  <c:v>40692</c:v>
                </c:pt>
                <c:pt idx="3061">
                  <c:v>40693</c:v>
                </c:pt>
                <c:pt idx="3062">
                  <c:v>40694</c:v>
                </c:pt>
                <c:pt idx="3063">
                  <c:v>40695</c:v>
                </c:pt>
                <c:pt idx="3064">
                  <c:v>40696</c:v>
                </c:pt>
                <c:pt idx="3065">
                  <c:v>40697</c:v>
                </c:pt>
                <c:pt idx="3066">
                  <c:v>40698</c:v>
                </c:pt>
                <c:pt idx="3067">
                  <c:v>40699</c:v>
                </c:pt>
                <c:pt idx="3068">
                  <c:v>40700</c:v>
                </c:pt>
                <c:pt idx="3069">
                  <c:v>40701</c:v>
                </c:pt>
                <c:pt idx="3070">
                  <c:v>40702</c:v>
                </c:pt>
                <c:pt idx="3071">
                  <c:v>40703</c:v>
                </c:pt>
                <c:pt idx="3072">
                  <c:v>40704</c:v>
                </c:pt>
                <c:pt idx="3073">
                  <c:v>40705</c:v>
                </c:pt>
                <c:pt idx="3074">
                  <c:v>40706</c:v>
                </c:pt>
                <c:pt idx="3075">
                  <c:v>40707</c:v>
                </c:pt>
                <c:pt idx="3076">
                  <c:v>40708</c:v>
                </c:pt>
                <c:pt idx="3077">
                  <c:v>40709</c:v>
                </c:pt>
                <c:pt idx="3078">
                  <c:v>40710</c:v>
                </c:pt>
                <c:pt idx="3079">
                  <c:v>40711</c:v>
                </c:pt>
                <c:pt idx="3080">
                  <c:v>40712</c:v>
                </c:pt>
                <c:pt idx="3081">
                  <c:v>40713</c:v>
                </c:pt>
                <c:pt idx="3082">
                  <c:v>40714</c:v>
                </c:pt>
                <c:pt idx="3083">
                  <c:v>40715</c:v>
                </c:pt>
                <c:pt idx="3084">
                  <c:v>40716</c:v>
                </c:pt>
                <c:pt idx="3085">
                  <c:v>40717</c:v>
                </c:pt>
                <c:pt idx="3086">
                  <c:v>40718</c:v>
                </c:pt>
                <c:pt idx="3087">
                  <c:v>40719</c:v>
                </c:pt>
                <c:pt idx="3088">
                  <c:v>40720</c:v>
                </c:pt>
                <c:pt idx="3089">
                  <c:v>40721</c:v>
                </c:pt>
                <c:pt idx="3090">
                  <c:v>40722</c:v>
                </c:pt>
                <c:pt idx="3091">
                  <c:v>40723</c:v>
                </c:pt>
                <c:pt idx="3092">
                  <c:v>40724</c:v>
                </c:pt>
                <c:pt idx="3093">
                  <c:v>40725</c:v>
                </c:pt>
                <c:pt idx="3094">
                  <c:v>40726</c:v>
                </c:pt>
                <c:pt idx="3095">
                  <c:v>40727</c:v>
                </c:pt>
                <c:pt idx="3096">
                  <c:v>40728</c:v>
                </c:pt>
                <c:pt idx="3097">
                  <c:v>40729</c:v>
                </c:pt>
                <c:pt idx="3098">
                  <c:v>40730</c:v>
                </c:pt>
                <c:pt idx="3099">
                  <c:v>40731</c:v>
                </c:pt>
                <c:pt idx="3100">
                  <c:v>40732</c:v>
                </c:pt>
                <c:pt idx="3101">
                  <c:v>40733</c:v>
                </c:pt>
                <c:pt idx="3102">
                  <c:v>40734</c:v>
                </c:pt>
                <c:pt idx="3103">
                  <c:v>40735</c:v>
                </c:pt>
                <c:pt idx="3104">
                  <c:v>40736</c:v>
                </c:pt>
                <c:pt idx="3105">
                  <c:v>40737</c:v>
                </c:pt>
                <c:pt idx="3106">
                  <c:v>40738</c:v>
                </c:pt>
                <c:pt idx="3107">
                  <c:v>40739</c:v>
                </c:pt>
                <c:pt idx="3108">
                  <c:v>40740</c:v>
                </c:pt>
                <c:pt idx="3109">
                  <c:v>40741</c:v>
                </c:pt>
                <c:pt idx="3110">
                  <c:v>40742</c:v>
                </c:pt>
                <c:pt idx="3111">
                  <c:v>40743</c:v>
                </c:pt>
                <c:pt idx="3112">
                  <c:v>40744</c:v>
                </c:pt>
                <c:pt idx="3113">
                  <c:v>40745</c:v>
                </c:pt>
                <c:pt idx="3114">
                  <c:v>40746</c:v>
                </c:pt>
                <c:pt idx="3115">
                  <c:v>40747</c:v>
                </c:pt>
                <c:pt idx="3116">
                  <c:v>40748</c:v>
                </c:pt>
                <c:pt idx="3117">
                  <c:v>40749</c:v>
                </c:pt>
                <c:pt idx="3118">
                  <c:v>40751</c:v>
                </c:pt>
                <c:pt idx="3119">
                  <c:v>40752</c:v>
                </c:pt>
                <c:pt idx="3120">
                  <c:v>40753</c:v>
                </c:pt>
                <c:pt idx="3121">
                  <c:v>40754</c:v>
                </c:pt>
                <c:pt idx="3122">
                  <c:v>40755</c:v>
                </c:pt>
                <c:pt idx="3123">
                  <c:v>40756</c:v>
                </c:pt>
                <c:pt idx="3124">
                  <c:v>40757</c:v>
                </c:pt>
                <c:pt idx="3125">
                  <c:v>40758</c:v>
                </c:pt>
                <c:pt idx="3126">
                  <c:v>40759</c:v>
                </c:pt>
                <c:pt idx="3127">
                  <c:v>40760</c:v>
                </c:pt>
                <c:pt idx="3128">
                  <c:v>40761</c:v>
                </c:pt>
                <c:pt idx="3129">
                  <c:v>40762</c:v>
                </c:pt>
                <c:pt idx="3130">
                  <c:v>40763</c:v>
                </c:pt>
                <c:pt idx="3131">
                  <c:v>40764</c:v>
                </c:pt>
                <c:pt idx="3132">
                  <c:v>40765</c:v>
                </c:pt>
                <c:pt idx="3133">
                  <c:v>40766</c:v>
                </c:pt>
                <c:pt idx="3134">
                  <c:v>40767</c:v>
                </c:pt>
                <c:pt idx="3135">
                  <c:v>40768</c:v>
                </c:pt>
                <c:pt idx="3136">
                  <c:v>40769</c:v>
                </c:pt>
                <c:pt idx="3137">
                  <c:v>40770</c:v>
                </c:pt>
                <c:pt idx="3138">
                  <c:v>40771</c:v>
                </c:pt>
                <c:pt idx="3139">
                  <c:v>40772</c:v>
                </c:pt>
                <c:pt idx="3140">
                  <c:v>40773</c:v>
                </c:pt>
                <c:pt idx="3141">
                  <c:v>40774</c:v>
                </c:pt>
                <c:pt idx="3142">
                  <c:v>40775</c:v>
                </c:pt>
                <c:pt idx="3143">
                  <c:v>40777</c:v>
                </c:pt>
                <c:pt idx="3144">
                  <c:v>40778</c:v>
                </c:pt>
                <c:pt idx="3145">
                  <c:v>40779</c:v>
                </c:pt>
                <c:pt idx="3146">
                  <c:v>40780</c:v>
                </c:pt>
                <c:pt idx="3147">
                  <c:v>40781</c:v>
                </c:pt>
                <c:pt idx="3148">
                  <c:v>40782</c:v>
                </c:pt>
                <c:pt idx="3149">
                  <c:v>40783</c:v>
                </c:pt>
                <c:pt idx="3150">
                  <c:v>40784</c:v>
                </c:pt>
                <c:pt idx="3151">
                  <c:v>40785</c:v>
                </c:pt>
                <c:pt idx="3152">
                  <c:v>40786</c:v>
                </c:pt>
                <c:pt idx="3153">
                  <c:v>40787</c:v>
                </c:pt>
                <c:pt idx="3154">
                  <c:v>40788</c:v>
                </c:pt>
                <c:pt idx="3155">
                  <c:v>40789</c:v>
                </c:pt>
                <c:pt idx="3156">
                  <c:v>40790</c:v>
                </c:pt>
                <c:pt idx="3157">
                  <c:v>40791</c:v>
                </c:pt>
                <c:pt idx="3158">
                  <c:v>40792</c:v>
                </c:pt>
                <c:pt idx="3159">
                  <c:v>40793</c:v>
                </c:pt>
                <c:pt idx="3160">
                  <c:v>40794</c:v>
                </c:pt>
                <c:pt idx="3161">
                  <c:v>40795</c:v>
                </c:pt>
                <c:pt idx="3162">
                  <c:v>40796</c:v>
                </c:pt>
                <c:pt idx="3163">
                  <c:v>40797</c:v>
                </c:pt>
                <c:pt idx="3164">
                  <c:v>40798</c:v>
                </c:pt>
                <c:pt idx="3165">
                  <c:v>40799</c:v>
                </c:pt>
                <c:pt idx="3166">
                  <c:v>40800</c:v>
                </c:pt>
                <c:pt idx="3167">
                  <c:v>40801</c:v>
                </c:pt>
                <c:pt idx="3168">
                  <c:v>40802</c:v>
                </c:pt>
                <c:pt idx="3169">
                  <c:v>40803</c:v>
                </c:pt>
                <c:pt idx="3170">
                  <c:v>40805</c:v>
                </c:pt>
                <c:pt idx="3171">
                  <c:v>40806</c:v>
                </c:pt>
                <c:pt idx="3172">
                  <c:v>40807</c:v>
                </c:pt>
                <c:pt idx="3173">
                  <c:v>40808</c:v>
                </c:pt>
                <c:pt idx="3174">
                  <c:v>40809</c:v>
                </c:pt>
                <c:pt idx="3175">
                  <c:v>40810</c:v>
                </c:pt>
                <c:pt idx="3176">
                  <c:v>40811</c:v>
                </c:pt>
                <c:pt idx="3177">
                  <c:v>40812</c:v>
                </c:pt>
                <c:pt idx="3178">
                  <c:v>40813</c:v>
                </c:pt>
                <c:pt idx="3179">
                  <c:v>40814</c:v>
                </c:pt>
                <c:pt idx="3180">
                  <c:v>40815</c:v>
                </c:pt>
                <c:pt idx="3181">
                  <c:v>40816</c:v>
                </c:pt>
                <c:pt idx="3182">
                  <c:v>40817</c:v>
                </c:pt>
                <c:pt idx="3183">
                  <c:v>40818</c:v>
                </c:pt>
                <c:pt idx="3184">
                  <c:v>40819</c:v>
                </c:pt>
                <c:pt idx="3185">
                  <c:v>40820</c:v>
                </c:pt>
                <c:pt idx="3186">
                  <c:v>40821</c:v>
                </c:pt>
                <c:pt idx="3187">
                  <c:v>40822</c:v>
                </c:pt>
                <c:pt idx="3188">
                  <c:v>40823</c:v>
                </c:pt>
                <c:pt idx="3189">
                  <c:v>40824</c:v>
                </c:pt>
                <c:pt idx="3190">
                  <c:v>40825</c:v>
                </c:pt>
                <c:pt idx="3191">
                  <c:v>40826</c:v>
                </c:pt>
                <c:pt idx="3192">
                  <c:v>40827</c:v>
                </c:pt>
                <c:pt idx="3193">
                  <c:v>40828</c:v>
                </c:pt>
                <c:pt idx="3194">
                  <c:v>40829</c:v>
                </c:pt>
                <c:pt idx="3195">
                  <c:v>40830</c:v>
                </c:pt>
                <c:pt idx="3196">
                  <c:v>40831</c:v>
                </c:pt>
                <c:pt idx="3197">
                  <c:v>40832</c:v>
                </c:pt>
                <c:pt idx="3198">
                  <c:v>40833</c:v>
                </c:pt>
                <c:pt idx="3199">
                  <c:v>40834</c:v>
                </c:pt>
                <c:pt idx="3200">
                  <c:v>40835</c:v>
                </c:pt>
                <c:pt idx="3201">
                  <c:v>40836</c:v>
                </c:pt>
                <c:pt idx="3202">
                  <c:v>40837</c:v>
                </c:pt>
                <c:pt idx="3203">
                  <c:v>40838</c:v>
                </c:pt>
                <c:pt idx="3204">
                  <c:v>40839</c:v>
                </c:pt>
                <c:pt idx="3205">
                  <c:v>40840</c:v>
                </c:pt>
                <c:pt idx="3206">
                  <c:v>40841</c:v>
                </c:pt>
                <c:pt idx="3207">
                  <c:v>40842</c:v>
                </c:pt>
                <c:pt idx="3208">
                  <c:v>40843</c:v>
                </c:pt>
                <c:pt idx="3209">
                  <c:v>40844</c:v>
                </c:pt>
                <c:pt idx="3210">
                  <c:v>40845</c:v>
                </c:pt>
                <c:pt idx="3211">
                  <c:v>40846</c:v>
                </c:pt>
                <c:pt idx="3212">
                  <c:v>40847</c:v>
                </c:pt>
                <c:pt idx="3213">
                  <c:v>40848</c:v>
                </c:pt>
                <c:pt idx="3214">
                  <c:v>40849</c:v>
                </c:pt>
                <c:pt idx="3215">
                  <c:v>40850</c:v>
                </c:pt>
                <c:pt idx="3216">
                  <c:v>40851</c:v>
                </c:pt>
                <c:pt idx="3217">
                  <c:v>40852</c:v>
                </c:pt>
                <c:pt idx="3218">
                  <c:v>40853</c:v>
                </c:pt>
                <c:pt idx="3219">
                  <c:v>40854</c:v>
                </c:pt>
                <c:pt idx="3220">
                  <c:v>40855</c:v>
                </c:pt>
                <c:pt idx="3221">
                  <c:v>40856</c:v>
                </c:pt>
                <c:pt idx="3222">
                  <c:v>40857</c:v>
                </c:pt>
                <c:pt idx="3223">
                  <c:v>40858</c:v>
                </c:pt>
                <c:pt idx="3224">
                  <c:v>40859</c:v>
                </c:pt>
                <c:pt idx="3225">
                  <c:v>40860</c:v>
                </c:pt>
                <c:pt idx="3226">
                  <c:v>40861</c:v>
                </c:pt>
                <c:pt idx="3227">
                  <c:v>40862</c:v>
                </c:pt>
                <c:pt idx="3228">
                  <c:v>40863</c:v>
                </c:pt>
                <c:pt idx="3229">
                  <c:v>40864</c:v>
                </c:pt>
                <c:pt idx="3230">
                  <c:v>40865</c:v>
                </c:pt>
                <c:pt idx="3231">
                  <c:v>40866</c:v>
                </c:pt>
                <c:pt idx="3232">
                  <c:v>40867</c:v>
                </c:pt>
                <c:pt idx="3233">
                  <c:v>40868</c:v>
                </c:pt>
                <c:pt idx="3234">
                  <c:v>40869</c:v>
                </c:pt>
                <c:pt idx="3235">
                  <c:v>40870</c:v>
                </c:pt>
                <c:pt idx="3236">
                  <c:v>40871</c:v>
                </c:pt>
                <c:pt idx="3237">
                  <c:v>40872</c:v>
                </c:pt>
                <c:pt idx="3238">
                  <c:v>40873</c:v>
                </c:pt>
                <c:pt idx="3239">
                  <c:v>40875</c:v>
                </c:pt>
                <c:pt idx="3240">
                  <c:v>40876</c:v>
                </c:pt>
                <c:pt idx="3241">
                  <c:v>40880</c:v>
                </c:pt>
                <c:pt idx="3242">
                  <c:v>40881</c:v>
                </c:pt>
                <c:pt idx="3243">
                  <c:v>40882</c:v>
                </c:pt>
                <c:pt idx="3244">
                  <c:v>40883</c:v>
                </c:pt>
                <c:pt idx="3245">
                  <c:v>40884</c:v>
                </c:pt>
                <c:pt idx="3246">
                  <c:v>40885</c:v>
                </c:pt>
                <c:pt idx="3247">
                  <c:v>40886</c:v>
                </c:pt>
                <c:pt idx="3248">
                  <c:v>40887</c:v>
                </c:pt>
                <c:pt idx="3249">
                  <c:v>40888</c:v>
                </c:pt>
                <c:pt idx="3250">
                  <c:v>40889</c:v>
                </c:pt>
                <c:pt idx="3251">
                  <c:v>40890</c:v>
                </c:pt>
                <c:pt idx="3252">
                  <c:v>40891</c:v>
                </c:pt>
                <c:pt idx="3253">
                  <c:v>40892</c:v>
                </c:pt>
                <c:pt idx="3254">
                  <c:v>40893</c:v>
                </c:pt>
                <c:pt idx="3255">
                  <c:v>40894</c:v>
                </c:pt>
                <c:pt idx="3256">
                  <c:v>40895</c:v>
                </c:pt>
                <c:pt idx="3257">
                  <c:v>40896</c:v>
                </c:pt>
                <c:pt idx="3258">
                  <c:v>40897</c:v>
                </c:pt>
                <c:pt idx="3259">
                  <c:v>40898</c:v>
                </c:pt>
                <c:pt idx="3260">
                  <c:v>40899</c:v>
                </c:pt>
                <c:pt idx="3261">
                  <c:v>40900</c:v>
                </c:pt>
                <c:pt idx="3262">
                  <c:v>40901</c:v>
                </c:pt>
                <c:pt idx="3263">
                  <c:v>40902</c:v>
                </c:pt>
                <c:pt idx="3264">
                  <c:v>40903</c:v>
                </c:pt>
                <c:pt idx="3265">
                  <c:v>40904</c:v>
                </c:pt>
                <c:pt idx="3266">
                  <c:v>40905</c:v>
                </c:pt>
                <c:pt idx="3267">
                  <c:v>40906</c:v>
                </c:pt>
                <c:pt idx="3268">
                  <c:v>40907</c:v>
                </c:pt>
                <c:pt idx="3269">
                  <c:v>40908</c:v>
                </c:pt>
                <c:pt idx="3270">
                  <c:v>40909</c:v>
                </c:pt>
                <c:pt idx="3271">
                  <c:v>40910</c:v>
                </c:pt>
                <c:pt idx="3273">
                  <c:v>40863</c:v>
                </c:pt>
                <c:pt idx="3274">
                  <c:v>40864</c:v>
                </c:pt>
                <c:pt idx="3275">
                  <c:v>40865</c:v>
                </c:pt>
                <c:pt idx="3276">
                  <c:v>40866</c:v>
                </c:pt>
                <c:pt idx="3277">
                  <c:v>40867</c:v>
                </c:pt>
                <c:pt idx="3278">
                  <c:v>40868</c:v>
                </c:pt>
                <c:pt idx="3279">
                  <c:v>40869</c:v>
                </c:pt>
                <c:pt idx="3280">
                  <c:v>40870</c:v>
                </c:pt>
                <c:pt idx="3281">
                  <c:v>40871</c:v>
                </c:pt>
                <c:pt idx="3282">
                  <c:v>40872</c:v>
                </c:pt>
                <c:pt idx="3283">
                  <c:v>40873</c:v>
                </c:pt>
                <c:pt idx="3284">
                  <c:v>40874</c:v>
                </c:pt>
                <c:pt idx="3285">
                  <c:v>40875</c:v>
                </c:pt>
                <c:pt idx="3286">
                  <c:v>40876</c:v>
                </c:pt>
                <c:pt idx="3287">
                  <c:v>40880</c:v>
                </c:pt>
                <c:pt idx="3288">
                  <c:v>40881</c:v>
                </c:pt>
                <c:pt idx="3289">
                  <c:v>40882</c:v>
                </c:pt>
                <c:pt idx="3290">
                  <c:v>40883</c:v>
                </c:pt>
                <c:pt idx="3291">
                  <c:v>40884</c:v>
                </c:pt>
                <c:pt idx="3292">
                  <c:v>40885</c:v>
                </c:pt>
                <c:pt idx="3293">
                  <c:v>40886</c:v>
                </c:pt>
                <c:pt idx="3294">
                  <c:v>40887</c:v>
                </c:pt>
                <c:pt idx="3295">
                  <c:v>40888</c:v>
                </c:pt>
                <c:pt idx="3296">
                  <c:v>40889</c:v>
                </c:pt>
                <c:pt idx="3297">
                  <c:v>40890</c:v>
                </c:pt>
                <c:pt idx="3298">
                  <c:v>40891</c:v>
                </c:pt>
                <c:pt idx="3299">
                  <c:v>40892</c:v>
                </c:pt>
                <c:pt idx="3300">
                  <c:v>40893</c:v>
                </c:pt>
                <c:pt idx="3301">
                  <c:v>40894</c:v>
                </c:pt>
                <c:pt idx="3302">
                  <c:v>40895</c:v>
                </c:pt>
                <c:pt idx="3303">
                  <c:v>40896</c:v>
                </c:pt>
                <c:pt idx="3304">
                  <c:v>40897</c:v>
                </c:pt>
                <c:pt idx="3305">
                  <c:v>40898</c:v>
                </c:pt>
                <c:pt idx="3306">
                  <c:v>40904</c:v>
                </c:pt>
                <c:pt idx="3307">
                  <c:v>40905</c:v>
                </c:pt>
                <c:pt idx="3308">
                  <c:v>40906</c:v>
                </c:pt>
                <c:pt idx="3309">
                  <c:v>40907</c:v>
                </c:pt>
                <c:pt idx="3310">
                  <c:v>40908</c:v>
                </c:pt>
                <c:pt idx="3311">
                  <c:v>40909</c:v>
                </c:pt>
                <c:pt idx="3312">
                  <c:v>40910</c:v>
                </c:pt>
                <c:pt idx="3313">
                  <c:v>40911</c:v>
                </c:pt>
                <c:pt idx="3314">
                  <c:v>40912</c:v>
                </c:pt>
                <c:pt idx="3315">
                  <c:v>40913</c:v>
                </c:pt>
                <c:pt idx="3316">
                  <c:v>40914</c:v>
                </c:pt>
                <c:pt idx="3317">
                  <c:v>40915</c:v>
                </c:pt>
                <c:pt idx="3318">
                  <c:v>40916</c:v>
                </c:pt>
                <c:pt idx="3319">
                  <c:v>40917</c:v>
                </c:pt>
                <c:pt idx="3320">
                  <c:v>40918</c:v>
                </c:pt>
                <c:pt idx="3321">
                  <c:v>40919</c:v>
                </c:pt>
                <c:pt idx="3322">
                  <c:v>40920</c:v>
                </c:pt>
                <c:pt idx="3323">
                  <c:v>40921</c:v>
                </c:pt>
                <c:pt idx="3324">
                  <c:v>40922</c:v>
                </c:pt>
                <c:pt idx="3325">
                  <c:v>40923</c:v>
                </c:pt>
                <c:pt idx="3326">
                  <c:v>40924</c:v>
                </c:pt>
                <c:pt idx="3327">
                  <c:v>40925</c:v>
                </c:pt>
                <c:pt idx="3328">
                  <c:v>40926</c:v>
                </c:pt>
                <c:pt idx="3329">
                  <c:v>40927</c:v>
                </c:pt>
                <c:pt idx="3330">
                  <c:v>40928</c:v>
                </c:pt>
                <c:pt idx="3331">
                  <c:v>40929</c:v>
                </c:pt>
                <c:pt idx="3332">
                  <c:v>40930</c:v>
                </c:pt>
                <c:pt idx="3333">
                  <c:v>40931</c:v>
                </c:pt>
                <c:pt idx="3334">
                  <c:v>40932</c:v>
                </c:pt>
                <c:pt idx="3335">
                  <c:v>40933</c:v>
                </c:pt>
                <c:pt idx="3336">
                  <c:v>40934</c:v>
                </c:pt>
                <c:pt idx="3337">
                  <c:v>40935</c:v>
                </c:pt>
                <c:pt idx="3338">
                  <c:v>40936</c:v>
                </c:pt>
                <c:pt idx="3339">
                  <c:v>40937</c:v>
                </c:pt>
                <c:pt idx="3340">
                  <c:v>40938</c:v>
                </c:pt>
                <c:pt idx="3341">
                  <c:v>40939</c:v>
                </c:pt>
                <c:pt idx="3342">
                  <c:v>40940</c:v>
                </c:pt>
                <c:pt idx="3343">
                  <c:v>40941</c:v>
                </c:pt>
                <c:pt idx="3344">
                  <c:v>40942</c:v>
                </c:pt>
                <c:pt idx="3345">
                  <c:v>40943</c:v>
                </c:pt>
                <c:pt idx="3346">
                  <c:v>40944</c:v>
                </c:pt>
                <c:pt idx="3347">
                  <c:v>40945</c:v>
                </c:pt>
              </c:numCache>
            </c:numRef>
          </c:cat>
          <c:val>
            <c:numRef>
              <c:f>Sheet1!$AK$2:$AK$5592</c:f>
              <c:numCache>
                <c:formatCode>General</c:formatCode>
                <c:ptCount val="5591"/>
                <c:pt idx="0">
                  <c:v>420.34064539978198</c:v>
                </c:pt>
                <c:pt idx="1">
                  <c:v>352.27533357642824</c:v>
                </c:pt>
                <c:pt idx="2">
                  <c:v>415.90483297722665</c:v>
                </c:pt>
                <c:pt idx="3">
                  <c:v>506.24301933631068</c:v>
                </c:pt>
                <c:pt idx="4">
                  <c:v>462.3708902262224</c:v>
                </c:pt>
                <c:pt idx="5">
                  <c:v>422.10205669338785</c:v>
                </c:pt>
                <c:pt idx="6">
                  <c:v>343.52685562909755</c:v>
                </c:pt>
                <c:pt idx="7">
                  <c:v>236.28164285198727</c:v>
                </c:pt>
                <c:pt idx="8">
                  <c:v>254.30763159864</c:v>
                </c:pt>
                <c:pt idx="9">
                  <c:v>230.32373287178061</c:v>
                </c:pt>
                <c:pt idx="10">
                  <c:v>230.34435174304215</c:v>
                </c:pt>
                <c:pt idx="11">
                  <c:v>198.28092664759623</c:v>
                </c:pt>
                <c:pt idx="12">
                  <c:v>132.80766608432168</c:v>
                </c:pt>
                <c:pt idx="13">
                  <c:v>115.24337720400945</c:v>
                </c:pt>
                <c:pt idx="14">
                  <c:v>101.83681768461254</c:v>
                </c:pt>
                <c:pt idx="15">
                  <c:v>91.499103178648525</c:v>
                </c:pt>
                <c:pt idx="16">
                  <c:v>88.468565177332493</c:v>
                </c:pt>
                <c:pt idx="17">
                  <c:v>132.68919076041493</c:v>
                </c:pt>
                <c:pt idx="18">
                  <c:v>123.95083899046578</c:v>
                </c:pt>
                <c:pt idx="19">
                  <c:v>154.25426931062262</c:v>
                </c:pt>
                <c:pt idx="20">
                  <c:v>167.20179838927288</c:v>
                </c:pt>
                <c:pt idx="21">
                  <c:v>137.73754083020324</c:v>
                </c:pt>
                <c:pt idx="22">
                  <c:v>143.90453135887219</c:v>
                </c:pt>
                <c:pt idx="23">
                  <c:v>126.3755696585722</c:v>
                </c:pt>
                <c:pt idx="24">
                  <c:v>90.464474306834688</c:v>
                </c:pt>
                <c:pt idx="25">
                  <c:v>50.986459079795118</c:v>
                </c:pt>
                <c:pt idx="26">
                  <c:v>43.032145024044439</c:v>
                </c:pt>
                <c:pt idx="27">
                  <c:v>49.338277799033634</c:v>
                </c:pt>
                <c:pt idx="28">
                  <c:v>48.020232551527442</c:v>
                </c:pt>
                <c:pt idx="29">
                  <c:v>55.020746834401542</c:v>
                </c:pt>
                <c:pt idx="30">
                  <c:v>52.327862509584477</c:v>
                </c:pt>
                <c:pt idx="31">
                  <c:v>75.045899189703064</c:v>
                </c:pt>
                <c:pt idx="32">
                  <c:v>86.903709301564959</c:v>
                </c:pt>
                <c:pt idx="33">
                  <c:v>174.58312373499197</c:v>
                </c:pt>
                <c:pt idx="34">
                  <c:v>204.73216937980033</c:v>
                </c:pt>
                <c:pt idx="35">
                  <c:v>189.57657674024796</c:v>
                </c:pt>
                <c:pt idx="36">
                  <c:v>160.01386261971473</c:v>
                </c:pt>
                <c:pt idx="37">
                  <c:v>112.24808083909738</c:v>
                </c:pt>
                <c:pt idx="38">
                  <c:v>101.06295028691245</c:v>
                </c:pt>
                <c:pt idx="39">
                  <c:v>93.204472416458728</c:v>
                </c:pt>
                <c:pt idx="40">
                  <c:v>82.519939382254918</c:v>
                </c:pt>
                <c:pt idx="41">
                  <c:v>55.655846229565206</c:v>
                </c:pt>
                <c:pt idx="42">
                  <c:v>110.42921398354532</c:v>
                </c:pt>
                <c:pt idx="43">
                  <c:v>152.425454237862</c:v>
                </c:pt>
                <c:pt idx="44">
                  <c:v>178.1596854821837</c:v>
                </c:pt>
                <c:pt idx="45">
                  <c:v>281.91969243889616</c:v>
                </c:pt>
                <c:pt idx="46">
                  <c:v>191.5346361099655</c:v>
                </c:pt>
                <c:pt idx="47">
                  <c:v>126.91757648235946</c:v>
                </c:pt>
                <c:pt idx="48">
                  <c:v>122.64740035131399</c:v>
                </c:pt>
                <c:pt idx="49">
                  <c:v>72.661271321892855</c:v>
                </c:pt>
                <c:pt idx="50">
                  <c:v>253.51427274415587</c:v>
                </c:pt>
                <c:pt idx="51">
                  <c:v>361.39647137029505</c:v>
                </c:pt>
                <c:pt idx="52">
                  <c:v>321.81101076108405</c:v>
                </c:pt>
                <c:pt idx="53">
                  <c:v>411.04457582689798</c:v>
                </c:pt>
                <c:pt idx="54">
                  <c:v>506.93819527781244</c:v>
                </c:pt>
                <c:pt idx="55">
                  <c:v>578.66671279349248</c:v>
                </c:pt>
                <c:pt idx="56">
                  <c:v>835.95726444911918</c:v>
                </c:pt>
                <c:pt idx="57">
                  <c:v>873.86221774390856</c:v>
                </c:pt>
                <c:pt idx="58">
                  <c:v>621.54014460810151</c:v>
                </c:pt>
                <c:pt idx="59">
                  <c:v>468.05091969694331</c:v>
                </c:pt>
                <c:pt idx="60">
                  <c:v>324.14469907713681</c:v>
                </c:pt>
                <c:pt idx="61">
                  <c:v>432.07552921301249</c:v>
                </c:pt>
                <c:pt idx="62">
                  <c:v>460.99901761384535</c:v>
                </c:pt>
                <c:pt idx="63">
                  <c:v>549.69256057000223</c:v>
                </c:pt>
                <c:pt idx="64">
                  <c:v>544.05913641985535</c:v>
                </c:pt>
                <c:pt idx="65">
                  <c:v>271.82311978370126</c:v>
                </c:pt>
                <c:pt idx="66">
                  <c:v>271.81234207298229</c:v>
                </c:pt>
                <c:pt idx="67">
                  <c:v>250.84294715679454</c:v>
                </c:pt>
                <c:pt idx="68">
                  <c:v>232.59466275676075</c:v>
                </c:pt>
                <c:pt idx="69">
                  <c:v>196.14818851633754</c:v>
                </c:pt>
                <c:pt idx="70">
                  <c:v>168.16724230231208</c:v>
                </c:pt>
                <c:pt idx="71">
                  <c:v>152.22877485443328</c:v>
                </c:pt>
                <c:pt idx="72">
                  <c:v>206.25498995622925</c:v>
                </c:pt>
                <c:pt idx="73">
                  <c:v>237.98521421433543</c:v>
                </c:pt>
                <c:pt idx="74">
                  <c:v>295.78911877372593</c:v>
                </c:pt>
                <c:pt idx="75">
                  <c:v>303.0675943166425</c:v>
                </c:pt>
                <c:pt idx="76">
                  <c:v>274.70502675889253</c:v>
                </c:pt>
                <c:pt idx="77">
                  <c:v>295.21523857790413</c:v>
                </c:pt>
                <c:pt idx="78">
                  <c:v>296.8715369996641</c:v>
                </c:pt>
                <c:pt idx="79">
                  <c:v>321.7204839677579</c:v>
                </c:pt>
                <c:pt idx="80">
                  <c:v>351.3567519135031</c:v>
                </c:pt>
                <c:pt idx="81">
                  <c:v>348.3156331639405</c:v>
                </c:pt>
                <c:pt idx="82">
                  <c:v>342.14261749629065</c:v>
                </c:pt>
                <c:pt idx="83">
                  <c:v>273.74344836141967</c:v>
                </c:pt>
                <c:pt idx="84">
                  <c:v>309.6587906175846</c:v>
                </c:pt>
                <c:pt idx="85">
                  <c:v>302.3785413738953</c:v>
                </c:pt>
                <c:pt idx="86">
                  <c:v>279.87472111525165</c:v>
                </c:pt>
                <c:pt idx="87">
                  <c:v>331.00486528396203</c:v>
                </c:pt>
                <c:pt idx="88">
                  <c:v>323.99727817669879</c:v>
                </c:pt>
                <c:pt idx="89">
                  <c:v>292.27365304209485</c:v>
                </c:pt>
                <c:pt idx="90">
                  <c:v>313.60426472224935</c:v>
                </c:pt>
                <c:pt idx="91">
                  <c:v>290.67971782803943</c:v>
                </c:pt>
                <c:pt idx="92">
                  <c:v>245.30302710401878</c:v>
                </c:pt>
                <c:pt idx="93">
                  <c:v>257.2435726512191</c:v>
                </c:pt>
                <c:pt idx="94">
                  <c:v>245.47073547593027</c:v>
                </c:pt>
                <c:pt idx="95">
                  <c:v>238.72372886769881</c:v>
                </c:pt>
                <c:pt idx="96">
                  <c:v>249.17855287469851</c:v>
                </c:pt>
                <c:pt idx="97">
                  <c:v>299.94829067461251</c:v>
                </c:pt>
                <c:pt idx="98">
                  <c:v>283.05276033563177</c:v>
                </c:pt>
                <c:pt idx="99">
                  <c:v>276.98849076815497</c:v>
                </c:pt>
                <c:pt idx="100">
                  <c:v>265.41000044751814</c:v>
                </c:pt>
                <c:pt idx="101">
                  <c:v>225.19420163790346</c:v>
                </c:pt>
                <c:pt idx="102">
                  <c:v>217.45894876199614</c:v>
                </c:pt>
                <c:pt idx="103">
                  <c:v>196.16800259005672</c:v>
                </c:pt>
                <c:pt idx="104">
                  <c:v>188.00567583687356</c:v>
                </c:pt>
                <c:pt idx="105">
                  <c:v>177.28821138034996</c:v>
                </c:pt>
                <c:pt idx="106">
                  <c:v>178.88665032231074</c:v>
                </c:pt>
                <c:pt idx="107">
                  <c:v>197.98300500637558</c:v>
                </c:pt>
                <c:pt idx="108">
                  <c:v>196.29680567338056</c:v>
                </c:pt>
                <c:pt idx="109">
                  <c:v>193.16172677381832</c:v>
                </c:pt>
                <c:pt idx="110">
                  <c:v>195.92036088625918</c:v>
                </c:pt>
                <c:pt idx="111">
                  <c:v>182.23931141798681</c:v>
                </c:pt>
                <c:pt idx="112">
                  <c:v>173.79268595644675</c:v>
                </c:pt>
                <c:pt idx="113">
                  <c:v>206.83679104650219</c:v>
                </c:pt>
                <c:pt idx="114">
                  <c:v>160.21260898323089</c:v>
                </c:pt>
                <c:pt idx="115">
                  <c:v>211.60651652704098</c:v>
                </c:pt>
                <c:pt idx="116">
                  <c:v>242.97921765268271</c:v>
                </c:pt>
                <c:pt idx="117">
                  <c:v>258.75218056266021</c:v>
                </c:pt>
                <c:pt idx="118">
                  <c:v>338.52863734228532</c:v>
                </c:pt>
                <c:pt idx="119">
                  <c:v>322.17319410573702</c:v>
                </c:pt>
                <c:pt idx="120">
                  <c:v>277.1401876813328</c:v>
                </c:pt>
                <c:pt idx="121">
                  <c:v>225.69659093180948</c:v>
                </c:pt>
                <c:pt idx="122">
                  <c:v>214.67965552535276</c:v>
                </c:pt>
                <c:pt idx="123">
                  <c:v>185.50835004526024</c:v>
                </c:pt>
                <c:pt idx="124">
                  <c:v>262.54487454409536</c:v>
                </c:pt>
                <c:pt idx="125">
                  <c:v>448.53851999890253</c:v>
                </c:pt>
                <c:pt idx="126">
                  <c:v>491.63068920972034</c:v>
                </c:pt>
                <c:pt idx="127">
                  <c:v>677.47379303124831</c:v>
                </c:pt>
                <c:pt idx="128">
                  <c:v>733.81590022052842</c:v>
                </c:pt>
                <c:pt idx="129">
                  <c:v>761.30527252567151</c:v>
                </c:pt>
                <c:pt idx="130">
                  <c:v>894.38281250910279</c:v>
                </c:pt>
                <c:pt idx="131">
                  <c:v>946.35514135157428</c:v>
                </c:pt>
                <c:pt idx="132">
                  <c:v>887.71046036751852</c:v>
                </c:pt>
                <c:pt idx="133">
                  <c:v>764.26672383499647</c:v>
                </c:pt>
                <c:pt idx="134">
                  <c:v>667.25001261084253</c:v>
                </c:pt>
                <c:pt idx="135">
                  <c:v>612.9343708828892</c:v>
                </c:pt>
                <c:pt idx="136">
                  <c:v>477.3603698582225</c:v>
                </c:pt>
                <c:pt idx="137">
                  <c:v>397.90555346995069</c:v>
                </c:pt>
                <c:pt idx="138">
                  <c:v>351.3567519135031</c:v>
                </c:pt>
                <c:pt idx="139">
                  <c:v>319.45978970227549</c:v>
                </c:pt>
                <c:pt idx="140">
                  <c:v>370.42476185342832</c:v>
                </c:pt>
                <c:pt idx="141">
                  <c:v>416.98470941212116</c:v>
                </c:pt>
                <c:pt idx="142">
                  <c:v>350.76413804179867</c:v>
                </c:pt>
                <c:pt idx="143">
                  <c:v>307.74741928573371</c:v>
                </c:pt>
                <c:pt idx="144">
                  <c:v>274.88880627199222</c:v>
                </c:pt>
                <c:pt idx="145">
                  <c:v>205.44314465056232</c:v>
                </c:pt>
                <c:pt idx="146">
                  <c:v>166.76249365934925</c:v>
                </c:pt>
                <c:pt idx="147">
                  <c:v>144.08971583102539</c:v>
                </c:pt>
                <c:pt idx="148">
                  <c:v>195.2669441983451</c:v>
                </c:pt>
                <c:pt idx="149">
                  <c:v>191.84008473194234</c:v>
                </c:pt>
                <c:pt idx="150">
                  <c:v>209.07744493060468</c:v>
                </c:pt>
                <c:pt idx="151">
                  <c:v>243.0105813857954</c:v>
                </c:pt>
                <c:pt idx="152">
                  <c:v>164.79826170050362</c:v>
                </c:pt>
                <c:pt idx="153">
                  <c:v>121.90242024110928</c:v>
                </c:pt>
                <c:pt idx="154">
                  <c:v>112.03591408635839</c:v>
                </c:pt>
                <c:pt idx="155">
                  <c:v>124.84221045349841</c:v>
                </c:pt>
                <c:pt idx="156">
                  <c:v>115.27002355224977</c:v>
                </c:pt>
                <c:pt idx="157">
                  <c:v>144.10823689663104</c:v>
                </c:pt>
                <c:pt idx="158">
                  <c:v>108.23742279970612</c:v>
                </c:pt>
                <c:pt idx="159">
                  <c:v>88.340844549937259</c:v>
                </c:pt>
                <c:pt idx="160">
                  <c:v>88.690011034559447</c:v>
                </c:pt>
                <c:pt idx="161">
                  <c:v>113.40736602483959</c:v>
                </c:pt>
                <c:pt idx="162">
                  <c:v>209.64105011160422</c:v>
                </c:pt>
                <c:pt idx="163">
                  <c:v>301.46791596873663</c:v>
                </c:pt>
                <c:pt idx="164">
                  <c:v>390.96135442596244</c:v>
                </c:pt>
                <c:pt idx="165">
                  <c:v>464.88959553725726</c:v>
                </c:pt>
                <c:pt idx="166">
                  <c:v>512.7355480113838</c:v>
                </c:pt>
                <c:pt idx="167">
                  <c:v>499.740372060558</c:v>
                </c:pt>
                <c:pt idx="168">
                  <c:v>354.9422549149387</c:v>
                </c:pt>
                <c:pt idx="169">
                  <c:v>281.72371521512065</c:v>
                </c:pt>
                <c:pt idx="170">
                  <c:v>335.72842380159244</c:v>
                </c:pt>
                <c:pt idx="171">
                  <c:v>305.32688829439576</c:v>
                </c:pt>
                <c:pt idx="172">
                  <c:v>260.14605269565072</c:v>
                </c:pt>
                <c:pt idx="173">
                  <c:v>231.19013536248545</c:v>
                </c:pt>
                <c:pt idx="174">
                  <c:v>167.37376879430633</c:v>
                </c:pt>
                <c:pt idx="175">
                  <c:v>111.85032441356439</c:v>
                </c:pt>
                <c:pt idx="176">
                  <c:v>58.009748933647607</c:v>
                </c:pt>
                <c:pt idx="177">
                  <c:v>48.369274498967528</c:v>
                </c:pt>
                <c:pt idx="178">
                  <c:v>51.544968944886932</c:v>
                </c:pt>
                <c:pt idx="179">
                  <c:v>44.723706623437465</c:v>
                </c:pt>
                <c:pt idx="180">
                  <c:v>58.147103814277216</c:v>
                </c:pt>
                <c:pt idx="181">
                  <c:v>49.290580480897916</c:v>
                </c:pt>
                <c:pt idx="182">
                  <c:v>40.243330443816376</c:v>
                </c:pt>
                <c:pt idx="183">
                  <c:v>35.391462026309455</c:v>
                </c:pt>
                <c:pt idx="184">
                  <c:v>38.745511952482062</c:v>
                </c:pt>
                <c:pt idx="185">
                  <c:v>29.996158786365413</c:v>
                </c:pt>
                <c:pt idx="186">
                  <c:v>27.430842374684289</c:v>
                </c:pt>
                <c:pt idx="187">
                  <c:v>29.552376789986727</c:v>
                </c:pt>
                <c:pt idx="188">
                  <c:v>24.735061244151439</c:v>
                </c:pt>
                <c:pt idx="189">
                  <c:v>53.368158631332335</c:v>
                </c:pt>
                <c:pt idx="190">
                  <c:v>92.372623253730112</c:v>
                </c:pt>
                <c:pt idx="191">
                  <c:v>151.72326887930095</c:v>
                </c:pt>
                <c:pt idx="192">
                  <c:v>200.54863166894938</c:v>
                </c:pt>
                <c:pt idx="193">
                  <c:v>231.3965454481804</c:v>
                </c:pt>
                <c:pt idx="194">
                  <c:v>263.88015686058446</c:v>
                </c:pt>
                <c:pt idx="195">
                  <c:v>276.57685959327466</c:v>
                </c:pt>
                <c:pt idx="196">
                  <c:v>297.78917296783737</c:v>
                </c:pt>
                <c:pt idx="197">
                  <c:v>300.15890820899199</c:v>
                </c:pt>
                <c:pt idx="198">
                  <c:v>273.62466705292172</c:v>
                </c:pt>
                <c:pt idx="199">
                  <c:v>265.89192320288538</c:v>
                </c:pt>
                <c:pt idx="200">
                  <c:v>193.42828646716976</c:v>
                </c:pt>
                <c:pt idx="201">
                  <c:v>133.12673808510601</c:v>
                </c:pt>
                <c:pt idx="202">
                  <c:v>115.99877184741476</c:v>
                </c:pt>
                <c:pt idx="203">
                  <c:v>118.99322032048076</c:v>
                </c:pt>
                <c:pt idx="204">
                  <c:v>114.97697263536975</c:v>
                </c:pt>
                <c:pt idx="205">
                  <c:v>132.69830353275756</c:v>
                </c:pt>
                <c:pt idx="206">
                  <c:v>134.06656726037892</c:v>
                </c:pt>
                <c:pt idx="207">
                  <c:v>134.00265538472738</c:v>
                </c:pt>
                <c:pt idx="208">
                  <c:v>136.71030532177227</c:v>
                </c:pt>
                <c:pt idx="209">
                  <c:v>141.55683013984518</c:v>
                </c:pt>
                <c:pt idx="210">
                  <c:v>143.96008170179255</c:v>
                </c:pt>
                <c:pt idx="211">
                  <c:v>150.1154519639384</c:v>
                </c:pt>
                <c:pt idx="212">
                  <c:v>130.27850086615931</c:v>
                </c:pt>
                <c:pt idx="213">
                  <c:v>107.88601575263594</c:v>
                </c:pt>
                <c:pt idx="214">
                  <c:v>112.01823661809613</c:v>
                </c:pt>
                <c:pt idx="215">
                  <c:v>101.05426050341339</c:v>
                </c:pt>
                <c:pt idx="216">
                  <c:v>104.96794361932564</c:v>
                </c:pt>
                <c:pt idx="217">
                  <c:v>84.344038780589401</c:v>
                </c:pt>
                <c:pt idx="218">
                  <c:v>80.054457298087073</c:v>
                </c:pt>
                <c:pt idx="219">
                  <c:v>77.406891197097139</c:v>
                </c:pt>
                <c:pt idx="220">
                  <c:v>66.640021512575842</c:v>
                </c:pt>
                <c:pt idx="221">
                  <c:v>81.719431631878265</c:v>
                </c:pt>
                <c:pt idx="222">
                  <c:v>65.099613753394806</c:v>
                </c:pt>
                <c:pt idx="223">
                  <c:v>65.951234346692232</c:v>
                </c:pt>
                <c:pt idx="224">
                  <c:v>60.560440170200295</c:v>
                </c:pt>
                <c:pt idx="225">
                  <c:v>62.625788599267246</c:v>
                </c:pt>
                <c:pt idx="226">
                  <c:v>58.413832066333235</c:v>
                </c:pt>
                <c:pt idx="227">
                  <c:v>44.534608354049851</c:v>
                </c:pt>
                <c:pt idx="228">
                  <c:v>58.122862218340778</c:v>
                </c:pt>
                <c:pt idx="229">
                  <c:v>62.422165585463496</c:v>
                </c:pt>
                <c:pt idx="230">
                  <c:v>91.105567888807855</c:v>
                </c:pt>
                <c:pt idx="231">
                  <c:v>99.249372502861519</c:v>
                </c:pt>
                <c:pt idx="232">
                  <c:v>120.79992140678223</c:v>
                </c:pt>
                <c:pt idx="233">
                  <c:v>99.3793604171223</c:v>
                </c:pt>
                <c:pt idx="234">
                  <c:v>84.496297715042687</c:v>
                </c:pt>
                <c:pt idx="235">
                  <c:v>104.02437613347122</c:v>
                </c:pt>
                <c:pt idx="236">
                  <c:v>89.320720378294808</c:v>
                </c:pt>
                <c:pt idx="237">
                  <c:v>109.56570069694135</c:v>
                </c:pt>
                <c:pt idx="238">
                  <c:v>109.82992010093585</c:v>
                </c:pt>
                <c:pt idx="239">
                  <c:v>95.35357594951347</c:v>
                </c:pt>
                <c:pt idx="240">
                  <c:v>91.250975505899959</c:v>
                </c:pt>
                <c:pt idx="241">
                  <c:v>65.115978932677407</c:v>
                </c:pt>
                <c:pt idx="242">
                  <c:v>145.72139200297548</c:v>
                </c:pt>
                <c:pt idx="243">
                  <c:v>158.16142759022497</c:v>
                </c:pt>
                <c:pt idx="244">
                  <c:v>125.55434368678834</c:v>
                </c:pt>
                <c:pt idx="245">
                  <c:v>131.16902735819167</c:v>
                </c:pt>
                <c:pt idx="246">
                  <c:v>81.340618655827726</c:v>
                </c:pt>
                <c:pt idx="247">
                  <c:v>115.27890590636525</c:v>
                </c:pt>
                <c:pt idx="248">
                  <c:v>185.04890329333998</c:v>
                </c:pt>
                <c:pt idx="249">
                  <c:v>190.17628494834935</c:v>
                </c:pt>
                <c:pt idx="250">
                  <c:v>224.83552709825742</c:v>
                </c:pt>
                <c:pt idx="251">
                  <c:v>214.7910608319653</c:v>
                </c:pt>
                <c:pt idx="252">
                  <c:v>170.4662366557024</c:v>
                </c:pt>
                <c:pt idx="253">
                  <c:v>184.27723408259044</c:v>
                </c:pt>
                <c:pt idx="254">
                  <c:v>128.92672722194402</c:v>
                </c:pt>
                <c:pt idx="255">
                  <c:v>97.985555618972327</c:v>
                </c:pt>
                <c:pt idx="256">
                  <c:v>85.26664148511199</c:v>
                </c:pt>
                <c:pt idx="257">
                  <c:v>70.179108458352786</c:v>
                </c:pt>
                <c:pt idx="258">
                  <c:v>71.592628585043727</c:v>
                </c:pt>
                <c:pt idx="259">
                  <c:v>58.721134244769999</c:v>
                </c:pt>
                <c:pt idx="260">
                  <c:v>51.592868355059181</c:v>
                </c:pt>
                <c:pt idx="261">
                  <c:v>48.155062353020185</c:v>
                </c:pt>
                <c:pt idx="262">
                  <c:v>41.690691413488821</c:v>
                </c:pt>
                <c:pt idx="263">
                  <c:v>41.463538584022913</c:v>
                </c:pt>
                <c:pt idx="264">
                  <c:v>73.283485723950378</c:v>
                </c:pt>
                <c:pt idx="265">
                  <c:v>69.197484359479859</c:v>
                </c:pt>
                <c:pt idx="266">
                  <c:v>68.044790269064833</c:v>
                </c:pt>
                <c:pt idx="267">
                  <c:v>73.14239178376738</c:v>
                </c:pt>
                <c:pt idx="268">
                  <c:v>65.861098214081593</c:v>
                </c:pt>
                <c:pt idx="269">
                  <c:v>92.346913812696513</c:v>
                </c:pt>
                <c:pt idx="270">
                  <c:v>111.75313172255105</c:v>
                </c:pt>
                <c:pt idx="271">
                  <c:v>115.97209622082298</c:v>
                </c:pt>
                <c:pt idx="272">
                  <c:v>110.19119318328742</c:v>
                </c:pt>
                <c:pt idx="273">
                  <c:v>112.24808083909738</c:v>
                </c:pt>
                <c:pt idx="274">
                  <c:v>94.028848394445845</c:v>
                </c:pt>
                <c:pt idx="275">
                  <c:v>82.806697898675338</c:v>
                </c:pt>
                <c:pt idx="276">
                  <c:v>74.995946010370972</c:v>
                </c:pt>
                <c:pt idx="277">
                  <c:v>51.369374431655146</c:v>
                </c:pt>
                <c:pt idx="278">
                  <c:v>42.239403742933099</c:v>
                </c:pt>
                <c:pt idx="279">
                  <c:v>46.863698682980605</c:v>
                </c:pt>
                <c:pt idx="280">
                  <c:v>39.704546871958883</c:v>
                </c:pt>
                <c:pt idx="281">
                  <c:v>26.867667472732126</c:v>
                </c:pt>
                <c:pt idx="282">
                  <c:v>27.89557120051175</c:v>
                </c:pt>
                <c:pt idx="283">
                  <c:v>18.505726861141699</c:v>
                </c:pt>
                <c:pt idx="284">
                  <c:v>23.955712298877152</c:v>
                </c:pt>
                <c:pt idx="285">
                  <c:v>49.775702867656953</c:v>
                </c:pt>
                <c:pt idx="286">
                  <c:v>63.196328771751766</c:v>
                </c:pt>
                <c:pt idx="287">
                  <c:v>110.64968097490782</c:v>
                </c:pt>
                <c:pt idx="288">
                  <c:v>146.03702706568603</c:v>
                </c:pt>
                <c:pt idx="289">
                  <c:v>170.4662366557024</c:v>
                </c:pt>
                <c:pt idx="290">
                  <c:v>150.82544851746977</c:v>
                </c:pt>
                <c:pt idx="291">
                  <c:v>130.31482651091952</c:v>
                </c:pt>
                <c:pt idx="292">
                  <c:v>134.05743663538334</c:v>
                </c:pt>
                <c:pt idx="293">
                  <c:v>134.00265538472738</c:v>
                </c:pt>
                <c:pt idx="294">
                  <c:v>128.53710935446739</c:v>
                </c:pt>
                <c:pt idx="295">
                  <c:v>110.59676211298199</c:v>
                </c:pt>
                <c:pt idx="296">
                  <c:v>103.11706764245166</c:v>
                </c:pt>
                <c:pt idx="297">
                  <c:v>85.232759511403771</c:v>
                </c:pt>
                <c:pt idx="298">
                  <c:v>64.756054960467736</c:v>
                </c:pt>
                <c:pt idx="299">
                  <c:v>82.04793116208748</c:v>
                </c:pt>
                <c:pt idx="300">
                  <c:v>70.137829828265296</c:v>
                </c:pt>
                <c:pt idx="301">
                  <c:v>94.862925687208275</c:v>
                </c:pt>
                <c:pt idx="302">
                  <c:v>133.15409389777051</c:v>
                </c:pt>
                <c:pt idx="303">
                  <c:v>136.56367926612421</c:v>
                </c:pt>
                <c:pt idx="304">
                  <c:v>174.97864272735018</c:v>
                </c:pt>
                <c:pt idx="305">
                  <c:v>159.23830800240117</c:v>
                </c:pt>
                <c:pt idx="306">
                  <c:v>132.31566956832813</c:v>
                </c:pt>
                <c:pt idx="307">
                  <c:v>132.31566956832813</c:v>
                </c:pt>
                <c:pt idx="308">
                  <c:v>132.31566956832813</c:v>
                </c:pt>
                <c:pt idx="309">
                  <c:v>129.39818698888138</c:v>
                </c:pt>
                <c:pt idx="310">
                  <c:v>107.29783556763141</c:v>
                </c:pt>
                <c:pt idx="311">
                  <c:v>107.29783556763141</c:v>
                </c:pt>
                <c:pt idx="312">
                  <c:v>109.18717301616554</c:v>
                </c:pt>
                <c:pt idx="313">
                  <c:v>97.665676192336704</c:v>
                </c:pt>
                <c:pt idx="314">
                  <c:v>131.27814997009429</c:v>
                </c:pt>
                <c:pt idx="315">
                  <c:v>179.41047954579707</c:v>
                </c:pt>
                <c:pt idx="316">
                  <c:v>212.68692619550004</c:v>
                </c:pt>
                <c:pt idx="317">
                  <c:v>226.90759905547034</c:v>
                </c:pt>
                <c:pt idx="318">
                  <c:v>238.42200955569604</c:v>
                </c:pt>
                <c:pt idx="319">
                  <c:v>200.95707705283732</c:v>
                </c:pt>
                <c:pt idx="320">
                  <c:v>172.46424370048044</c:v>
                </c:pt>
                <c:pt idx="321">
                  <c:v>161.31139175337739</c:v>
                </c:pt>
                <c:pt idx="322">
                  <c:v>161.31139175337739</c:v>
                </c:pt>
                <c:pt idx="323">
                  <c:v>181.60656757093966</c:v>
                </c:pt>
                <c:pt idx="324">
                  <c:v>241.3915238698392</c:v>
                </c:pt>
                <c:pt idx="325">
                  <c:v>285.78174777368207</c:v>
                </c:pt>
                <c:pt idx="326">
                  <c:v>295.85535642848089</c:v>
                </c:pt>
                <c:pt idx="327">
                  <c:v>287.97029351982928</c:v>
                </c:pt>
                <c:pt idx="328">
                  <c:v>248.45262923090201</c:v>
                </c:pt>
                <c:pt idx="329">
                  <c:v>255.12284318071048</c:v>
                </c:pt>
                <c:pt idx="330">
                  <c:v>236.86299023697211</c:v>
                </c:pt>
                <c:pt idx="331">
                  <c:v>274.13228787819389</c:v>
                </c:pt>
                <c:pt idx="332">
                  <c:v>280.17902471277921</c:v>
                </c:pt>
                <c:pt idx="333">
                  <c:v>281.23394086321059</c:v>
                </c:pt>
                <c:pt idx="334">
                  <c:v>285.36646227986813</c:v>
                </c:pt>
                <c:pt idx="335">
                  <c:v>206.23493499073078</c:v>
                </c:pt>
                <c:pt idx="336">
                  <c:v>216.85973293993447</c:v>
                </c:pt>
                <c:pt idx="337">
                  <c:v>167.52666374936206</c:v>
                </c:pt>
                <c:pt idx="338">
                  <c:v>142.86837809352451</c:v>
                </c:pt>
                <c:pt idx="339">
                  <c:v>179.93465582483594</c:v>
                </c:pt>
                <c:pt idx="340">
                  <c:v>158.01041025812447</c:v>
                </c:pt>
                <c:pt idx="341">
                  <c:v>156.69030827542883</c:v>
                </c:pt>
                <c:pt idx="342">
                  <c:v>200.85743777976342</c:v>
                </c:pt>
                <c:pt idx="343">
                  <c:v>142.48020552220987</c:v>
                </c:pt>
                <c:pt idx="344">
                  <c:v>185.3812427258672</c:v>
                </c:pt>
                <c:pt idx="345">
                  <c:v>205.21276302001183</c:v>
                </c:pt>
                <c:pt idx="346">
                  <c:v>159.04926973769034</c:v>
                </c:pt>
                <c:pt idx="347">
                  <c:v>151.05915027517747</c:v>
                </c:pt>
                <c:pt idx="348">
                  <c:v>74.84611218025384</c:v>
                </c:pt>
                <c:pt idx="349">
                  <c:v>124.37386990200321</c:v>
                </c:pt>
                <c:pt idx="350">
                  <c:v>141.94450283690801</c:v>
                </c:pt>
                <c:pt idx="351">
                  <c:v>156.56784574012272</c:v>
                </c:pt>
                <c:pt idx="352">
                  <c:v>185.88000984548154</c:v>
                </c:pt>
                <c:pt idx="353">
                  <c:v>152.09768442482144</c:v>
                </c:pt>
                <c:pt idx="354">
                  <c:v>180.11917075807267</c:v>
                </c:pt>
                <c:pt idx="355">
                  <c:v>217.60119638526541</c:v>
                </c:pt>
                <c:pt idx="356">
                  <c:v>186.8686779169804</c:v>
                </c:pt>
                <c:pt idx="357">
                  <c:v>196.85187966687954</c:v>
                </c:pt>
                <c:pt idx="358">
                  <c:v>182.83357456709192</c:v>
                </c:pt>
                <c:pt idx="359">
                  <c:v>177.31724498527197</c:v>
                </c:pt>
                <c:pt idx="360">
                  <c:v>237.55902127065929</c:v>
                </c:pt>
                <c:pt idx="361">
                  <c:v>211.11220436818255</c:v>
                </c:pt>
                <c:pt idx="362">
                  <c:v>178.03374632135092</c:v>
                </c:pt>
                <c:pt idx="363">
                  <c:v>196.58420811031829</c:v>
                </c:pt>
                <c:pt idx="364">
                  <c:v>190.74691004016495</c:v>
                </c:pt>
                <c:pt idx="365">
                  <c:v>205.75375863994094</c:v>
                </c:pt>
                <c:pt idx="366">
                  <c:v>252.85893489255992</c:v>
                </c:pt>
                <c:pt idx="367">
                  <c:v>298.46410285083397</c:v>
                </c:pt>
                <c:pt idx="368">
                  <c:v>225.44023415817361</c:v>
                </c:pt>
                <c:pt idx="369">
                  <c:v>444.14324880247295</c:v>
                </c:pt>
                <c:pt idx="370">
                  <c:v>525.90077037725234</c:v>
                </c:pt>
                <c:pt idx="371">
                  <c:v>615.16956713307388</c:v>
                </c:pt>
                <c:pt idx="372">
                  <c:v>791.29169373513309</c:v>
                </c:pt>
                <c:pt idx="373">
                  <c:v>651.39939691327891</c:v>
                </c:pt>
                <c:pt idx="374">
                  <c:v>619.18358122654297</c:v>
                </c:pt>
                <c:pt idx="375">
                  <c:v>480.08693890730439</c:v>
                </c:pt>
                <c:pt idx="376">
                  <c:v>344.57771217574918</c:v>
                </c:pt>
                <c:pt idx="377">
                  <c:v>225.05071432645491</c:v>
                </c:pt>
                <c:pt idx="378">
                  <c:v>181.31470154943236</c:v>
                </c:pt>
                <c:pt idx="379">
                  <c:v>173.33036200660001</c:v>
                </c:pt>
                <c:pt idx="380">
                  <c:v>150.46102230953701</c:v>
                </c:pt>
                <c:pt idx="381">
                  <c:v>183.35026111794286</c:v>
                </c:pt>
                <c:pt idx="382">
                  <c:v>214.32527990441324</c:v>
                </c:pt>
                <c:pt idx="383">
                  <c:v>233.81508041841161</c:v>
                </c:pt>
                <c:pt idx="384">
                  <c:v>219.94146126093983</c:v>
                </c:pt>
                <c:pt idx="385">
                  <c:v>158.08591511560385</c:v>
                </c:pt>
                <c:pt idx="386">
                  <c:v>133.50981693765789</c:v>
                </c:pt>
                <c:pt idx="387">
                  <c:v>268.83149874313665</c:v>
                </c:pt>
                <c:pt idx="388">
                  <c:v>361.53718317951279</c:v>
                </c:pt>
                <c:pt idx="389">
                  <c:v>453.21342554660043</c:v>
                </c:pt>
                <c:pt idx="390">
                  <c:v>461.24026494399004</c:v>
                </c:pt>
                <c:pt idx="391">
                  <c:v>374.62713903323311</c:v>
                </c:pt>
                <c:pt idx="392">
                  <c:v>343.18063542202424</c:v>
                </c:pt>
                <c:pt idx="393">
                  <c:v>319.132384231998</c:v>
                </c:pt>
                <c:pt idx="394">
                  <c:v>430.77187534939725</c:v>
                </c:pt>
                <c:pt idx="395">
                  <c:v>408.24958301144238</c:v>
                </c:pt>
                <c:pt idx="396">
                  <c:v>424.28563565853227</c:v>
                </c:pt>
                <c:pt idx="397">
                  <c:v>426.96776668352715</c:v>
                </c:pt>
                <c:pt idx="398">
                  <c:v>353.43916038333572</c:v>
                </c:pt>
                <c:pt idx="399">
                  <c:v>314.33444537078338</c:v>
                </c:pt>
                <c:pt idx="400">
                  <c:v>267.55372413434139</c:v>
                </c:pt>
                <c:pt idx="401">
                  <c:v>266.33121820817109</c:v>
                </c:pt>
                <c:pt idx="402">
                  <c:v>266.04190388107963</c:v>
                </c:pt>
                <c:pt idx="403">
                  <c:v>323.61181091681647</c:v>
                </c:pt>
                <c:pt idx="404">
                  <c:v>360.8103566426359</c:v>
                </c:pt>
                <c:pt idx="405">
                  <c:v>327.26793122520024</c:v>
                </c:pt>
                <c:pt idx="406">
                  <c:v>272.04947920177074</c:v>
                </c:pt>
                <c:pt idx="407">
                  <c:v>166.34252479010306</c:v>
                </c:pt>
                <c:pt idx="408">
                  <c:v>168.57864135790467</c:v>
                </c:pt>
                <c:pt idx="409">
                  <c:v>152.05087206758617</c:v>
                </c:pt>
                <c:pt idx="410">
                  <c:v>164.2556527215489</c:v>
                </c:pt>
                <c:pt idx="411">
                  <c:v>164.35081931008637</c:v>
                </c:pt>
                <c:pt idx="412">
                  <c:v>271.45674438834249</c:v>
                </c:pt>
                <c:pt idx="413">
                  <c:v>345.93026165718004</c:v>
                </c:pt>
                <c:pt idx="414">
                  <c:v>378.24961123298266</c:v>
                </c:pt>
                <c:pt idx="415">
                  <c:v>342.08497810043656</c:v>
                </c:pt>
                <c:pt idx="416">
                  <c:v>277.63878464048321</c:v>
                </c:pt>
                <c:pt idx="417">
                  <c:v>265.39929379035345</c:v>
                </c:pt>
                <c:pt idx="418">
                  <c:v>236.59303253419043</c:v>
                </c:pt>
                <c:pt idx="419">
                  <c:v>237.26807764606198</c:v>
                </c:pt>
                <c:pt idx="420">
                  <c:v>251.58128678970402</c:v>
                </c:pt>
                <c:pt idx="421">
                  <c:v>207.61984447218114</c:v>
                </c:pt>
                <c:pt idx="422">
                  <c:v>135.30944102931238</c:v>
                </c:pt>
                <c:pt idx="423">
                  <c:v>165.3317277956377</c:v>
                </c:pt>
                <c:pt idx="424">
                  <c:v>198.50940578048176</c:v>
                </c:pt>
                <c:pt idx="425">
                  <c:v>244.52777221273581</c:v>
                </c:pt>
                <c:pt idx="426">
                  <c:v>359.05379772491142</c:v>
                </c:pt>
                <c:pt idx="427">
                  <c:v>362.24099930378731</c:v>
                </c:pt>
                <c:pt idx="428">
                  <c:v>383.22021929721035</c:v>
                </c:pt>
                <c:pt idx="429">
                  <c:v>351.14755872817443</c:v>
                </c:pt>
                <c:pt idx="430">
                  <c:v>287.36796885663352</c:v>
                </c:pt>
                <c:pt idx="431">
                  <c:v>259.80537632234336</c:v>
                </c:pt>
                <c:pt idx="432">
                  <c:v>207.66002057702281</c:v>
                </c:pt>
                <c:pt idx="433">
                  <c:v>177.34627966133118</c:v>
                </c:pt>
                <c:pt idx="434">
                  <c:v>160.79021751192357</c:v>
                </c:pt>
                <c:pt idx="435">
                  <c:v>163.47573563008336</c:v>
                </c:pt>
                <c:pt idx="436">
                  <c:v>177.10435675720521</c:v>
                </c:pt>
                <c:pt idx="437">
                  <c:v>183.94535191603063</c:v>
                </c:pt>
                <c:pt idx="438">
                  <c:v>156.60552437791193</c:v>
                </c:pt>
                <c:pt idx="439">
                  <c:v>148.70684070135738</c:v>
                </c:pt>
                <c:pt idx="440">
                  <c:v>146.25062291832</c:v>
                </c:pt>
                <c:pt idx="441">
                  <c:v>136.94863764588081</c:v>
                </c:pt>
                <c:pt idx="442">
                  <c:v>176.01179321137872</c:v>
                </c:pt>
                <c:pt idx="443">
                  <c:v>181.34388333135556</c:v>
                </c:pt>
                <c:pt idx="444">
                  <c:v>168.97111052215038</c:v>
                </c:pt>
                <c:pt idx="445">
                  <c:v>173.24370679404777</c:v>
                </c:pt>
                <c:pt idx="446">
                  <c:v>182.33670125684856</c:v>
                </c:pt>
                <c:pt idx="447">
                  <c:v>163.0955786715493</c:v>
                </c:pt>
                <c:pt idx="448">
                  <c:v>210.69881582289236</c:v>
                </c:pt>
                <c:pt idx="449">
                  <c:v>233.85647954896578</c:v>
                </c:pt>
                <c:pt idx="450">
                  <c:v>217.94675201736391</c:v>
                </c:pt>
                <c:pt idx="451">
                  <c:v>249.66281677233943</c:v>
                </c:pt>
                <c:pt idx="452">
                  <c:v>219.87014291489336</c:v>
                </c:pt>
                <c:pt idx="453">
                  <c:v>259.49674363019557</c:v>
                </c:pt>
                <c:pt idx="454">
                  <c:v>255.53601177142991</c:v>
                </c:pt>
                <c:pt idx="455">
                  <c:v>263.04672253568424</c:v>
                </c:pt>
                <c:pt idx="456">
                  <c:v>253.29225223473608</c:v>
                </c:pt>
                <c:pt idx="457">
                  <c:v>196.47518161010518</c:v>
                </c:pt>
                <c:pt idx="458">
                  <c:v>184.316288088725</c:v>
                </c:pt>
                <c:pt idx="459">
                  <c:v>167.85166669388119</c:v>
                </c:pt>
                <c:pt idx="460">
                  <c:v>172.43538969325877</c:v>
                </c:pt>
                <c:pt idx="461">
                  <c:v>201.77456802675414</c:v>
                </c:pt>
                <c:pt idx="462">
                  <c:v>177.94656945428858</c:v>
                </c:pt>
                <c:pt idx="463">
                  <c:v>150.15280306505156</c:v>
                </c:pt>
                <c:pt idx="464">
                  <c:v>104.56588404501963</c:v>
                </c:pt>
                <c:pt idx="465">
                  <c:v>101.84551817971806</c:v>
                </c:pt>
                <c:pt idx="466">
                  <c:v>94.613445021459398</c:v>
                </c:pt>
                <c:pt idx="467">
                  <c:v>112.87614220309464</c:v>
                </c:pt>
                <c:pt idx="468">
                  <c:v>112.27460650340068</c:v>
                </c:pt>
                <c:pt idx="469">
                  <c:v>109.93563785498547</c:v>
                </c:pt>
                <c:pt idx="470">
                  <c:v>102.79458565617099</c:v>
                </c:pt>
                <c:pt idx="471">
                  <c:v>83.634006958309328</c:v>
                </c:pt>
                <c:pt idx="472">
                  <c:v>78.955448141714356</c:v>
                </c:pt>
                <c:pt idx="473">
                  <c:v>82.123764453805052</c:v>
                </c:pt>
                <c:pt idx="474">
                  <c:v>98.07203748721804</c:v>
                </c:pt>
                <c:pt idx="475">
                  <c:v>99.734797348355642</c:v>
                </c:pt>
                <c:pt idx="476">
                  <c:v>122.7102674897325</c:v>
                </c:pt>
                <c:pt idx="477">
                  <c:v>132.16995947275419</c:v>
                </c:pt>
                <c:pt idx="478">
                  <c:v>149.85404757606744</c:v>
                </c:pt>
                <c:pt idx="479">
                  <c:v>141.87987614105791</c:v>
                </c:pt>
                <c:pt idx="480">
                  <c:v>118.75209851449455</c:v>
                </c:pt>
                <c:pt idx="481">
                  <c:v>129.21681822363462</c:v>
                </c:pt>
                <c:pt idx="482">
                  <c:v>75.762365593851356</c:v>
                </c:pt>
                <c:pt idx="483">
                  <c:v>87.3710429187485</c:v>
                </c:pt>
                <c:pt idx="484">
                  <c:v>103.42226813231537</c:v>
                </c:pt>
                <c:pt idx="485">
                  <c:v>111.32035741854624</c:v>
                </c:pt>
                <c:pt idx="486">
                  <c:v>153.17518986329381</c:v>
                </c:pt>
                <c:pt idx="487">
                  <c:v>170.74449603520043</c:v>
                </c:pt>
                <c:pt idx="488">
                  <c:v>154.3857429771744</c:v>
                </c:pt>
                <c:pt idx="489">
                  <c:v>118.27011519418738</c:v>
                </c:pt>
                <c:pt idx="490">
                  <c:v>91.524777271435497</c:v>
                </c:pt>
                <c:pt idx="491">
                  <c:v>47.544637594721245</c:v>
                </c:pt>
                <c:pt idx="492">
                  <c:v>40.860894368684946</c:v>
                </c:pt>
                <c:pt idx="493">
                  <c:v>30.126308693565079</c:v>
                </c:pt>
                <c:pt idx="494">
                  <c:v>4.6575391646911157</c:v>
                </c:pt>
                <c:pt idx="495">
                  <c:v>82.747648133430559</c:v>
                </c:pt>
                <c:pt idx="496">
                  <c:v>138.84899978186863</c:v>
                </c:pt>
                <c:pt idx="497">
                  <c:v>167.77518303498778</c:v>
                </c:pt>
                <c:pt idx="498">
                  <c:v>240.80727721410219</c:v>
                </c:pt>
                <c:pt idx="499">
                  <c:v>214.27466671746515</c:v>
                </c:pt>
                <c:pt idx="500">
                  <c:v>219.55437462670656</c:v>
                </c:pt>
                <c:pt idx="501">
                  <c:v>187.7310814333176</c:v>
                </c:pt>
                <c:pt idx="502">
                  <c:v>142.63729770029036</c:v>
                </c:pt>
                <c:pt idx="503">
                  <c:v>116.13216604775515</c:v>
                </c:pt>
                <c:pt idx="504">
                  <c:v>114.2227413898072</c:v>
                </c:pt>
                <c:pt idx="505">
                  <c:v>84.386329060987933</c:v>
                </c:pt>
                <c:pt idx="506">
                  <c:v>70.212133504726808</c:v>
                </c:pt>
                <c:pt idx="507">
                  <c:v>52.223943524353672</c:v>
                </c:pt>
                <c:pt idx="508">
                  <c:v>76.170978475129104</c:v>
                </c:pt>
                <c:pt idx="509">
                  <c:v>86.946179298640445</c:v>
                </c:pt>
                <c:pt idx="510">
                  <c:v>307.63575089545338</c:v>
                </c:pt>
                <c:pt idx="511">
                  <c:v>575.71213911479549</c:v>
                </c:pt>
                <c:pt idx="512">
                  <c:v>676.75927542684803</c:v>
                </c:pt>
                <c:pt idx="513">
                  <c:v>585.9459416167665</c:v>
                </c:pt>
                <c:pt idx="514">
                  <c:v>488.22104606601329</c:v>
                </c:pt>
                <c:pt idx="515">
                  <c:v>397.70003763840924</c:v>
                </c:pt>
                <c:pt idx="516">
                  <c:v>375.94419991139125</c:v>
                </c:pt>
                <c:pt idx="517">
                  <c:v>327.12008483654097</c:v>
                </c:pt>
                <c:pt idx="518">
                  <c:v>228.51113649198669</c:v>
                </c:pt>
                <c:pt idx="519">
                  <c:v>160.84705538810522</c:v>
                </c:pt>
                <c:pt idx="520">
                  <c:v>159.10597621834313</c:v>
                </c:pt>
                <c:pt idx="521">
                  <c:v>131.52373850972799</c:v>
                </c:pt>
                <c:pt idx="522">
                  <c:v>122.19851896278844</c:v>
                </c:pt>
                <c:pt idx="523">
                  <c:v>114.55982084032438</c:v>
                </c:pt>
                <c:pt idx="524">
                  <c:v>83.329964684104226</c:v>
                </c:pt>
                <c:pt idx="525">
                  <c:v>88.051443602904328</c:v>
                </c:pt>
                <c:pt idx="526">
                  <c:v>112.78764655566191</c:v>
                </c:pt>
                <c:pt idx="527">
                  <c:v>126.47490550100339</c:v>
                </c:pt>
                <c:pt idx="528">
                  <c:v>136.72863572106843</c:v>
                </c:pt>
                <c:pt idx="529">
                  <c:v>139.69524214485122</c:v>
                </c:pt>
                <c:pt idx="530">
                  <c:v>109.00239064030762</c:v>
                </c:pt>
                <c:pt idx="531">
                  <c:v>102.39388931040585</c:v>
                </c:pt>
                <c:pt idx="532">
                  <c:v>104.19027348763484</c:v>
                </c:pt>
                <c:pt idx="533">
                  <c:v>110.4027629433258</c:v>
                </c:pt>
                <c:pt idx="534">
                  <c:v>86.462197716129467</c:v>
                </c:pt>
                <c:pt idx="535">
                  <c:v>69.848962730116909</c:v>
                </c:pt>
                <c:pt idx="536">
                  <c:v>94.166351030624185</c:v>
                </c:pt>
                <c:pt idx="537">
                  <c:v>82.250174696513568</c:v>
                </c:pt>
                <c:pt idx="538">
                  <c:v>108.19348650478049</c:v>
                </c:pt>
                <c:pt idx="539">
                  <c:v>115.04800338011412</c:v>
                </c:pt>
                <c:pt idx="540">
                  <c:v>85.495394616431355</c:v>
                </c:pt>
                <c:pt idx="541">
                  <c:v>71.874094147075084</c:v>
                </c:pt>
                <c:pt idx="542">
                  <c:v>65.770976482613989</c:v>
                </c:pt>
                <c:pt idx="543">
                  <c:v>64.985070828275639</c:v>
                </c:pt>
                <c:pt idx="544">
                  <c:v>61.096367124337121</c:v>
                </c:pt>
                <c:pt idx="545">
                  <c:v>64.012397811296864</c:v>
                </c:pt>
                <c:pt idx="546">
                  <c:v>49.823443746266996</c:v>
                </c:pt>
                <c:pt idx="547">
                  <c:v>96.060101977054657</c:v>
                </c:pt>
                <c:pt idx="548">
                  <c:v>106.7277235859802</c:v>
                </c:pt>
                <c:pt idx="549">
                  <c:v>104.82806824662826</c:v>
                </c:pt>
                <c:pt idx="550">
                  <c:v>151.64840862157857</c:v>
                </c:pt>
                <c:pt idx="551">
                  <c:v>47.219894133668234</c:v>
                </c:pt>
                <c:pt idx="552">
                  <c:v>52.183980039655545</c:v>
                </c:pt>
                <c:pt idx="553">
                  <c:v>45.267746016164928</c:v>
                </c:pt>
                <c:pt idx="554">
                  <c:v>46.080917049475865</c:v>
                </c:pt>
                <c:pt idx="555">
                  <c:v>42.647396140309908</c:v>
                </c:pt>
                <c:pt idx="556">
                  <c:v>55.760427429195254</c:v>
                </c:pt>
                <c:pt idx="557">
                  <c:v>66.402131026799793</c:v>
                </c:pt>
                <c:pt idx="558">
                  <c:v>80.869543534310665</c:v>
                </c:pt>
                <c:pt idx="559">
                  <c:v>94.785489941408741</c:v>
                </c:pt>
                <c:pt idx="560">
                  <c:v>84.081905454120715</c:v>
                </c:pt>
                <c:pt idx="561">
                  <c:v>99.171392608215683</c:v>
                </c:pt>
                <c:pt idx="562">
                  <c:v>102.31552165615722</c:v>
                </c:pt>
                <c:pt idx="563">
                  <c:v>113.9833420077338</c:v>
                </c:pt>
                <c:pt idx="564">
                  <c:v>123.65397438999207</c:v>
                </c:pt>
                <c:pt idx="565">
                  <c:v>100.86311537779686</c:v>
                </c:pt>
                <c:pt idx="566">
                  <c:v>92.835576360681316</c:v>
                </c:pt>
                <c:pt idx="567">
                  <c:v>89.661915708202358</c:v>
                </c:pt>
                <c:pt idx="568">
                  <c:v>89.696045714750554</c:v>
                </c:pt>
                <c:pt idx="569">
                  <c:v>91.832949935298529</c:v>
                </c:pt>
                <c:pt idx="570">
                  <c:v>119.77075857069563</c:v>
                </c:pt>
                <c:pt idx="571">
                  <c:v>123.33925962657669</c:v>
                </c:pt>
                <c:pt idx="572">
                  <c:v>152.35988861152146</c:v>
                </c:pt>
                <c:pt idx="573">
                  <c:v>146.29706513055115</c:v>
                </c:pt>
                <c:pt idx="574">
                  <c:v>117.66366692060546</c:v>
                </c:pt>
                <c:pt idx="575">
                  <c:v>116.87966844513728</c:v>
                </c:pt>
                <c:pt idx="576">
                  <c:v>105.93041159915447</c:v>
                </c:pt>
                <c:pt idx="577">
                  <c:v>114.39125963239356</c:v>
                </c:pt>
                <c:pt idx="578">
                  <c:v>102.47226660508022</c:v>
                </c:pt>
                <c:pt idx="579">
                  <c:v>104.21647173429665</c:v>
                </c:pt>
                <c:pt idx="580">
                  <c:v>97.25957780754824</c:v>
                </c:pt>
                <c:pt idx="581">
                  <c:v>112.17735097104742</c:v>
                </c:pt>
                <c:pt idx="582">
                  <c:v>116.76392862365174</c:v>
                </c:pt>
                <c:pt idx="583">
                  <c:v>113.91242551997129</c:v>
                </c:pt>
                <c:pt idx="584">
                  <c:v>112.20387377894076</c:v>
                </c:pt>
                <c:pt idx="585">
                  <c:v>106.48229184722004</c:v>
                </c:pt>
                <c:pt idx="586">
                  <c:v>127.38766230917832</c:v>
                </c:pt>
                <c:pt idx="587">
                  <c:v>114.78167736316391</c:v>
                </c:pt>
                <c:pt idx="588">
                  <c:v>114.55982084032438</c:v>
                </c:pt>
                <c:pt idx="589">
                  <c:v>106.0004654467776</c:v>
                </c:pt>
                <c:pt idx="590">
                  <c:v>78.32716383785008</c:v>
                </c:pt>
                <c:pt idx="591">
                  <c:v>80.079649369246923</c:v>
                </c:pt>
                <c:pt idx="592">
                  <c:v>60.868940856700647</c:v>
                </c:pt>
                <c:pt idx="593">
                  <c:v>57.089551968354499</c:v>
                </c:pt>
                <c:pt idx="594">
                  <c:v>44.117259198057575</c:v>
                </c:pt>
                <c:pt idx="595">
                  <c:v>48.5994508536387</c:v>
                </c:pt>
                <c:pt idx="596">
                  <c:v>52.655738754066988</c:v>
                </c:pt>
                <c:pt idx="597">
                  <c:v>73.615607145722578</c:v>
                </c:pt>
                <c:pt idx="598">
                  <c:v>79.097952322423126</c:v>
                </c:pt>
                <c:pt idx="599">
                  <c:v>72.951554730476346</c:v>
                </c:pt>
                <c:pt idx="600">
                  <c:v>145.69354845586349</c:v>
                </c:pt>
                <c:pt idx="601">
                  <c:v>119.94963034495596</c:v>
                </c:pt>
                <c:pt idx="602">
                  <c:v>116.02544854515864</c:v>
                </c:pt>
                <c:pt idx="603">
                  <c:v>132.81678040391125</c:v>
                </c:pt>
                <c:pt idx="604">
                  <c:v>44.889223844991648</c:v>
                </c:pt>
                <c:pt idx="605">
                  <c:v>43.645191925359562</c:v>
                </c:pt>
                <c:pt idx="606">
                  <c:v>49.298529736363022</c:v>
                </c:pt>
                <c:pt idx="607">
                  <c:v>54.58705565299897</c:v>
                </c:pt>
                <c:pt idx="608">
                  <c:v>37.617254845521529</c:v>
                </c:pt>
                <c:pt idx="609">
                  <c:v>41.941458972767535</c:v>
                </c:pt>
                <c:pt idx="610">
                  <c:v>35.012428371715941</c:v>
                </c:pt>
                <c:pt idx="611">
                  <c:v>25.523257790351636</c:v>
                </c:pt>
                <c:pt idx="612">
                  <c:v>26.920912864618003</c:v>
                </c:pt>
                <c:pt idx="613">
                  <c:v>32.929001077602088</c:v>
                </c:pt>
                <c:pt idx="614">
                  <c:v>26.46471302941789</c:v>
                </c:pt>
                <c:pt idx="615">
                  <c:v>24.651769580435921</c:v>
                </c:pt>
                <c:pt idx="616">
                  <c:v>29.452963338146219</c:v>
                </c:pt>
                <c:pt idx="617">
                  <c:v>27.75839204450309</c:v>
                </c:pt>
                <c:pt idx="618">
                  <c:v>26.50271331741531</c:v>
                </c:pt>
                <c:pt idx="619">
                  <c:v>26.738381514893263</c:v>
                </c:pt>
                <c:pt idx="620">
                  <c:v>11.127935105338111</c:v>
                </c:pt>
                <c:pt idx="621">
                  <c:v>0</c:v>
                </c:pt>
                <c:pt idx="622">
                  <c:v>0</c:v>
                </c:pt>
                <c:pt idx="623">
                  <c:v>0</c:v>
                </c:pt>
                <c:pt idx="624">
                  <c:v>0</c:v>
                </c:pt>
                <c:pt idx="625">
                  <c:v>7.0565873677987767</c:v>
                </c:pt>
                <c:pt idx="626">
                  <c:v>4.7010425377375213</c:v>
                </c:pt>
                <c:pt idx="627">
                  <c:v>11.746230001997901</c:v>
                </c:pt>
                <c:pt idx="628">
                  <c:v>12.690008485966246</c:v>
                </c:pt>
                <c:pt idx="629">
                  <c:v>5.3178006235248176</c:v>
                </c:pt>
                <c:pt idx="630">
                  <c:v>0</c:v>
                </c:pt>
                <c:pt idx="631">
                  <c:v>0</c:v>
                </c:pt>
                <c:pt idx="632">
                  <c:v>3.5062609932938313</c:v>
                </c:pt>
                <c:pt idx="633">
                  <c:v>21.279282253395628</c:v>
                </c:pt>
                <c:pt idx="634">
                  <c:v>45.536031798066674</c:v>
                </c:pt>
                <c:pt idx="635">
                  <c:v>50.571943561240843</c:v>
                </c:pt>
                <c:pt idx="636">
                  <c:v>52.503771229487029</c:v>
                </c:pt>
                <c:pt idx="637">
                  <c:v>46.839960888857604</c:v>
                </c:pt>
                <c:pt idx="638">
                  <c:v>33.090734250960004</c:v>
                </c:pt>
                <c:pt idx="639">
                  <c:v>37.089003093846195</c:v>
                </c:pt>
                <c:pt idx="640">
                  <c:v>49.823443746266996</c:v>
                </c:pt>
                <c:pt idx="641">
                  <c:v>46.254767715596188</c:v>
                </c:pt>
                <c:pt idx="642">
                  <c:v>44.975944289137246</c:v>
                </c:pt>
                <c:pt idx="643">
                  <c:v>33.560828274916275</c:v>
                </c:pt>
                <c:pt idx="644">
                  <c:v>23.396571144243353</c:v>
                </c:pt>
                <c:pt idx="645">
                  <c:v>44.534608354049851</c:v>
                </c:pt>
                <c:pt idx="646">
                  <c:v>48.028162764181658</c:v>
                </c:pt>
                <c:pt idx="647">
                  <c:v>66.992939920528443</c:v>
                </c:pt>
                <c:pt idx="648">
                  <c:v>89.960617832562988</c:v>
                </c:pt>
                <c:pt idx="649">
                  <c:v>97.674319439931409</c:v>
                </c:pt>
                <c:pt idx="650">
                  <c:v>95.948038373738996</c:v>
                </c:pt>
                <c:pt idx="651">
                  <c:v>110.34986407637189</c:v>
                </c:pt>
                <c:pt idx="652">
                  <c:v>74.621433738284267</c:v>
                </c:pt>
                <c:pt idx="653">
                  <c:v>46.373335288110013</c:v>
                </c:pt>
                <c:pt idx="654">
                  <c:v>198.05251047507059</c:v>
                </c:pt>
                <c:pt idx="655">
                  <c:v>249.6417565834854</c:v>
                </c:pt>
                <c:pt idx="656">
                  <c:v>280.59215741475055</c:v>
                </c:pt>
                <c:pt idx="657">
                  <c:v>238.94227775033519</c:v>
                </c:pt>
                <c:pt idx="658">
                  <c:v>160.46821714550623</c:v>
                </c:pt>
                <c:pt idx="659">
                  <c:v>167.43110083193474</c:v>
                </c:pt>
                <c:pt idx="660">
                  <c:v>180.82849621558876</c:v>
                </c:pt>
                <c:pt idx="661">
                  <c:v>229.98359022833742</c:v>
                </c:pt>
                <c:pt idx="662">
                  <c:v>291.55882091396808</c:v>
                </c:pt>
                <c:pt idx="663">
                  <c:v>227.98658442943997</c:v>
                </c:pt>
                <c:pt idx="664">
                  <c:v>199.70249199331738</c:v>
                </c:pt>
                <c:pt idx="665">
                  <c:v>187.0548006601019</c:v>
                </c:pt>
                <c:pt idx="666">
                  <c:v>217.10343176148308</c:v>
                </c:pt>
                <c:pt idx="667">
                  <c:v>223.11591879749903</c:v>
                </c:pt>
                <c:pt idx="668">
                  <c:v>219.14710067932887</c:v>
                </c:pt>
                <c:pt idx="669">
                  <c:v>303.28996705396276</c:v>
                </c:pt>
                <c:pt idx="670">
                  <c:v>240.39018668823718</c:v>
                </c:pt>
                <c:pt idx="671">
                  <c:v>243.52300732185535</c:v>
                </c:pt>
                <c:pt idx="672">
                  <c:v>285.62872785993386</c:v>
                </c:pt>
                <c:pt idx="673">
                  <c:v>249.15750363549159</c:v>
                </c:pt>
                <c:pt idx="674">
                  <c:v>250.052516137308</c:v>
                </c:pt>
                <c:pt idx="675">
                  <c:v>227.70900572194617</c:v>
                </c:pt>
                <c:pt idx="676">
                  <c:v>215.03417694293617</c:v>
                </c:pt>
                <c:pt idx="677">
                  <c:v>194.55471727320401</c:v>
                </c:pt>
                <c:pt idx="678">
                  <c:v>198.72800995175203</c:v>
                </c:pt>
                <c:pt idx="679">
                  <c:v>200.92718402123137</c:v>
                </c:pt>
                <c:pt idx="680">
                  <c:v>199.99107829912086</c:v>
                </c:pt>
                <c:pt idx="681">
                  <c:v>192.41187643507146</c:v>
                </c:pt>
                <c:pt idx="682">
                  <c:v>159.81516874297813</c:v>
                </c:pt>
                <c:pt idx="683">
                  <c:v>154.78970080921135</c:v>
                </c:pt>
                <c:pt idx="684">
                  <c:v>154.77090719310198</c:v>
                </c:pt>
                <c:pt idx="685">
                  <c:v>130.66910134363584</c:v>
                </c:pt>
                <c:pt idx="686">
                  <c:v>208.14228236906638</c:v>
                </c:pt>
                <c:pt idx="687">
                  <c:v>198.25112966327288</c:v>
                </c:pt>
                <c:pt idx="688">
                  <c:v>169.24883146565116</c:v>
                </c:pt>
                <c:pt idx="689">
                  <c:v>130.83267386096122</c:v>
                </c:pt>
                <c:pt idx="690">
                  <c:v>146.56648863729802</c:v>
                </c:pt>
                <c:pt idx="691">
                  <c:v>177.99499985693566</c:v>
                </c:pt>
                <c:pt idx="692">
                  <c:v>187.37816859426675</c:v>
                </c:pt>
                <c:pt idx="693">
                  <c:v>217.24562106608923</c:v>
                </c:pt>
                <c:pt idx="694">
                  <c:v>206.90703549599857</c:v>
                </c:pt>
                <c:pt idx="695">
                  <c:v>186.79032330012706</c:v>
                </c:pt>
                <c:pt idx="696">
                  <c:v>186.42803227927661</c:v>
                </c:pt>
                <c:pt idx="697">
                  <c:v>218.71966798300835</c:v>
                </c:pt>
                <c:pt idx="698">
                  <c:v>256.51138308347424</c:v>
                </c:pt>
                <c:pt idx="699">
                  <c:v>256.44774120439251</c:v>
                </c:pt>
                <c:pt idx="700">
                  <c:v>249.33643734363477</c:v>
                </c:pt>
                <c:pt idx="701">
                  <c:v>243.73224288734505</c:v>
                </c:pt>
                <c:pt idx="702">
                  <c:v>228.45969613215118</c:v>
                </c:pt>
                <c:pt idx="703">
                  <c:v>185.34213682802539</c:v>
                </c:pt>
                <c:pt idx="704">
                  <c:v>240.90114882581125</c:v>
                </c:pt>
                <c:pt idx="705">
                  <c:v>250.58993639172701</c:v>
                </c:pt>
                <c:pt idx="706">
                  <c:v>248.48417934570185</c:v>
                </c:pt>
                <c:pt idx="707">
                  <c:v>250.9167548766562</c:v>
                </c:pt>
                <c:pt idx="708">
                  <c:v>225.44023415817361</c:v>
                </c:pt>
                <c:pt idx="709">
                  <c:v>209.08750603585213</c:v>
                </c:pt>
                <c:pt idx="710">
                  <c:v>151.5267769487256</c:v>
                </c:pt>
                <c:pt idx="711">
                  <c:v>129.43446645478261</c:v>
                </c:pt>
                <c:pt idx="712">
                  <c:v>131.82402010790247</c:v>
                </c:pt>
                <c:pt idx="713">
                  <c:v>108.70333045617735</c:v>
                </c:pt>
                <c:pt idx="714">
                  <c:v>116.55030795089255</c:v>
                </c:pt>
                <c:pt idx="715">
                  <c:v>129.57053141191136</c:v>
                </c:pt>
                <c:pt idx="716">
                  <c:v>101.98474228764826</c:v>
                </c:pt>
                <c:pt idx="717">
                  <c:v>101.45411372791582</c:v>
                </c:pt>
                <c:pt idx="718">
                  <c:v>93.255963780320627</c:v>
                </c:pt>
                <c:pt idx="719">
                  <c:v>92.569764554660651</c:v>
                </c:pt>
                <c:pt idx="720">
                  <c:v>91.636044051352656</c:v>
                </c:pt>
                <c:pt idx="721">
                  <c:v>63.693989314342595</c:v>
                </c:pt>
                <c:pt idx="722">
                  <c:v>53.937169610057026</c:v>
                </c:pt>
                <c:pt idx="723">
                  <c:v>40.149588249027161</c:v>
                </c:pt>
                <c:pt idx="724">
                  <c:v>49.656369416348745</c:v>
                </c:pt>
                <c:pt idx="725">
                  <c:v>91.850075161535571</c:v>
                </c:pt>
                <c:pt idx="726">
                  <c:v>120.77305368563979</c:v>
                </c:pt>
                <c:pt idx="727">
                  <c:v>152.30369414490983</c:v>
                </c:pt>
                <c:pt idx="728">
                  <c:v>186.03654959805135</c:v>
                </c:pt>
                <c:pt idx="729">
                  <c:v>201.95412438084895</c:v>
                </c:pt>
                <c:pt idx="730">
                  <c:v>195.08882962445205</c:v>
                </c:pt>
                <c:pt idx="731">
                  <c:v>210.21510296723858</c:v>
                </c:pt>
                <c:pt idx="732">
                  <c:v>246.28875010789488</c:v>
                </c:pt>
                <c:pt idx="733">
                  <c:v>239.29623007995542</c:v>
                </c:pt>
                <c:pt idx="734">
                  <c:v>747.36769909861232</c:v>
                </c:pt>
                <c:pt idx="735">
                  <c:v>937.43931359820272</c:v>
                </c:pt>
                <c:pt idx="736">
                  <c:v>1484.7071662462051</c:v>
                </c:pt>
                <c:pt idx="737">
                  <c:v>1497.7102086280502</c:v>
                </c:pt>
                <c:pt idx="738">
                  <c:v>1349.2047565702451</c:v>
                </c:pt>
                <c:pt idx="739">
                  <c:v>1294.863515632067</c:v>
                </c:pt>
                <c:pt idx="740">
                  <c:v>1128.4240703894247</c:v>
                </c:pt>
                <c:pt idx="741">
                  <c:v>944.40966243693344</c:v>
                </c:pt>
                <c:pt idx="742">
                  <c:v>1103.0690008581578</c:v>
                </c:pt>
                <c:pt idx="743">
                  <c:v>903.00041916240968</c:v>
                </c:pt>
                <c:pt idx="744">
                  <c:v>940.10879919386934</c:v>
                </c:pt>
                <c:pt idx="745">
                  <c:v>875.39301264012465</c:v>
                </c:pt>
                <c:pt idx="746">
                  <c:v>788.19689974506764</c:v>
                </c:pt>
                <c:pt idx="747">
                  <c:v>653.19664636555535</c:v>
                </c:pt>
                <c:pt idx="748">
                  <c:v>483.68335872197315</c:v>
                </c:pt>
                <c:pt idx="749">
                  <c:v>307.90377502709407</c:v>
                </c:pt>
                <c:pt idx="750">
                  <c:v>211.81845207310099</c:v>
                </c:pt>
                <c:pt idx="751">
                  <c:v>228.99482131403064</c:v>
                </c:pt>
                <c:pt idx="752">
                  <c:v>216.6262525649945</c:v>
                </c:pt>
                <c:pt idx="753">
                  <c:v>232.19166874968505</c:v>
                </c:pt>
                <c:pt idx="754">
                  <c:v>246.45663748242106</c:v>
                </c:pt>
                <c:pt idx="755">
                  <c:v>223.93436095085053</c:v>
                </c:pt>
                <c:pt idx="756">
                  <c:v>200.90725592857052</c:v>
                </c:pt>
                <c:pt idx="757">
                  <c:v>161.66220244755101</c:v>
                </c:pt>
                <c:pt idx="758">
                  <c:v>115.23449532597442</c:v>
                </c:pt>
                <c:pt idx="759">
                  <c:v>114.29369120254709</c:v>
                </c:pt>
                <c:pt idx="760">
                  <c:v>134.42275446922577</c:v>
                </c:pt>
                <c:pt idx="761">
                  <c:v>128.18392531880818</c:v>
                </c:pt>
                <c:pt idx="762">
                  <c:v>156.39831543563955</c:v>
                </c:pt>
                <c:pt idx="763">
                  <c:v>164.86492455085678</c:v>
                </c:pt>
                <c:pt idx="764">
                  <c:v>183.47704661352347</c:v>
                </c:pt>
                <c:pt idx="765">
                  <c:v>186.98622412442637</c:v>
                </c:pt>
                <c:pt idx="766">
                  <c:v>225.74787121285027</c:v>
                </c:pt>
                <c:pt idx="767">
                  <c:v>227.52400145244621</c:v>
                </c:pt>
                <c:pt idx="768">
                  <c:v>169.36377975509097</c:v>
                </c:pt>
                <c:pt idx="769">
                  <c:v>169.29672450343782</c:v>
                </c:pt>
                <c:pt idx="770">
                  <c:v>149.7980444898858</c:v>
                </c:pt>
                <c:pt idx="771">
                  <c:v>133.88397737369829</c:v>
                </c:pt>
                <c:pt idx="772">
                  <c:v>167.74650362668015</c:v>
                </c:pt>
                <c:pt idx="773">
                  <c:v>294.37706950142456</c:v>
                </c:pt>
                <c:pt idx="774">
                  <c:v>333.06106326807623</c:v>
                </c:pt>
                <c:pt idx="775">
                  <c:v>388.04361372537096</c:v>
                </c:pt>
                <c:pt idx="776">
                  <c:v>355.93374850623462</c:v>
                </c:pt>
                <c:pt idx="777">
                  <c:v>276.50105154317833</c:v>
                </c:pt>
                <c:pt idx="778">
                  <c:v>268.96044351208525</c:v>
                </c:pt>
                <c:pt idx="779">
                  <c:v>255.56780146884552</c:v>
                </c:pt>
                <c:pt idx="780">
                  <c:v>269.28288041560171</c:v>
                </c:pt>
                <c:pt idx="781">
                  <c:v>291.54782742417592</c:v>
                </c:pt>
                <c:pt idx="782">
                  <c:v>219.82939219269625</c:v>
                </c:pt>
                <c:pt idx="783">
                  <c:v>208.29304541494625</c:v>
                </c:pt>
                <c:pt idx="784">
                  <c:v>182.67765941932143</c:v>
                </c:pt>
                <c:pt idx="785">
                  <c:v>190.80596307349344</c:v>
                </c:pt>
                <c:pt idx="786">
                  <c:v>208.28299371209869</c:v>
                </c:pt>
                <c:pt idx="787">
                  <c:v>209.01708079852673</c:v>
                </c:pt>
                <c:pt idx="788">
                  <c:v>206.66622166307934</c:v>
                </c:pt>
                <c:pt idx="789">
                  <c:v>183.106499390604</c:v>
                </c:pt>
                <c:pt idx="790">
                  <c:v>142.46172635084091</c:v>
                </c:pt>
                <c:pt idx="791">
                  <c:v>152.7908552006264</c:v>
                </c:pt>
                <c:pt idx="792">
                  <c:v>148.15719348282451</c:v>
                </c:pt>
                <c:pt idx="793">
                  <c:v>162.14601939896238</c:v>
                </c:pt>
                <c:pt idx="794">
                  <c:v>169.28714565785776</c:v>
                </c:pt>
                <c:pt idx="795">
                  <c:v>138.20579455334502</c:v>
                </c:pt>
                <c:pt idx="796">
                  <c:v>145.55434678769993</c:v>
                </c:pt>
                <c:pt idx="797">
                  <c:v>127.14353911524813</c:v>
                </c:pt>
                <c:pt idx="798">
                  <c:v>188.96749106446805</c:v>
                </c:pt>
                <c:pt idx="799">
                  <c:v>196.60403265757486</c:v>
                </c:pt>
                <c:pt idx="800">
                  <c:v>182.85306610290721</c:v>
                </c:pt>
                <c:pt idx="801">
                  <c:v>180.28429948615658</c:v>
                </c:pt>
                <c:pt idx="802">
                  <c:v>162.77259498102634</c:v>
                </c:pt>
                <c:pt idx="803">
                  <c:v>188.00567583687356</c:v>
                </c:pt>
                <c:pt idx="804">
                  <c:v>188.35886289268109</c:v>
                </c:pt>
                <c:pt idx="805">
                  <c:v>204.90234826620144</c:v>
                </c:pt>
                <c:pt idx="806">
                  <c:v>182.50229129749641</c:v>
                </c:pt>
                <c:pt idx="807">
                  <c:v>153.42839755791681</c:v>
                </c:pt>
                <c:pt idx="808">
                  <c:v>161.42515034206741</c:v>
                </c:pt>
                <c:pt idx="809">
                  <c:v>131.17812025458258</c:v>
                </c:pt>
                <c:pt idx="810">
                  <c:v>157.72733488265678</c:v>
                </c:pt>
                <c:pt idx="811">
                  <c:v>164.1414685256168</c:v>
                </c:pt>
                <c:pt idx="812">
                  <c:v>166.27573280554498</c:v>
                </c:pt>
                <c:pt idx="813">
                  <c:v>187.61342668175348</c:v>
                </c:pt>
                <c:pt idx="814">
                  <c:v>185.95827591320267</c:v>
                </c:pt>
                <c:pt idx="815">
                  <c:v>226.81517565091778</c:v>
                </c:pt>
                <c:pt idx="816">
                  <c:v>270.48759128405067</c:v>
                </c:pt>
                <c:pt idx="817">
                  <c:v>349.98607656962093</c:v>
                </c:pt>
                <c:pt idx="818">
                  <c:v>402.32639658224025</c:v>
                </c:pt>
                <c:pt idx="819">
                  <c:v>373.79731407808094</c:v>
                </c:pt>
                <c:pt idx="820">
                  <c:v>374.12917407773784</c:v>
                </c:pt>
                <c:pt idx="821">
                  <c:v>292.51571012385864</c:v>
                </c:pt>
                <c:pt idx="822">
                  <c:v>254.40287964984586</c:v>
                </c:pt>
                <c:pt idx="823">
                  <c:v>197.56609466340146</c:v>
                </c:pt>
                <c:pt idx="824">
                  <c:v>193.1123733890272</c:v>
                </c:pt>
                <c:pt idx="825">
                  <c:v>176.17606406002582</c:v>
                </c:pt>
                <c:pt idx="826">
                  <c:v>191.61345061117004</c:v>
                </c:pt>
                <c:pt idx="827">
                  <c:v>186.4378217861813</c:v>
                </c:pt>
                <c:pt idx="828">
                  <c:v>174.98829203141221</c:v>
                </c:pt>
                <c:pt idx="829">
                  <c:v>182.64842872113513</c:v>
                </c:pt>
                <c:pt idx="830">
                  <c:v>307.09990829475282</c:v>
                </c:pt>
                <c:pt idx="831">
                  <c:v>336.48515950190585</c:v>
                </c:pt>
                <c:pt idx="832">
                  <c:v>446.5525637414467</c:v>
                </c:pt>
                <c:pt idx="833">
                  <c:v>385.21665028586722</c:v>
                </c:pt>
                <c:pt idx="834">
                  <c:v>311.08059927543195</c:v>
                </c:pt>
                <c:pt idx="835">
                  <c:v>246.77150843184762</c:v>
                </c:pt>
                <c:pt idx="836">
                  <c:v>188.70238707638057</c:v>
                </c:pt>
                <c:pt idx="837">
                  <c:v>153.16581346678132</c:v>
                </c:pt>
                <c:pt idx="838">
                  <c:v>96.482676346611598</c:v>
                </c:pt>
                <c:pt idx="839">
                  <c:v>69.848962730116909</c:v>
                </c:pt>
                <c:pt idx="840">
                  <c:v>124.57197470562824</c:v>
                </c:pt>
                <c:pt idx="841">
                  <c:v>188.78092736082922</c:v>
                </c:pt>
                <c:pt idx="842">
                  <c:v>314.36815815589199</c:v>
                </c:pt>
                <c:pt idx="843">
                  <c:v>354.83732358503767</c:v>
                </c:pt>
                <c:pt idx="844">
                  <c:v>406.30045343355636</c:v>
                </c:pt>
                <c:pt idx="845">
                  <c:v>386.07841102768691</c:v>
                </c:pt>
                <c:pt idx="846">
                  <c:v>351.72874612375773</c:v>
                </c:pt>
                <c:pt idx="847">
                  <c:v>482.45773111533373</c:v>
                </c:pt>
                <c:pt idx="848">
                  <c:v>454.51421571586252</c:v>
                </c:pt>
                <c:pt idx="849">
                  <c:v>435.94452681535796</c:v>
                </c:pt>
                <c:pt idx="850">
                  <c:v>388.39145215141616</c:v>
                </c:pt>
                <c:pt idx="851">
                  <c:v>328.7019461531454</c:v>
                </c:pt>
                <c:pt idx="852">
                  <c:v>277.74720860873674</c:v>
                </c:pt>
                <c:pt idx="853">
                  <c:v>199.92141037127317</c:v>
                </c:pt>
                <c:pt idx="854">
                  <c:v>143.56206558953272</c:v>
                </c:pt>
                <c:pt idx="855">
                  <c:v>106.21067269238118</c:v>
                </c:pt>
                <c:pt idx="856">
                  <c:v>97.199117563708569</c:v>
                </c:pt>
                <c:pt idx="857">
                  <c:v>101.78461721343047</c:v>
                </c:pt>
                <c:pt idx="858">
                  <c:v>88.630383081414038</c:v>
                </c:pt>
                <c:pt idx="859">
                  <c:v>75.429015909598093</c:v>
                </c:pt>
                <c:pt idx="860">
                  <c:v>78.360655433541979</c:v>
                </c:pt>
                <c:pt idx="861">
                  <c:v>52.303879420040133</c:v>
                </c:pt>
                <c:pt idx="862">
                  <c:v>267.78982438107766</c:v>
                </c:pt>
                <c:pt idx="863">
                  <c:v>510.18238710094738</c:v>
                </c:pt>
                <c:pt idx="864">
                  <c:v>741.71196910971048</c:v>
                </c:pt>
                <c:pt idx="865">
                  <c:v>634.05547072090849</c:v>
                </c:pt>
                <c:pt idx="866">
                  <c:v>455.9301001349595</c:v>
                </c:pt>
                <c:pt idx="867">
                  <c:v>577.74539509233</c:v>
                </c:pt>
                <c:pt idx="868">
                  <c:v>557.09594153323303</c:v>
                </c:pt>
                <c:pt idx="869">
                  <c:v>578.63920303641498</c:v>
                </c:pt>
                <c:pt idx="870">
                  <c:v>660.37535103951814</c:v>
                </c:pt>
                <c:pt idx="871">
                  <c:v>342.11956138088897</c:v>
                </c:pt>
                <c:pt idx="872">
                  <c:v>309.37913315712649</c:v>
                </c:pt>
                <c:pt idx="873">
                  <c:v>251.66570559554367</c:v>
                </c:pt>
                <c:pt idx="874">
                  <c:v>214.3556492447824</c:v>
                </c:pt>
                <c:pt idx="875">
                  <c:v>196.02931407156575</c:v>
                </c:pt>
                <c:pt idx="876">
                  <c:v>164.06535524972418</c:v>
                </c:pt>
                <c:pt idx="877">
                  <c:v>165.08400069169875</c:v>
                </c:pt>
                <c:pt idx="878">
                  <c:v>181.20771084669104</c:v>
                </c:pt>
                <c:pt idx="879">
                  <c:v>172.96455002122076</c:v>
                </c:pt>
                <c:pt idx="880">
                  <c:v>197.01054079062305</c:v>
                </c:pt>
                <c:pt idx="881">
                  <c:v>209.82228818554736</c:v>
                </c:pt>
                <c:pt idx="882">
                  <c:v>220.29814046913816</c:v>
                </c:pt>
                <c:pt idx="883">
                  <c:v>203.62184685833961</c:v>
                </c:pt>
                <c:pt idx="884">
                  <c:v>154.76151056356318</c:v>
                </c:pt>
                <c:pt idx="885">
                  <c:v>113.77947763593686</c:v>
                </c:pt>
                <c:pt idx="886">
                  <c:v>51.505056042718962</c:v>
                </c:pt>
                <c:pt idx="887">
                  <c:v>48.313729685454746</c:v>
                </c:pt>
                <c:pt idx="888">
                  <c:v>50.532103259858559</c:v>
                </c:pt>
                <c:pt idx="889">
                  <c:v>56.074291712007835</c:v>
                </c:pt>
                <c:pt idx="890">
                  <c:v>82.756083457134082</c:v>
                </c:pt>
                <c:pt idx="891">
                  <c:v>138.29764530925598</c:v>
                </c:pt>
                <c:pt idx="892">
                  <c:v>206.806688067707</c:v>
                </c:pt>
                <c:pt idx="893">
                  <c:v>251.59183872387788</c:v>
                </c:pt>
                <c:pt idx="894">
                  <c:v>270.29387634836894</c:v>
                </c:pt>
                <c:pt idx="895">
                  <c:v>236.84222140339261</c:v>
                </c:pt>
                <c:pt idx="896">
                  <c:v>169.65122545989288</c:v>
                </c:pt>
                <c:pt idx="897">
                  <c:v>176.43703551612271</c:v>
                </c:pt>
                <c:pt idx="898">
                  <c:v>168.98068544013961</c:v>
                </c:pt>
                <c:pt idx="899">
                  <c:v>150.03141894897286</c:v>
                </c:pt>
                <c:pt idx="900">
                  <c:v>162.14601939896238</c:v>
                </c:pt>
                <c:pt idx="901">
                  <c:v>143.57131927880982</c:v>
                </c:pt>
                <c:pt idx="902">
                  <c:v>107.58746948685439</c:v>
                </c:pt>
                <c:pt idx="903">
                  <c:v>126.8272122573253</c:v>
                </c:pt>
                <c:pt idx="904">
                  <c:v>116.9152847445076</c:v>
                </c:pt>
                <c:pt idx="905">
                  <c:v>100.74150756302697</c:v>
                </c:pt>
                <c:pt idx="906">
                  <c:v>93.805471594314355</c:v>
                </c:pt>
                <c:pt idx="907">
                  <c:v>83.034515908089816</c:v>
                </c:pt>
                <c:pt idx="908">
                  <c:v>77.231366492676898</c:v>
                </c:pt>
                <c:pt idx="909">
                  <c:v>72.62810535858425</c:v>
                </c:pt>
                <c:pt idx="910">
                  <c:v>67.099679505845501</c:v>
                </c:pt>
                <c:pt idx="911">
                  <c:v>76.922236386119039</c:v>
                </c:pt>
                <c:pt idx="912">
                  <c:v>69.914976641506726</c:v>
                </c:pt>
                <c:pt idx="913">
                  <c:v>69.914976641506726</c:v>
                </c:pt>
                <c:pt idx="914">
                  <c:v>60.146669885812983</c:v>
                </c:pt>
                <c:pt idx="915">
                  <c:v>41.017357493634265</c:v>
                </c:pt>
                <c:pt idx="916">
                  <c:v>28.902729952838822</c:v>
                </c:pt>
                <c:pt idx="917">
                  <c:v>28.902729952838822</c:v>
                </c:pt>
                <c:pt idx="918">
                  <c:v>45.646542404065258</c:v>
                </c:pt>
                <c:pt idx="919">
                  <c:v>45.646542404065258</c:v>
                </c:pt>
                <c:pt idx="920">
                  <c:v>45.646542404065258</c:v>
                </c:pt>
                <c:pt idx="921">
                  <c:v>40.180833742997493</c:v>
                </c:pt>
                <c:pt idx="922">
                  <c:v>34.765050436035423</c:v>
                </c:pt>
                <c:pt idx="923">
                  <c:v>34.765050436035423</c:v>
                </c:pt>
                <c:pt idx="924">
                  <c:v>45.212527787181912</c:v>
                </c:pt>
                <c:pt idx="925">
                  <c:v>44.692185484498623</c:v>
                </c:pt>
                <c:pt idx="926">
                  <c:v>44.692185484498623</c:v>
                </c:pt>
                <c:pt idx="927">
                  <c:v>44.692185484498623</c:v>
                </c:pt>
                <c:pt idx="928">
                  <c:v>51.289577786650625</c:v>
                </c:pt>
                <c:pt idx="929">
                  <c:v>69.420057973722578</c:v>
                </c:pt>
                <c:pt idx="930">
                  <c:v>184.10151462057527</c:v>
                </c:pt>
                <c:pt idx="931">
                  <c:v>184.10151462057527</c:v>
                </c:pt>
                <c:pt idx="932">
                  <c:v>227.87348633429801</c:v>
                </c:pt>
                <c:pt idx="933">
                  <c:v>227.87348633429801</c:v>
                </c:pt>
                <c:pt idx="934">
                  <c:v>145.99060151593599</c:v>
                </c:pt>
                <c:pt idx="935">
                  <c:v>145.99060151593599</c:v>
                </c:pt>
                <c:pt idx="936">
                  <c:v>189.3505722230328</c:v>
                </c:pt>
                <c:pt idx="937">
                  <c:v>154.50784655516347</c:v>
                </c:pt>
                <c:pt idx="938">
                  <c:v>117.08448817188028</c:v>
                </c:pt>
                <c:pt idx="939">
                  <c:v>112.46031614603991</c:v>
                </c:pt>
                <c:pt idx="940">
                  <c:v>88.621865278444588</c:v>
                </c:pt>
                <c:pt idx="941">
                  <c:v>83.034515908089816</c:v>
                </c:pt>
                <c:pt idx="942">
                  <c:v>101.24546323357212</c:v>
                </c:pt>
                <c:pt idx="943">
                  <c:v>74.995946010370972</c:v>
                </c:pt>
                <c:pt idx="944">
                  <c:v>63.359447365524794</c:v>
                </c:pt>
                <c:pt idx="945">
                  <c:v>52.55175633241015</c:v>
                </c:pt>
                <c:pt idx="946">
                  <c:v>55.406541462056275</c:v>
                </c:pt>
                <c:pt idx="947">
                  <c:v>58.033985530855759</c:v>
                </c:pt>
                <c:pt idx="948">
                  <c:v>76.404599851186504</c:v>
                </c:pt>
                <c:pt idx="949">
                  <c:v>79.785808522137742</c:v>
                </c:pt>
                <c:pt idx="950">
                  <c:v>97.639747163673619</c:v>
                </c:pt>
                <c:pt idx="951">
                  <c:v>88.025914830708572</c:v>
                </c:pt>
                <c:pt idx="952">
                  <c:v>61.307632208990981</c:v>
                </c:pt>
                <c:pt idx="953">
                  <c:v>56.444723289241594</c:v>
                </c:pt>
                <c:pt idx="954">
                  <c:v>39.845044478992278</c:v>
                </c:pt>
                <c:pt idx="955">
                  <c:v>43.936249434816965</c:v>
                </c:pt>
                <c:pt idx="956">
                  <c:v>52.719737934123295</c:v>
                </c:pt>
                <c:pt idx="957">
                  <c:v>52.231936578333254</c:v>
                </c:pt>
                <c:pt idx="958">
                  <c:v>54.844015940354438</c:v>
                </c:pt>
                <c:pt idx="959">
                  <c:v>53.103892974177178</c:v>
                </c:pt>
                <c:pt idx="960">
                  <c:v>53.103892974177178</c:v>
                </c:pt>
                <c:pt idx="961">
                  <c:v>77.557382718936296</c:v>
                </c:pt>
                <c:pt idx="962">
                  <c:v>108.13198069062484</c:v>
                </c:pt>
                <c:pt idx="963">
                  <c:v>122.04596707127349</c:v>
                </c:pt>
                <c:pt idx="964">
                  <c:v>113.55795733806735</c:v>
                </c:pt>
                <c:pt idx="965">
                  <c:v>84.276380520910578</c:v>
                </c:pt>
                <c:pt idx="966">
                  <c:v>74.629753614833973</c:v>
                </c:pt>
                <c:pt idx="967">
                  <c:v>74.629753614833973</c:v>
                </c:pt>
                <c:pt idx="968">
                  <c:v>58.357242515587068</c:v>
                </c:pt>
                <c:pt idx="969">
                  <c:v>88.272737831619281</c:v>
                </c:pt>
                <c:pt idx="970">
                  <c:v>83.414405399089446</c:v>
                </c:pt>
                <c:pt idx="971">
                  <c:v>96.163563155831071</c:v>
                </c:pt>
                <c:pt idx="972">
                  <c:v>128.37407884368457</c:v>
                </c:pt>
                <c:pt idx="973">
                  <c:v>115.52766014276131</c:v>
                </c:pt>
                <c:pt idx="974">
                  <c:v>115.52766014276131</c:v>
                </c:pt>
                <c:pt idx="975">
                  <c:v>109.99731445951338</c:v>
                </c:pt>
                <c:pt idx="976">
                  <c:v>89.952081462848582</c:v>
                </c:pt>
                <c:pt idx="977">
                  <c:v>75.487338357808639</c:v>
                </c:pt>
                <c:pt idx="978">
                  <c:v>56.904085707021295</c:v>
                </c:pt>
                <c:pt idx="979">
                  <c:v>58.203671703813548</c:v>
                </c:pt>
                <c:pt idx="980">
                  <c:v>53.400199639523635</c:v>
                </c:pt>
                <c:pt idx="981">
                  <c:v>57.210542145796346</c:v>
                </c:pt>
                <c:pt idx="982">
                  <c:v>52.719737934123295</c:v>
                </c:pt>
                <c:pt idx="983">
                  <c:v>34.649133982413332</c:v>
                </c:pt>
                <c:pt idx="984">
                  <c:v>16.976041856585624</c:v>
                </c:pt>
                <c:pt idx="985">
                  <c:v>14.664947517361734</c:v>
                </c:pt>
                <c:pt idx="986">
                  <c:v>22.182312851829884</c:v>
                </c:pt>
                <c:pt idx="987">
                  <c:v>17.020742071457768</c:v>
                </c:pt>
                <c:pt idx="988">
                  <c:v>22.24257582878634</c:v>
                </c:pt>
                <c:pt idx="989">
                  <c:v>208.34330571444278</c:v>
                </c:pt>
                <c:pt idx="990">
                  <c:v>141.43687875862821</c:v>
                </c:pt>
                <c:pt idx="991">
                  <c:v>129.18961701497028</c:v>
                </c:pt>
                <c:pt idx="992">
                  <c:v>91.86720086382411</c:v>
                </c:pt>
                <c:pt idx="993">
                  <c:v>8.6485223147028503</c:v>
                </c:pt>
                <c:pt idx="994">
                  <c:v>27.79649349754618</c:v>
                </c:pt>
                <c:pt idx="995">
                  <c:v>34.973767535557236</c:v>
                </c:pt>
                <c:pt idx="996">
                  <c:v>42.098250586495887</c:v>
                </c:pt>
                <c:pt idx="997">
                  <c:v>44.684305497299597</c:v>
                </c:pt>
                <c:pt idx="998">
                  <c:v>45.709701795349247</c:v>
                </c:pt>
                <c:pt idx="999">
                  <c:v>43.598008763598052</c:v>
                </c:pt>
                <c:pt idx="1000">
                  <c:v>48.607389754601144</c:v>
                </c:pt>
                <c:pt idx="1001">
                  <c:v>49.855273379056563</c:v>
                </c:pt>
                <c:pt idx="1002">
                  <c:v>28.03278891822265</c:v>
                </c:pt>
                <c:pt idx="1003">
                  <c:v>20.100405200442765</c:v>
                </c:pt>
                <c:pt idx="1004">
                  <c:v>16.313491816617898</c:v>
                </c:pt>
                <c:pt idx="1005">
                  <c:v>15.443933349553845</c:v>
                </c:pt>
                <c:pt idx="1006">
                  <c:v>46.041413568120326</c:v>
                </c:pt>
                <c:pt idx="1007">
                  <c:v>53.592485678542275</c:v>
                </c:pt>
                <c:pt idx="1008">
                  <c:v>51.544968944886932</c:v>
                </c:pt>
                <c:pt idx="1009">
                  <c:v>40.634107399600907</c:v>
                </c:pt>
                <c:pt idx="1010">
                  <c:v>12.34323827372282</c:v>
                </c:pt>
                <c:pt idx="1011">
                  <c:v>7.574440499854977</c:v>
                </c:pt>
                <c:pt idx="1012">
                  <c:v>8.4218012715282473</c:v>
                </c:pt>
                <c:pt idx="1013">
                  <c:v>17.72906646090269</c:v>
                </c:pt>
                <c:pt idx="1014">
                  <c:v>31.936648794435296</c:v>
                </c:pt>
                <c:pt idx="1015">
                  <c:v>30.11865186454089</c:v>
                </c:pt>
                <c:pt idx="1016">
                  <c:v>33.830754303940921</c:v>
                </c:pt>
                <c:pt idx="1017">
                  <c:v>55.993796433205716</c:v>
                </c:pt>
                <c:pt idx="1018">
                  <c:v>60.950153812111239</c:v>
                </c:pt>
                <c:pt idx="1019">
                  <c:v>64.723346025042702</c:v>
                </c:pt>
                <c:pt idx="1020">
                  <c:v>52.503771229487029</c:v>
                </c:pt>
                <c:pt idx="1021">
                  <c:v>31.621664783378947</c:v>
                </c:pt>
                <c:pt idx="1022">
                  <c:v>53.103892974177178</c:v>
                </c:pt>
                <c:pt idx="1023">
                  <c:v>64.502610519892187</c:v>
                </c:pt>
                <c:pt idx="1024">
                  <c:v>97.795337403062149</c:v>
                </c:pt>
                <c:pt idx="1025">
                  <c:v>83.870590922553546</c:v>
                </c:pt>
                <c:pt idx="1026">
                  <c:v>61.405166307187763</c:v>
                </c:pt>
                <c:pt idx="1027">
                  <c:v>66.533368572141526</c:v>
                </c:pt>
                <c:pt idx="1028">
                  <c:v>47.71897266281303</c:v>
                </c:pt>
                <c:pt idx="1029">
                  <c:v>41.158215010116692</c:v>
                </c:pt>
                <c:pt idx="1030">
                  <c:v>61.437681481795046</c:v>
                </c:pt>
                <c:pt idx="1031">
                  <c:v>78.193216497893445</c:v>
                </c:pt>
                <c:pt idx="1032">
                  <c:v>86.98865227116039</c:v>
                </c:pt>
                <c:pt idx="1033">
                  <c:v>128.55522623601442</c:v>
                </c:pt>
                <c:pt idx="1034">
                  <c:v>148.71616032642478</c:v>
                </c:pt>
                <c:pt idx="1035">
                  <c:v>150.85348880081457</c:v>
                </c:pt>
                <c:pt idx="1036">
                  <c:v>189.50778609175163</c:v>
                </c:pt>
                <c:pt idx="1037">
                  <c:v>148.25032486900454</c:v>
                </c:pt>
                <c:pt idx="1038">
                  <c:v>151.32098455489904</c:v>
                </c:pt>
                <c:pt idx="1039">
                  <c:v>147.34745261816715</c:v>
                </c:pt>
                <c:pt idx="1040">
                  <c:v>150.67591843035174</c:v>
                </c:pt>
                <c:pt idx="1041">
                  <c:v>138.61002690458554</c:v>
                </c:pt>
                <c:pt idx="1042">
                  <c:v>133.41858864421374</c:v>
                </c:pt>
                <c:pt idx="1043">
                  <c:v>117.52105318907718</c:v>
                </c:pt>
                <c:pt idx="1044">
                  <c:v>116.04323360542186</c:v>
                </c:pt>
                <c:pt idx="1045">
                  <c:v>132.62540468646341</c:v>
                </c:pt>
                <c:pt idx="1046">
                  <c:v>209.78200972550258</c:v>
                </c:pt>
                <c:pt idx="1047">
                  <c:v>246.26776632839756</c:v>
                </c:pt>
                <c:pt idx="1048">
                  <c:v>259.60315738977806</c:v>
                </c:pt>
                <c:pt idx="1049">
                  <c:v>273.77584576311347</c:v>
                </c:pt>
                <c:pt idx="1050">
                  <c:v>214.48726209758024</c:v>
                </c:pt>
                <c:pt idx="1051">
                  <c:v>202.30337212492302</c:v>
                </c:pt>
                <c:pt idx="1052">
                  <c:v>201.38566154769811</c:v>
                </c:pt>
                <c:pt idx="1053">
                  <c:v>155.90877783483307</c:v>
                </c:pt>
                <c:pt idx="1054">
                  <c:v>144.4231678507351</c:v>
                </c:pt>
                <c:pt idx="1055">
                  <c:v>120.75514246664534</c:v>
                </c:pt>
                <c:pt idx="1056">
                  <c:v>120.76409801664704</c:v>
                </c:pt>
                <c:pt idx="1057">
                  <c:v>141.28004960961701</c:v>
                </c:pt>
                <c:pt idx="1058">
                  <c:v>134.73342435223478</c:v>
                </c:pt>
                <c:pt idx="1059">
                  <c:v>144.59921860341274</c:v>
                </c:pt>
                <c:pt idx="1060">
                  <c:v>181.16880870712347</c:v>
                </c:pt>
                <c:pt idx="1061">
                  <c:v>177.29788912963699</c:v>
                </c:pt>
                <c:pt idx="1062">
                  <c:v>173.70597932823875</c:v>
                </c:pt>
                <c:pt idx="1063">
                  <c:v>151.07784962926235</c:v>
                </c:pt>
                <c:pt idx="1064">
                  <c:v>126.3755696585722</c:v>
                </c:pt>
                <c:pt idx="1065">
                  <c:v>108.50989424016741</c:v>
                </c:pt>
                <c:pt idx="1066">
                  <c:v>95.301910343769109</c:v>
                </c:pt>
                <c:pt idx="1067">
                  <c:v>101.34108620038023</c:v>
                </c:pt>
                <c:pt idx="1068">
                  <c:v>72.885191383174885</c:v>
                </c:pt>
                <c:pt idx="1069">
                  <c:v>66.992939920528443</c:v>
                </c:pt>
                <c:pt idx="1070">
                  <c:v>63.13924851109914</c:v>
                </c:pt>
                <c:pt idx="1071">
                  <c:v>185.30303283447574</c:v>
                </c:pt>
                <c:pt idx="1072">
                  <c:v>211.26349406731595</c:v>
                </c:pt>
                <c:pt idx="1073">
                  <c:v>270.7997686798484</c:v>
                </c:pt>
                <c:pt idx="1074">
                  <c:v>335.01802313316188</c:v>
                </c:pt>
                <c:pt idx="1075">
                  <c:v>220.41026976032285</c:v>
                </c:pt>
                <c:pt idx="1076">
                  <c:v>216.75821199729421</c:v>
                </c:pt>
                <c:pt idx="1077">
                  <c:v>128.97204590728526</c:v>
                </c:pt>
                <c:pt idx="1078">
                  <c:v>76.004163192134001</c:v>
                </c:pt>
                <c:pt idx="1079">
                  <c:v>71.783016703629897</c:v>
                </c:pt>
                <c:pt idx="1080">
                  <c:v>55.953553256971652</c:v>
                </c:pt>
                <c:pt idx="1081">
                  <c:v>95.310520980521687</c:v>
                </c:pt>
                <c:pt idx="1082">
                  <c:v>97.000503537987242</c:v>
                </c:pt>
                <c:pt idx="1083">
                  <c:v>112.15966969421432</c:v>
                </c:pt>
                <c:pt idx="1084">
                  <c:v>112.45147163954971</c:v>
                </c:pt>
                <c:pt idx="1085">
                  <c:v>114.50658634350104</c:v>
                </c:pt>
                <c:pt idx="1086">
                  <c:v>114.50658634350104</c:v>
                </c:pt>
                <c:pt idx="1087">
                  <c:v>140.72680989692162</c:v>
                </c:pt>
                <c:pt idx="1088">
                  <c:v>254.67809483977908</c:v>
                </c:pt>
                <c:pt idx="1089">
                  <c:v>305.22661864910305</c:v>
                </c:pt>
                <c:pt idx="1090">
                  <c:v>310.13997545343591</c:v>
                </c:pt>
                <c:pt idx="1091">
                  <c:v>398.18365904897621</c:v>
                </c:pt>
                <c:pt idx="1092">
                  <c:v>334.33097422002896</c:v>
                </c:pt>
                <c:pt idx="1093">
                  <c:v>324.13335829378025</c:v>
                </c:pt>
                <c:pt idx="1094">
                  <c:v>313.00925882329466</c:v>
                </c:pt>
                <c:pt idx="1095">
                  <c:v>302.4896480007157</c:v>
                </c:pt>
                <c:pt idx="1096">
                  <c:v>345.14396623921522</c:v>
                </c:pt>
                <c:pt idx="1097">
                  <c:v>365.41347410078743</c:v>
                </c:pt>
                <c:pt idx="1098">
                  <c:v>325.29073125768565</c:v>
                </c:pt>
                <c:pt idx="1099">
                  <c:v>268.99268238221703</c:v>
                </c:pt>
                <c:pt idx="1100">
                  <c:v>227.08220290030297</c:v>
                </c:pt>
                <c:pt idx="1101">
                  <c:v>203.47191574606398</c:v>
                </c:pt>
                <c:pt idx="1102">
                  <c:v>263.47403430014674</c:v>
                </c:pt>
                <c:pt idx="1103">
                  <c:v>339.62080089979327</c:v>
                </c:pt>
                <c:pt idx="1104">
                  <c:v>345.00526535276731</c:v>
                </c:pt>
                <c:pt idx="1105">
                  <c:v>396.06922127419239</c:v>
                </c:pt>
                <c:pt idx="1106">
                  <c:v>378.79691213220167</c:v>
                </c:pt>
                <c:pt idx="1107">
                  <c:v>348.83738161632937</c:v>
                </c:pt>
                <c:pt idx="1108">
                  <c:v>310.39744372332694</c:v>
                </c:pt>
                <c:pt idx="1109">
                  <c:v>261.10485840259929</c:v>
                </c:pt>
                <c:pt idx="1110">
                  <c:v>311.18143020811829</c:v>
                </c:pt>
                <c:pt idx="1111">
                  <c:v>351.07783623568685</c:v>
                </c:pt>
                <c:pt idx="1112">
                  <c:v>343.45760301841074</c:v>
                </c:pt>
                <c:pt idx="1113">
                  <c:v>369.83408279764262</c:v>
                </c:pt>
                <c:pt idx="1114">
                  <c:v>337.72457257439225</c:v>
                </c:pt>
                <c:pt idx="1115">
                  <c:v>287.79503466612363</c:v>
                </c:pt>
                <c:pt idx="1116">
                  <c:v>331.96394446391764</c:v>
                </c:pt>
                <c:pt idx="1117">
                  <c:v>307.78092212365334</c:v>
                </c:pt>
                <c:pt idx="1118">
                  <c:v>268.00451095645229</c:v>
                </c:pt>
                <c:pt idx="1119">
                  <c:v>277.35693802332401</c:v>
                </c:pt>
                <c:pt idx="1120">
                  <c:v>256.64928852017363</c:v>
                </c:pt>
                <c:pt idx="1121">
                  <c:v>291.21807807423426</c:v>
                </c:pt>
                <c:pt idx="1122">
                  <c:v>359.82635373168836</c:v>
                </c:pt>
                <c:pt idx="1123">
                  <c:v>350.46214030273404</c:v>
                </c:pt>
                <c:pt idx="1124">
                  <c:v>329.80719726197958</c:v>
                </c:pt>
                <c:pt idx="1125">
                  <c:v>325.34749706373293</c:v>
                </c:pt>
                <c:pt idx="1126">
                  <c:v>297.92191106837657</c:v>
                </c:pt>
                <c:pt idx="1127">
                  <c:v>297.09257911928569</c:v>
                </c:pt>
                <c:pt idx="1128">
                  <c:v>297.23628202632244</c:v>
                </c:pt>
                <c:pt idx="1129">
                  <c:v>240.50486759953492</c:v>
                </c:pt>
                <c:pt idx="1130">
                  <c:v>211.28366805048427</c:v>
                </c:pt>
                <c:pt idx="1131">
                  <c:v>180.62437870305439</c:v>
                </c:pt>
                <c:pt idx="1132">
                  <c:v>164.15098322067934</c:v>
                </c:pt>
                <c:pt idx="1133">
                  <c:v>170.98445514756895</c:v>
                </c:pt>
                <c:pt idx="1134">
                  <c:v>173.88903796112581</c:v>
                </c:pt>
                <c:pt idx="1135">
                  <c:v>169.74706449835477</c:v>
                </c:pt>
                <c:pt idx="1136">
                  <c:v>174.23600372461061</c:v>
                </c:pt>
                <c:pt idx="1137">
                  <c:v>187.08419238922957</c:v>
                </c:pt>
                <c:pt idx="1138">
                  <c:v>203.30202619163924</c:v>
                </c:pt>
                <c:pt idx="1139">
                  <c:v>252.13014518395357</c:v>
                </c:pt>
                <c:pt idx="1140">
                  <c:v>282.42069831593835</c:v>
                </c:pt>
                <c:pt idx="1141">
                  <c:v>229.69508599016973</c:v>
                </c:pt>
                <c:pt idx="1142">
                  <c:v>204.23184259790278</c:v>
                </c:pt>
                <c:pt idx="1143">
                  <c:v>155.18447671960166</c:v>
                </c:pt>
                <c:pt idx="1144">
                  <c:v>123.88785688097414</c:v>
                </c:pt>
                <c:pt idx="1145">
                  <c:v>159.02091810407001</c:v>
                </c:pt>
                <c:pt idx="1146">
                  <c:v>168.66477598711194</c:v>
                </c:pt>
                <c:pt idx="1147">
                  <c:v>285.00595904339565</c:v>
                </c:pt>
                <c:pt idx="1148">
                  <c:v>285.00595904339565</c:v>
                </c:pt>
                <c:pt idx="1149">
                  <c:v>230.84966280205103</c:v>
                </c:pt>
                <c:pt idx="1150">
                  <c:v>216.80897098088477</c:v>
                </c:pt>
                <c:pt idx="1151">
                  <c:v>183.67214049793267</c:v>
                </c:pt>
                <c:pt idx="1152">
                  <c:v>166.46658251939516</c:v>
                </c:pt>
                <c:pt idx="1153">
                  <c:v>162.07010607280245</c:v>
                </c:pt>
                <c:pt idx="1154">
                  <c:v>165.8083522060042</c:v>
                </c:pt>
                <c:pt idx="1155">
                  <c:v>164.70303917361878</c:v>
                </c:pt>
                <c:pt idx="1156">
                  <c:v>189.68468811349885</c:v>
                </c:pt>
                <c:pt idx="1157">
                  <c:v>138.76626929642211</c:v>
                </c:pt>
                <c:pt idx="1158">
                  <c:v>148.97715814989351</c:v>
                </c:pt>
                <c:pt idx="1159">
                  <c:v>178.23719650173734</c:v>
                </c:pt>
                <c:pt idx="1160">
                  <c:v>178.23719650173734</c:v>
                </c:pt>
                <c:pt idx="1161">
                  <c:v>396.37106065528468</c:v>
                </c:pt>
                <c:pt idx="1162">
                  <c:v>486.4740464251081</c:v>
                </c:pt>
                <c:pt idx="1163">
                  <c:v>1314.4035773259977</c:v>
                </c:pt>
                <c:pt idx="1164">
                  <c:v>1314.4035773259977</c:v>
                </c:pt>
                <c:pt idx="1165">
                  <c:v>1699.3167535935063</c:v>
                </c:pt>
                <c:pt idx="1166">
                  <c:v>1576.7062882041355</c:v>
                </c:pt>
                <c:pt idx="1167">
                  <c:v>1405.4881580576839</c:v>
                </c:pt>
                <c:pt idx="1168">
                  <c:v>1263.6578167983014</c:v>
                </c:pt>
                <c:pt idx="1169">
                  <c:v>1082.6632963196366</c:v>
                </c:pt>
                <c:pt idx="1170">
                  <c:v>978.44623758723844</c:v>
                </c:pt>
                <c:pt idx="1171">
                  <c:v>831.90985455366251</c:v>
                </c:pt>
                <c:pt idx="1172">
                  <c:v>808.28884370135415</c:v>
                </c:pt>
                <c:pt idx="1173">
                  <c:v>637.5872255165159</c:v>
                </c:pt>
                <c:pt idx="1174">
                  <c:v>568.46593489664519</c:v>
                </c:pt>
                <c:pt idx="1175">
                  <c:v>558.52113982503158</c:v>
                </c:pt>
                <c:pt idx="1176">
                  <c:v>457.44877588155214</c:v>
                </c:pt>
                <c:pt idx="1177">
                  <c:v>489.02409866801463</c:v>
                </c:pt>
                <c:pt idx="1178">
                  <c:v>429.94070580680273</c:v>
                </c:pt>
                <c:pt idx="1179">
                  <c:v>402.12014224598505</c:v>
                </c:pt>
                <c:pt idx="1180">
                  <c:v>408.72514519417729</c:v>
                </c:pt>
                <c:pt idx="1181">
                  <c:v>428.10658307506702</c:v>
                </c:pt>
                <c:pt idx="1182">
                  <c:v>442.91518554365024</c:v>
                </c:pt>
                <c:pt idx="1183">
                  <c:v>457.2082046908763</c:v>
                </c:pt>
                <c:pt idx="1184">
                  <c:v>530.87977510514668</c:v>
                </c:pt>
                <c:pt idx="1185">
                  <c:v>589.69494634589569</c:v>
                </c:pt>
                <c:pt idx="1186">
                  <c:v>611.03892465185345</c:v>
                </c:pt>
                <c:pt idx="1187">
                  <c:v>565.58496367704413</c:v>
                </c:pt>
                <c:pt idx="1188">
                  <c:v>483.83825125006115</c:v>
                </c:pt>
                <c:pt idx="1189">
                  <c:v>455.00707747584966</c:v>
                </c:pt>
                <c:pt idx="1190">
                  <c:v>527.74931223532678</c:v>
                </c:pt>
                <c:pt idx="1191">
                  <c:v>612.20401623520593</c:v>
                </c:pt>
                <c:pt idx="1192">
                  <c:v>666.24971048084262</c:v>
                </c:pt>
                <c:pt idx="1193">
                  <c:v>629.33893542025908</c:v>
                </c:pt>
                <c:pt idx="1194">
                  <c:v>545.60692833012581</c:v>
                </c:pt>
                <c:pt idx="1195">
                  <c:v>448.92851830665262</c:v>
                </c:pt>
                <c:pt idx="1196">
                  <c:v>391.57461203375038</c:v>
                </c:pt>
                <c:pt idx="1197">
                  <c:v>328.48558482537919</c:v>
                </c:pt>
                <c:pt idx="1198">
                  <c:v>466.03600405690639</c:v>
                </c:pt>
                <c:pt idx="1199">
                  <c:v>592.28699464289855</c:v>
                </c:pt>
                <c:pt idx="1200">
                  <c:v>385.95868514030008</c:v>
                </c:pt>
                <c:pt idx="1201">
                  <c:v>471.42424394508225</c:v>
                </c:pt>
                <c:pt idx="1202">
                  <c:v>436.0192830417439</c:v>
                </c:pt>
                <c:pt idx="1203">
                  <c:v>385.39613289370027</c:v>
                </c:pt>
                <c:pt idx="1204">
                  <c:v>579.87761341503847</c:v>
                </c:pt>
                <c:pt idx="1205">
                  <c:v>462.34547256197396</c:v>
                </c:pt>
                <c:pt idx="1206">
                  <c:v>359.99029589817621</c:v>
                </c:pt>
                <c:pt idx="1207">
                  <c:v>289.35152172509697</c:v>
                </c:pt>
                <c:pt idx="1208">
                  <c:v>225.49149956202038</c:v>
                </c:pt>
                <c:pt idx="1209">
                  <c:v>211.30384250973293</c:v>
                </c:pt>
                <c:pt idx="1210">
                  <c:v>191.11113866888618</c:v>
                </c:pt>
                <c:pt idx="1211">
                  <c:v>159.34229934051129</c:v>
                </c:pt>
                <c:pt idx="1212">
                  <c:v>129.56145958164421</c:v>
                </c:pt>
                <c:pt idx="1213">
                  <c:v>129.88812045236443</c:v>
                </c:pt>
                <c:pt idx="1214">
                  <c:v>203.06224067149756</c:v>
                </c:pt>
                <c:pt idx="1215">
                  <c:v>275.98138201735856</c:v>
                </c:pt>
                <c:pt idx="1216">
                  <c:v>252.54200017651598</c:v>
                </c:pt>
                <c:pt idx="1217">
                  <c:v>231.98507537675323</c:v>
                </c:pt>
                <c:pt idx="1218">
                  <c:v>171.22448864598121</c:v>
                </c:pt>
                <c:pt idx="1219">
                  <c:v>130.532820369408</c:v>
                </c:pt>
                <c:pt idx="1220">
                  <c:v>91.567569806444212</c:v>
                </c:pt>
                <c:pt idx="1221">
                  <c:v>76.012502825615229</c:v>
                </c:pt>
                <c:pt idx="1222">
                  <c:v>53.183959789326764</c:v>
                </c:pt>
                <c:pt idx="1223">
                  <c:v>167.50755021373334</c:v>
                </c:pt>
                <c:pt idx="1224">
                  <c:v>246.61405956764051</c:v>
                </c:pt>
                <c:pt idx="1225">
                  <c:v>374.54413029431458</c:v>
                </c:pt>
                <c:pt idx="1226">
                  <c:v>374.54413029431458</c:v>
                </c:pt>
                <c:pt idx="1227">
                  <c:v>376.37166971158149</c:v>
                </c:pt>
                <c:pt idx="1228">
                  <c:v>436.5676262879424</c:v>
                </c:pt>
                <c:pt idx="1229">
                  <c:v>572.88640622829553</c:v>
                </c:pt>
                <c:pt idx="1230">
                  <c:v>548.07318158162593</c:v>
                </c:pt>
                <c:pt idx="1231">
                  <c:v>558.64336073469894</c:v>
                </c:pt>
                <c:pt idx="1232">
                  <c:v>514.35662498035435</c:v>
                </c:pt>
                <c:pt idx="1233">
                  <c:v>377.1914179701559</c:v>
                </c:pt>
                <c:pt idx="1234">
                  <c:v>306.24090022871678</c:v>
                </c:pt>
                <c:pt idx="1235">
                  <c:v>209.30888046273341</c:v>
                </c:pt>
                <c:pt idx="1236">
                  <c:v>333.61003399526817</c:v>
                </c:pt>
                <c:pt idx="1237">
                  <c:v>419.28250707845262</c:v>
                </c:pt>
                <c:pt idx="1238">
                  <c:v>527.29693847095052</c:v>
                </c:pt>
                <c:pt idx="1239">
                  <c:v>617.50637875160464</c:v>
                </c:pt>
                <c:pt idx="1240">
                  <c:v>453.33966051108291</c:v>
                </c:pt>
                <c:pt idx="1241">
                  <c:v>357.19476900099835</c:v>
                </c:pt>
                <c:pt idx="1242">
                  <c:v>286.2956280959479</c:v>
                </c:pt>
                <c:pt idx="1243">
                  <c:v>294.70784359362762</c:v>
                </c:pt>
                <c:pt idx="1244">
                  <c:v>251.05384182876151</c:v>
                </c:pt>
                <c:pt idx="1245">
                  <c:v>413.52745190088166</c:v>
                </c:pt>
                <c:pt idx="1246">
                  <c:v>414.12750163046468</c:v>
                </c:pt>
                <c:pt idx="1247">
                  <c:v>381.58490703014832</c:v>
                </c:pt>
                <c:pt idx="1248">
                  <c:v>393.33192383758404</c:v>
                </c:pt>
                <c:pt idx="1249">
                  <c:v>292.46069209248526</c:v>
                </c:pt>
                <c:pt idx="1250">
                  <c:v>255.57839827267176</c:v>
                </c:pt>
                <c:pt idx="1251">
                  <c:v>204.47196231970156</c:v>
                </c:pt>
                <c:pt idx="1252">
                  <c:v>172.76246449758762</c:v>
                </c:pt>
                <c:pt idx="1253">
                  <c:v>188.20187182504728</c:v>
                </c:pt>
                <c:pt idx="1254">
                  <c:v>199.66269484076474</c:v>
                </c:pt>
                <c:pt idx="1255">
                  <c:v>236.56188874573854</c:v>
                </c:pt>
                <c:pt idx="1256">
                  <c:v>264.61802928465465</c:v>
                </c:pt>
                <c:pt idx="1257">
                  <c:v>222.10415118889054</c:v>
                </c:pt>
                <c:pt idx="1258">
                  <c:v>146.06488382375392</c:v>
                </c:pt>
                <c:pt idx="1259">
                  <c:v>102.2371636423342</c:v>
                </c:pt>
                <c:pt idx="1260">
                  <c:v>71.509870780093479</c:v>
                </c:pt>
                <c:pt idx="1261">
                  <c:v>128.46464658896741</c:v>
                </c:pt>
                <c:pt idx="1262">
                  <c:v>170.22643821719996</c:v>
                </c:pt>
                <c:pt idx="1263">
                  <c:v>185.22483056024058</c:v>
                </c:pt>
                <c:pt idx="1264">
                  <c:v>165.29361069670975</c:v>
                </c:pt>
                <c:pt idx="1265">
                  <c:v>129.73384470873847</c:v>
                </c:pt>
                <c:pt idx="1266">
                  <c:v>158.47299706346541</c:v>
                </c:pt>
                <c:pt idx="1267">
                  <c:v>168.96153572313762</c:v>
                </c:pt>
                <c:pt idx="1268">
                  <c:v>176.23405021881604</c:v>
                </c:pt>
                <c:pt idx="1269">
                  <c:v>170.09218358345981</c:v>
                </c:pt>
                <c:pt idx="1270">
                  <c:v>118.07385111802415</c:v>
                </c:pt>
                <c:pt idx="1271">
                  <c:v>115.69651080171752</c:v>
                </c:pt>
                <c:pt idx="1272">
                  <c:v>108.50989424016741</c:v>
                </c:pt>
                <c:pt idx="1273">
                  <c:v>118.01141553772321</c:v>
                </c:pt>
                <c:pt idx="1274">
                  <c:v>117.10230155834863</c:v>
                </c:pt>
                <c:pt idx="1275">
                  <c:v>112.3188183242891</c:v>
                </c:pt>
                <c:pt idx="1276">
                  <c:v>104.48724967213646</c:v>
                </c:pt>
                <c:pt idx="1277">
                  <c:v>81.323788117384296</c:v>
                </c:pt>
                <c:pt idx="1278">
                  <c:v>87.184066268455354</c:v>
                </c:pt>
                <c:pt idx="1279">
                  <c:v>87.073607142534314</c:v>
                </c:pt>
                <c:pt idx="1280">
                  <c:v>91.268084545721649</c:v>
                </c:pt>
                <c:pt idx="1281">
                  <c:v>85.537765828848933</c:v>
                </c:pt>
                <c:pt idx="1282">
                  <c:v>70.848236804173212</c:v>
                </c:pt>
                <c:pt idx="1283">
                  <c:v>63.286038106947672</c:v>
                </c:pt>
                <c:pt idx="1284">
                  <c:v>50.39666849147757</c:v>
                </c:pt>
                <c:pt idx="1285">
                  <c:v>62.65837518453197</c:v>
                </c:pt>
                <c:pt idx="1286">
                  <c:v>71.030110214269371</c:v>
                </c:pt>
                <c:pt idx="1287">
                  <c:v>78.745945654387526</c:v>
                </c:pt>
                <c:pt idx="1288">
                  <c:v>86.801793448365146</c:v>
                </c:pt>
                <c:pt idx="1289">
                  <c:v>84.183362851195739</c:v>
                </c:pt>
                <c:pt idx="1290">
                  <c:v>88.502628533969897</c:v>
                </c:pt>
                <c:pt idx="1291">
                  <c:v>78.176475222717258</c:v>
                </c:pt>
                <c:pt idx="1292">
                  <c:v>57.371904038547605</c:v>
                </c:pt>
                <c:pt idx="1293">
                  <c:v>57.928968012405683</c:v>
                </c:pt>
                <c:pt idx="1294">
                  <c:v>59.433441228815354</c:v>
                </c:pt>
                <c:pt idx="1295">
                  <c:v>72.354558821520158</c:v>
                </c:pt>
                <c:pt idx="1296">
                  <c:v>91.233866942144232</c:v>
                </c:pt>
                <c:pt idx="1297">
                  <c:v>91.473430157013254</c:v>
                </c:pt>
                <c:pt idx="1298">
                  <c:v>95.293299826051211</c:v>
                </c:pt>
                <c:pt idx="1299">
                  <c:v>87.507062118544042</c:v>
                </c:pt>
                <c:pt idx="1300">
                  <c:v>74.663034311190088</c:v>
                </c:pt>
                <c:pt idx="1301">
                  <c:v>51.058234820680809</c:v>
                </c:pt>
                <c:pt idx="1302">
                  <c:v>46.77666534135642</c:v>
                </c:pt>
                <c:pt idx="1303">
                  <c:v>45.109995119913961</c:v>
                </c:pt>
                <c:pt idx="1304">
                  <c:v>61.055748447324731</c:v>
                </c:pt>
                <c:pt idx="1305">
                  <c:v>86.648951803348609</c:v>
                </c:pt>
                <c:pt idx="1306">
                  <c:v>76.387909515600768</c:v>
                </c:pt>
                <c:pt idx="1307">
                  <c:v>77.791557289208981</c:v>
                </c:pt>
                <c:pt idx="1308">
                  <c:v>60.690314248990099</c:v>
                </c:pt>
                <c:pt idx="1309">
                  <c:v>57.210542145796346</c:v>
                </c:pt>
                <c:pt idx="1310">
                  <c:v>60.390026680179311</c:v>
                </c:pt>
                <c:pt idx="1311">
                  <c:v>45.686016130988776</c:v>
                </c:pt>
                <c:pt idx="1312">
                  <c:v>47.505024022029865</c:v>
                </c:pt>
                <c:pt idx="1313">
                  <c:v>45.046908091375371</c:v>
                </c:pt>
                <c:pt idx="1314">
                  <c:v>55.663890223120688</c:v>
                </c:pt>
                <c:pt idx="1315">
                  <c:v>59.044795889625675</c:v>
                </c:pt>
                <c:pt idx="1316">
                  <c:v>97.743469705295979</c:v>
                </c:pt>
                <c:pt idx="1317">
                  <c:v>95.172765074719663</c:v>
                </c:pt>
                <c:pt idx="1318">
                  <c:v>90.481561447391897</c:v>
                </c:pt>
                <c:pt idx="1319">
                  <c:v>98.695058278753876</c:v>
                </c:pt>
                <c:pt idx="1320">
                  <c:v>87.923810453503378</c:v>
                </c:pt>
                <c:pt idx="1321">
                  <c:v>100.64597493065223</c:v>
                </c:pt>
                <c:pt idx="1322">
                  <c:v>110.91433955416142</c:v>
                </c:pt>
                <c:pt idx="1323">
                  <c:v>81.972107510795368</c:v>
                </c:pt>
                <c:pt idx="1324">
                  <c:v>84.995639015469351</c:v>
                </c:pt>
                <c:pt idx="1325">
                  <c:v>93.64228558196919</c:v>
                </c:pt>
                <c:pt idx="1326">
                  <c:v>95.146939234386082</c:v>
                </c:pt>
                <c:pt idx="1327">
                  <c:v>106.71895655999833</c:v>
                </c:pt>
                <c:pt idx="1328">
                  <c:v>97.216391324007432</c:v>
                </c:pt>
                <c:pt idx="1329">
                  <c:v>81.921563765747294</c:v>
                </c:pt>
                <c:pt idx="1330">
                  <c:v>76.112587710769589</c:v>
                </c:pt>
                <c:pt idx="1331">
                  <c:v>72.852012565956088</c:v>
                </c:pt>
                <c:pt idx="1332">
                  <c:v>51.529003426971073</c:v>
                </c:pt>
                <c:pt idx="1333">
                  <c:v>33.1600645355065</c:v>
                </c:pt>
                <c:pt idx="1334">
                  <c:v>32.46719550951093</c:v>
                </c:pt>
                <c:pt idx="1335">
                  <c:v>39.509475278653554</c:v>
                </c:pt>
                <c:pt idx="1336">
                  <c:v>43.472207945989837</c:v>
                </c:pt>
                <c:pt idx="1337">
                  <c:v>62.560621141659801</c:v>
                </c:pt>
                <c:pt idx="1338">
                  <c:v>73.474432273505855</c:v>
                </c:pt>
                <c:pt idx="1339">
                  <c:v>73.881441391495159</c:v>
                </c:pt>
                <c:pt idx="1340">
                  <c:v>78.745945654387526</c:v>
                </c:pt>
                <c:pt idx="1341">
                  <c:v>55.462826089496922</c:v>
                </c:pt>
                <c:pt idx="1342">
                  <c:v>56.493059018248445</c:v>
                </c:pt>
                <c:pt idx="1343">
                  <c:v>52.7677423178975</c:v>
                </c:pt>
                <c:pt idx="1344">
                  <c:v>47.322839911314077</c:v>
                </c:pt>
                <c:pt idx="1345">
                  <c:v>48.408952936311898</c:v>
                </c:pt>
                <c:pt idx="1346">
                  <c:v>54.137668409690292</c:v>
                </c:pt>
                <c:pt idx="1347">
                  <c:v>56.219213206306449</c:v>
                </c:pt>
                <c:pt idx="1348">
                  <c:v>53.656596259112085</c:v>
                </c:pt>
                <c:pt idx="1349">
                  <c:v>37.943802917128814</c:v>
                </c:pt>
                <c:pt idx="1350">
                  <c:v>27.720293566919263</c:v>
                </c:pt>
                <c:pt idx="1351">
                  <c:v>22.86825368493734</c:v>
                </c:pt>
                <c:pt idx="1352">
                  <c:v>11.2677140290034</c:v>
                </c:pt>
                <c:pt idx="1353">
                  <c:v>35.198041803363594</c:v>
                </c:pt>
                <c:pt idx="1354">
                  <c:v>33.3604061772348</c:v>
                </c:pt>
                <c:pt idx="1355">
                  <c:v>39.096169510405161</c:v>
                </c:pt>
                <c:pt idx="1356">
                  <c:v>61.242618998294361</c:v>
                </c:pt>
                <c:pt idx="1357">
                  <c:v>42.302150856950945</c:v>
                </c:pt>
                <c:pt idx="1358">
                  <c:v>52.719737934123295</c:v>
                </c:pt>
                <c:pt idx="1359">
                  <c:v>51.944261615862992</c:v>
                </c:pt>
                <c:pt idx="1360">
                  <c:v>44.007071844054771</c:v>
                </c:pt>
                <c:pt idx="1361">
                  <c:v>55.784564408604574</c:v>
                </c:pt>
                <c:pt idx="1362">
                  <c:v>50.524135556639521</c:v>
                </c:pt>
                <c:pt idx="1363">
                  <c:v>46.792488514140132</c:v>
                </c:pt>
                <c:pt idx="1364">
                  <c:v>64.633406271619549</c:v>
                </c:pt>
                <c:pt idx="1365">
                  <c:v>56.638091913104311</c:v>
                </c:pt>
                <c:pt idx="1366">
                  <c:v>59.028608284716029</c:v>
                </c:pt>
                <c:pt idx="1367">
                  <c:v>56.025993116520169</c:v>
                </c:pt>
                <c:pt idx="1368">
                  <c:v>44.920756885709132</c:v>
                </c:pt>
                <c:pt idx="1369">
                  <c:v>46.128325154655613</c:v>
                </c:pt>
                <c:pt idx="1370">
                  <c:v>45.330859704656135</c:v>
                </c:pt>
                <c:pt idx="1371">
                  <c:v>41.863081018542225</c:v>
                </c:pt>
                <c:pt idx="1372">
                  <c:v>46.199445346123028</c:v>
                </c:pt>
                <c:pt idx="1373">
                  <c:v>36.949263867500086</c:v>
                </c:pt>
                <c:pt idx="1374">
                  <c:v>35.267664514336438</c:v>
                </c:pt>
                <c:pt idx="1375">
                  <c:v>27.712674228459946</c:v>
                </c:pt>
                <c:pt idx="1376">
                  <c:v>39.010430962152903</c:v>
                </c:pt>
                <c:pt idx="1377">
                  <c:v>41.635852255785757</c:v>
                </c:pt>
                <c:pt idx="1378">
                  <c:v>50.229414206827663</c:v>
                </c:pt>
                <c:pt idx="1379">
                  <c:v>63.963400105945766</c:v>
                </c:pt>
                <c:pt idx="1380">
                  <c:v>60.171000745045596</c:v>
                </c:pt>
                <c:pt idx="1381">
                  <c:v>58.082461938742163</c:v>
                </c:pt>
                <c:pt idx="1382">
                  <c:v>62.104662217985606</c:v>
                </c:pt>
                <c:pt idx="1383">
                  <c:v>66.295522956046611</c:v>
                </c:pt>
                <c:pt idx="1384">
                  <c:v>82.51150739104196</c:v>
                </c:pt>
                <c:pt idx="1385">
                  <c:v>103.50077182377559</c:v>
                </c:pt>
                <c:pt idx="1386">
                  <c:v>104.33874438183557</c:v>
                </c:pt>
                <c:pt idx="1387">
                  <c:v>146.83601223789447</c:v>
                </c:pt>
                <c:pt idx="1388">
                  <c:v>145.63786457512458</c:v>
                </c:pt>
                <c:pt idx="1389">
                  <c:v>134.75170333587448</c:v>
                </c:pt>
                <c:pt idx="1390">
                  <c:v>129.22588553123933</c:v>
                </c:pt>
                <c:pt idx="1391">
                  <c:v>120.28066863147252</c:v>
                </c:pt>
                <c:pt idx="1392">
                  <c:v>150.47036430993467</c:v>
                </c:pt>
                <c:pt idx="1393">
                  <c:v>204.41192596228211</c:v>
                </c:pt>
                <c:pt idx="1394">
                  <c:v>249.78918790291951</c:v>
                </c:pt>
                <c:pt idx="1395">
                  <c:v>276.82598424752359</c:v>
                </c:pt>
                <c:pt idx="1396">
                  <c:v>283.77249034389388</c:v>
                </c:pt>
                <c:pt idx="1397">
                  <c:v>194.27790676038418</c:v>
                </c:pt>
                <c:pt idx="1398">
                  <c:v>150.43299702242092</c:v>
                </c:pt>
                <c:pt idx="1399">
                  <c:v>115.62541055065219</c:v>
                </c:pt>
                <c:pt idx="1400">
                  <c:v>116.94199821872461</c:v>
                </c:pt>
                <c:pt idx="1401">
                  <c:v>130.49648329896445</c:v>
                </c:pt>
                <c:pt idx="1402">
                  <c:v>158.57688235682139</c:v>
                </c:pt>
                <c:pt idx="1403">
                  <c:v>191.3671805861668</c:v>
                </c:pt>
                <c:pt idx="1404">
                  <c:v>216.33195400550903</c:v>
                </c:pt>
                <c:pt idx="1405">
                  <c:v>276.78265369801375</c:v>
                </c:pt>
                <c:pt idx="1406">
                  <c:v>267.58591623054224</c:v>
                </c:pt>
                <c:pt idx="1407">
                  <c:v>263.38855671299046</c:v>
                </c:pt>
                <c:pt idx="1408">
                  <c:v>260.14605269565072</c:v>
                </c:pt>
                <c:pt idx="1409">
                  <c:v>241.32890816121667</c:v>
                </c:pt>
                <c:pt idx="1410">
                  <c:v>235.77327006310193</c:v>
                </c:pt>
                <c:pt idx="1411">
                  <c:v>220.2064090333734</c:v>
                </c:pt>
                <c:pt idx="1412">
                  <c:v>205.43312674871424</c:v>
                </c:pt>
                <c:pt idx="1413">
                  <c:v>327.2793048574531</c:v>
                </c:pt>
                <c:pt idx="1414">
                  <c:v>317.13625169028819</c:v>
                </c:pt>
                <c:pt idx="1415">
                  <c:v>333.42701328433759</c:v>
                </c:pt>
                <c:pt idx="1416">
                  <c:v>315.1438478535714</c:v>
                </c:pt>
                <c:pt idx="1417">
                  <c:v>264.42548619708396</c:v>
                </c:pt>
                <c:pt idx="1418">
                  <c:v>261.64860956462508</c:v>
                </c:pt>
                <c:pt idx="1419">
                  <c:v>243.12559090492138</c:v>
                </c:pt>
                <c:pt idx="1420">
                  <c:v>236.87337483228481</c:v>
                </c:pt>
                <c:pt idx="1421">
                  <c:v>249.81025142427811</c:v>
                </c:pt>
                <c:pt idx="1422">
                  <c:v>258.93294940445043</c:v>
                </c:pt>
                <c:pt idx="1423">
                  <c:v>221.49152641317065</c:v>
                </c:pt>
                <c:pt idx="1424">
                  <c:v>194.46573228949273</c:v>
                </c:pt>
                <c:pt idx="1425">
                  <c:v>199.8716511362145</c:v>
                </c:pt>
                <c:pt idx="1426">
                  <c:v>229.29339629788592</c:v>
                </c:pt>
                <c:pt idx="1427">
                  <c:v>247.82185187820869</c:v>
                </c:pt>
                <c:pt idx="1428">
                  <c:v>374.4611273872718</c:v>
                </c:pt>
                <c:pt idx="1429">
                  <c:v>355.65371025363135</c:v>
                </c:pt>
                <c:pt idx="1430">
                  <c:v>366.86158921729628</c:v>
                </c:pt>
                <c:pt idx="1431">
                  <c:v>352.56617869907461</c:v>
                </c:pt>
                <c:pt idx="1432">
                  <c:v>302.02308014799195</c:v>
                </c:pt>
                <c:pt idx="1433">
                  <c:v>285.12611238774844</c:v>
                </c:pt>
                <c:pt idx="1434">
                  <c:v>255.54660821821017</c:v>
                </c:pt>
                <c:pt idx="1435">
                  <c:v>225.27620486087093</c:v>
                </c:pt>
                <c:pt idx="1436">
                  <c:v>199.69254252663814</c:v>
                </c:pt>
                <c:pt idx="1437">
                  <c:v>214.04188438123674</c:v>
                </c:pt>
                <c:pt idx="1438">
                  <c:v>346.91390484211246</c:v>
                </c:pt>
                <c:pt idx="1439">
                  <c:v>513.48655492961552</c:v>
                </c:pt>
                <c:pt idx="1440">
                  <c:v>507.2924700512736</c:v>
                </c:pt>
                <c:pt idx="1441">
                  <c:v>565.91239001022041</c:v>
                </c:pt>
                <c:pt idx="1442">
                  <c:v>538.50011833617464</c:v>
                </c:pt>
                <c:pt idx="1443">
                  <c:v>432.33641744613072</c:v>
                </c:pt>
                <c:pt idx="1444">
                  <c:v>414.01726699164283</c:v>
                </c:pt>
                <c:pt idx="1445">
                  <c:v>307.97079177158554</c:v>
                </c:pt>
                <c:pt idx="1446">
                  <c:v>198.30079189890239</c:v>
                </c:pt>
                <c:pt idx="1447">
                  <c:v>203.94178939914835</c:v>
                </c:pt>
                <c:pt idx="1448">
                  <c:v>317.03485304325295</c:v>
                </c:pt>
                <c:pt idx="1449">
                  <c:v>436.39312844316703</c:v>
                </c:pt>
                <c:pt idx="1450">
                  <c:v>493.80002111377013</c:v>
                </c:pt>
                <c:pt idx="1451">
                  <c:v>572.65344027742015</c:v>
                </c:pt>
                <c:pt idx="1452">
                  <c:v>521.29610085322929</c:v>
                </c:pt>
                <c:pt idx="1453">
                  <c:v>478.1829213751119</c:v>
                </c:pt>
                <c:pt idx="1454">
                  <c:v>483.74789519254432</c:v>
                </c:pt>
                <c:pt idx="1455">
                  <c:v>390.98539791204485</c:v>
                </c:pt>
                <c:pt idx="1456">
                  <c:v>330.29751218231104</c:v>
                </c:pt>
                <c:pt idx="1457">
                  <c:v>327.88227768109925</c:v>
                </c:pt>
                <c:pt idx="1458">
                  <c:v>322.88659872591927</c:v>
                </c:pt>
                <c:pt idx="1459">
                  <c:v>320.29569172007899</c:v>
                </c:pt>
                <c:pt idx="1460">
                  <c:v>420.96856182048214</c:v>
                </c:pt>
                <c:pt idx="1461">
                  <c:v>430.92079795051495</c:v>
                </c:pt>
                <c:pt idx="1462">
                  <c:v>536.54455711185437</c:v>
                </c:pt>
                <c:pt idx="1463">
                  <c:v>579.98774099251023</c:v>
                </c:pt>
                <c:pt idx="1464">
                  <c:v>694.3545813071687</c:v>
                </c:pt>
                <c:pt idx="1465">
                  <c:v>711.51219523136388</c:v>
                </c:pt>
                <c:pt idx="1466">
                  <c:v>580.53849313686135</c:v>
                </c:pt>
                <c:pt idx="1467">
                  <c:v>497.04069811655097</c:v>
                </c:pt>
                <c:pt idx="1468">
                  <c:v>378.60651803778421</c:v>
                </c:pt>
                <c:pt idx="1469">
                  <c:v>294.47629048192169</c:v>
                </c:pt>
                <c:pt idx="1470">
                  <c:v>357.03122506767909</c:v>
                </c:pt>
                <c:pt idx="1471">
                  <c:v>323.90656762005528</c:v>
                </c:pt>
                <c:pt idx="1472">
                  <c:v>396.79376075739123</c:v>
                </c:pt>
                <c:pt idx="1473">
                  <c:v>511.65583037571957</c:v>
                </c:pt>
                <c:pt idx="1474">
                  <c:v>605.93904894718503</c:v>
                </c:pt>
                <c:pt idx="1475">
                  <c:v>730.81075034914852</c:v>
                </c:pt>
                <c:pt idx="1476">
                  <c:v>859.66926948756736</c:v>
                </c:pt>
                <c:pt idx="1477">
                  <c:v>747.80694048667658</c:v>
                </c:pt>
                <c:pt idx="1478">
                  <c:v>725.47336252014168</c:v>
                </c:pt>
                <c:pt idx="1479">
                  <c:v>649.05857721056304</c:v>
                </c:pt>
                <c:pt idx="1480">
                  <c:v>487.97504088498681</c:v>
                </c:pt>
                <c:pt idx="1481">
                  <c:v>443.47895021350968</c:v>
                </c:pt>
                <c:pt idx="1482">
                  <c:v>352.42656375682378</c:v>
                </c:pt>
                <c:pt idx="1483">
                  <c:v>329.6932020759993</c:v>
                </c:pt>
                <c:pt idx="1484">
                  <c:v>297.43528848818039</c:v>
                </c:pt>
                <c:pt idx="1485">
                  <c:v>258.65649333618057</c:v>
                </c:pt>
                <c:pt idx="1486">
                  <c:v>212.36367020239413</c:v>
                </c:pt>
                <c:pt idx="1487">
                  <c:v>156.41715023184932</c:v>
                </c:pt>
                <c:pt idx="1488">
                  <c:v>117.5121408425038</c:v>
                </c:pt>
                <c:pt idx="1489">
                  <c:v>94.398455818925768</c:v>
                </c:pt>
                <c:pt idx="1490">
                  <c:v>91.747330945261666</c:v>
                </c:pt>
                <c:pt idx="1491">
                  <c:v>77.691185333387679</c:v>
                </c:pt>
                <c:pt idx="1492">
                  <c:v>72.288264028407866</c:v>
                </c:pt>
                <c:pt idx="1493">
                  <c:v>65.574397237753018</c:v>
                </c:pt>
                <c:pt idx="1494">
                  <c:v>73.051114033543854</c:v>
                </c:pt>
                <c:pt idx="1495">
                  <c:v>81.913140224802277</c:v>
                </c:pt>
                <c:pt idx="1496">
                  <c:v>139.71364990562142</c:v>
                </c:pt>
                <c:pt idx="1497">
                  <c:v>166.35206697824489</c:v>
                </c:pt>
                <c:pt idx="1498">
                  <c:v>186.71197630037202</c:v>
                </c:pt>
                <c:pt idx="1499">
                  <c:v>156.98241549123503</c:v>
                </c:pt>
                <c:pt idx="1500">
                  <c:v>82.283888617224747</c:v>
                </c:pt>
                <c:pt idx="1501">
                  <c:v>195.61338848090963</c:v>
                </c:pt>
                <c:pt idx="1502">
                  <c:v>250.11572598220658</c:v>
                </c:pt>
                <c:pt idx="1503">
                  <c:v>371.19308945454395</c:v>
                </c:pt>
                <c:pt idx="1504">
                  <c:v>346.01123507470027</c:v>
                </c:pt>
                <c:pt idx="1505">
                  <c:v>359.97858496981644</c:v>
                </c:pt>
                <c:pt idx="1506">
                  <c:v>385.34826824654726</c:v>
                </c:pt>
                <c:pt idx="1507">
                  <c:v>441.62569800765766</c:v>
                </c:pt>
                <c:pt idx="1508">
                  <c:v>503.05998357907112</c:v>
                </c:pt>
                <c:pt idx="1509">
                  <c:v>523.96161264604598</c:v>
                </c:pt>
                <c:pt idx="1510">
                  <c:v>376.50231624993438</c:v>
                </c:pt>
                <c:pt idx="1511">
                  <c:v>206.82675660122186</c:v>
                </c:pt>
                <c:pt idx="1512">
                  <c:v>206.82675660122186</c:v>
                </c:pt>
                <c:pt idx="1513">
                  <c:v>348.62865331407374</c:v>
                </c:pt>
                <c:pt idx="1514">
                  <c:v>406.99448146927165</c:v>
                </c:pt>
                <c:pt idx="1515">
                  <c:v>385.28844011552428</c:v>
                </c:pt>
                <c:pt idx="1516">
                  <c:v>385.28844011552428</c:v>
                </c:pt>
                <c:pt idx="1517">
                  <c:v>441.75083562908571</c:v>
                </c:pt>
                <c:pt idx="1518">
                  <c:v>438.27644339985272</c:v>
                </c:pt>
                <c:pt idx="1519">
                  <c:v>386.19814881686034</c:v>
                </c:pt>
                <c:pt idx="1520">
                  <c:v>373.15756186960078</c:v>
                </c:pt>
                <c:pt idx="1521">
                  <c:v>291.06423170170456</c:v>
                </c:pt>
                <c:pt idx="1522">
                  <c:v>301.64553613329201</c:v>
                </c:pt>
                <c:pt idx="1523">
                  <c:v>335.95768290204433</c:v>
                </c:pt>
                <c:pt idx="1524">
                  <c:v>350.56666887678875</c:v>
                </c:pt>
                <c:pt idx="1525">
                  <c:v>281.40805524289254</c:v>
                </c:pt>
                <c:pt idx="1526">
                  <c:v>279.70087523946165</c:v>
                </c:pt>
                <c:pt idx="1527">
                  <c:v>278.17017580625543</c:v>
                </c:pt>
                <c:pt idx="1528">
                  <c:v>257.62580954302405</c:v>
                </c:pt>
                <c:pt idx="1529">
                  <c:v>270.58446321253734</c:v>
                </c:pt>
                <c:pt idx="1530">
                  <c:v>248.53676525074096</c:v>
                </c:pt>
                <c:pt idx="1531">
                  <c:v>387.4920753205588</c:v>
                </c:pt>
                <c:pt idx="1532">
                  <c:v>438.56354409729073</c:v>
                </c:pt>
                <c:pt idx="1533">
                  <c:v>554.9944755944889</c:v>
                </c:pt>
                <c:pt idx="1534">
                  <c:v>503.17774846668874</c:v>
                </c:pt>
                <c:pt idx="1535">
                  <c:v>506.64959109443652</c:v>
                </c:pt>
                <c:pt idx="1536">
                  <c:v>494.48918559112644</c:v>
                </c:pt>
                <c:pt idx="1537">
                  <c:v>535.70150260222761</c:v>
                </c:pt>
                <c:pt idx="1538">
                  <c:v>618.95797694085195</c:v>
                </c:pt>
                <c:pt idx="1539">
                  <c:v>500.91573401190516</c:v>
                </c:pt>
                <c:pt idx="1540">
                  <c:v>510.82683482986653</c:v>
                </c:pt>
                <c:pt idx="1541">
                  <c:v>395.86401298435538</c:v>
                </c:pt>
                <c:pt idx="1542">
                  <c:v>350.49698208960763</c:v>
                </c:pt>
                <c:pt idx="1543">
                  <c:v>306.95483144756867</c:v>
                </c:pt>
                <c:pt idx="1544">
                  <c:v>311.34950318577472</c:v>
                </c:pt>
                <c:pt idx="1545">
                  <c:v>463.92226799533091</c:v>
                </c:pt>
                <c:pt idx="1546">
                  <c:v>471.93607730715257</c:v>
                </c:pt>
                <c:pt idx="1547">
                  <c:v>643.69956830235651</c:v>
                </c:pt>
                <c:pt idx="1548">
                  <c:v>715.81172764784424</c:v>
                </c:pt>
                <c:pt idx="1549">
                  <c:v>539.57273465291655</c:v>
                </c:pt>
                <c:pt idx="1550">
                  <c:v>541.10252900180046</c:v>
                </c:pt>
                <c:pt idx="1551">
                  <c:v>434.59964741343731</c:v>
                </c:pt>
                <c:pt idx="1552">
                  <c:v>404.14777848090307</c:v>
                </c:pt>
                <c:pt idx="1553">
                  <c:v>380.76212846233074</c:v>
                </c:pt>
                <c:pt idx="1554">
                  <c:v>307.59108687182015</c:v>
                </c:pt>
                <c:pt idx="1555">
                  <c:v>282.95465550296672</c:v>
                </c:pt>
                <c:pt idx="1556">
                  <c:v>270.95051083316508</c:v>
                </c:pt>
                <c:pt idx="1557">
                  <c:v>177.60763994821181</c:v>
                </c:pt>
                <c:pt idx="1558">
                  <c:v>216.24064032181909</c:v>
                </c:pt>
                <c:pt idx="1559">
                  <c:v>269.71296291174076</c:v>
                </c:pt>
                <c:pt idx="1560">
                  <c:v>454.21100614863059</c:v>
                </c:pt>
                <c:pt idx="1561">
                  <c:v>492.00716138599091</c:v>
                </c:pt>
                <c:pt idx="1562">
                  <c:v>471.20677243026864</c:v>
                </c:pt>
                <c:pt idx="1563">
                  <c:v>471.20677243026864</c:v>
                </c:pt>
                <c:pt idx="1564">
                  <c:v>401.30759242477507</c:v>
                </c:pt>
                <c:pt idx="1565">
                  <c:v>331.47288235055748</c:v>
                </c:pt>
                <c:pt idx="1566">
                  <c:v>298.17637366570131</c:v>
                </c:pt>
                <c:pt idx="1567">
                  <c:v>303.63473888028204</c:v>
                </c:pt>
                <c:pt idx="1568">
                  <c:v>286.15346468261879</c:v>
                </c:pt>
                <c:pt idx="1569">
                  <c:v>249.95770940366512</c:v>
                </c:pt>
                <c:pt idx="1570">
                  <c:v>249.95770940366512</c:v>
                </c:pt>
                <c:pt idx="1571">
                  <c:v>197.55617078555218</c:v>
                </c:pt>
                <c:pt idx="1572">
                  <c:v>161.78549893974559</c:v>
                </c:pt>
                <c:pt idx="1573">
                  <c:v>223.07501668480094</c:v>
                </c:pt>
                <c:pt idx="1574">
                  <c:v>242.03880374824789</c:v>
                </c:pt>
                <c:pt idx="1575">
                  <c:v>255.55720478402509</c:v>
                </c:pt>
                <c:pt idx="1576">
                  <c:v>225.30695803328126</c:v>
                </c:pt>
                <c:pt idx="1577">
                  <c:v>178.87695305411748</c:v>
                </c:pt>
                <c:pt idx="1578">
                  <c:v>140.5148482760851</c:v>
                </c:pt>
                <c:pt idx="1579">
                  <c:v>140.48720574985768</c:v>
                </c:pt>
                <c:pt idx="1580">
                  <c:v>201.34578393922118</c:v>
                </c:pt>
                <c:pt idx="1581">
                  <c:v>182.65817216817217</c:v>
                </c:pt>
                <c:pt idx="1582">
                  <c:v>138.44463127439647</c:v>
                </c:pt>
                <c:pt idx="1583">
                  <c:v>41.189521917243802</c:v>
                </c:pt>
                <c:pt idx="1584">
                  <c:v>19.081583647581265</c:v>
                </c:pt>
                <c:pt idx="1585">
                  <c:v>10.525171550078085</c:v>
                </c:pt>
                <c:pt idx="1586">
                  <c:v>26.153222901441026</c:v>
                </c:pt>
                <c:pt idx="1587">
                  <c:v>36.600084509191177</c:v>
                </c:pt>
                <c:pt idx="1588">
                  <c:v>56.863775285790325</c:v>
                </c:pt>
                <c:pt idx="1589">
                  <c:v>75.612334670440688</c:v>
                </c:pt>
                <c:pt idx="1590">
                  <c:v>84.115722682196051</c:v>
                </c:pt>
                <c:pt idx="1591">
                  <c:v>59.717001328492174</c:v>
                </c:pt>
                <c:pt idx="1592">
                  <c:v>12.771205438461038</c:v>
                </c:pt>
                <c:pt idx="1593">
                  <c:v>17.811152356458521</c:v>
                </c:pt>
                <c:pt idx="1594">
                  <c:v>17.811152356458521</c:v>
                </c:pt>
                <c:pt idx="1595">
                  <c:v>21.196590200779593</c:v>
                </c:pt>
                <c:pt idx="1596">
                  <c:v>24.159885541332191</c:v>
                </c:pt>
                <c:pt idx="1597">
                  <c:v>13.902074427969648</c:v>
                </c:pt>
                <c:pt idx="1598">
                  <c:v>11.827259377590964</c:v>
                </c:pt>
                <c:pt idx="1599">
                  <c:v>25.038061419283647</c:v>
                </c:pt>
                <c:pt idx="1600">
                  <c:v>52.215950589379652</c:v>
                </c:pt>
                <c:pt idx="1601">
                  <c:v>60.008815249908409</c:v>
                </c:pt>
                <c:pt idx="1602">
                  <c:v>76.321152933858599</c:v>
                </c:pt>
                <c:pt idx="1603">
                  <c:v>53.111899120107395</c:v>
                </c:pt>
                <c:pt idx="1604">
                  <c:v>44.715826160172575</c:v>
                </c:pt>
                <c:pt idx="1605">
                  <c:v>39.790401938502363</c:v>
                </c:pt>
                <c:pt idx="1606">
                  <c:v>49.091887774586155</c:v>
                </c:pt>
                <c:pt idx="1607">
                  <c:v>70.831705714226658</c:v>
                </c:pt>
                <c:pt idx="1608">
                  <c:v>64.919628201765676</c:v>
                </c:pt>
                <c:pt idx="1609">
                  <c:v>119.55617528290895</c:v>
                </c:pt>
                <c:pt idx="1610">
                  <c:v>104.17280858494624</c:v>
                </c:pt>
                <c:pt idx="1611">
                  <c:v>90.413215741588019</c:v>
                </c:pt>
                <c:pt idx="1612">
                  <c:v>80.768647424614755</c:v>
                </c:pt>
                <c:pt idx="1613">
                  <c:v>50.986459079795118</c:v>
                </c:pt>
                <c:pt idx="1614">
                  <c:v>42.247246715618459</c:v>
                </c:pt>
                <c:pt idx="1615">
                  <c:v>40.970413557399247</c:v>
                </c:pt>
                <c:pt idx="1616">
                  <c:v>39.127350734823317</c:v>
                </c:pt>
                <c:pt idx="1617">
                  <c:v>24.70477170018421</c:v>
                </c:pt>
                <c:pt idx="1618">
                  <c:v>34.571871223888557</c:v>
                </c:pt>
                <c:pt idx="1619">
                  <c:v>36.344172822195112</c:v>
                </c:pt>
                <c:pt idx="1620">
                  <c:v>31.721516101286387</c:v>
                </c:pt>
                <c:pt idx="1621">
                  <c:v>44.219596914350412</c:v>
                </c:pt>
                <c:pt idx="1622">
                  <c:v>48.917099725178545</c:v>
                </c:pt>
                <c:pt idx="1623">
                  <c:v>87.3710429187485</c:v>
                </c:pt>
                <c:pt idx="1624">
                  <c:v>125.45514138219005</c:v>
                </c:pt>
                <c:pt idx="1625">
                  <c:v>160.95126928928963</c:v>
                </c:pt>
                <c:pt idx="1626">
                  <c:v>150.89087751151237</c:v>
                </c:pt>
                <c:pt idx="1627">
                  <c:v>146.99405536726408</c:v>
                </c:pt>
                <c:pt idx="1628">
                  <c:v>130.15137610574325</c:v>
                </c:pt>
                <c:pt idx="1629">
                  <c:v>110.72024612249508</c:v>
                </c:pt>
                <c:pt idx="1630">
                  <c:v>110.95845973140968</c:v>
                </c:pt>
                <c:pt idx="1631">
                  <c:v>86.903709301564959</c:v>
                </c:pt>
                <c:pt idx="1632">
                  <c:v>64.960528950716267</c:v>
                </c:pt>
                <c:pt idx="1633">
                  <c:v>62.267461844356149</c:v>
                </c:pt>
                <c:pt idx="1634">
                  <c:v>78.452767140653904</c:v>
                </c:pt>
                <c:pt idx="1635">
                  <c:v>83.549535298749106</c:v>
                </c:pt>
                <c:pt idx="1636">
                  <c:v>103.05604504006624</c:v>
                </c:pt>
                <c:pt idx="1637">
                  <c:v>106.23695341830906</c:v>
                </c:pt>
                <c:pt idx="1638">
                  <c:v>94.639248724488326</c:v>
                </c:pt>
                <c:pt idx="1639">
                  <c:v>84.623209617275293</c:v>
                </c:pt>
                <c:pt idx="1640">
                  <c:v>75.329048137835215</c:v>
                </c:pt>
                <c:pt idx="1641">
                  <c:v>70.517705458652912</c:v>
                </c:pt>
                <c:pt idx="1642">
                  <c:v>58.260245425204594</c:v>
                </c:pt>
                <c:pt idx="1643">
                  <c:v>57.710918974407875</c:v>
                </c:pt>
                <c:pt idx="1644">
                  <c:v>57.073421968001625</c:v>
                </c:pt>
                <c:pt idx="1645">
                  <c:v>45.693911233436665</c:v>
                </c:pt>
                <c:pt idx="1646">
                  <c:v>52.160003377066445</c:v>
                </c:pt>
                <c:pt idx="1647">
                  <c:v>49.457539839713704</c:v>
                </c:pt>
                <c:pt idx="1648">
                  <c:v>31.368286387747489</c:v>
                </c:pt>
                <c:pt idx="1649">
                  <c:v>37.438519867268042</c:v>
                </c:pt>
                <c:pt idx="1650">
                  <c:v>29.628862363038934</c:v>
                </c:pt>
                <c:pt idx="1651">
                  <c:v>32.674954992777202</c:v>
                </c:pt>
                <c:pt idx="1652">
                  <c:v>50.348876197225756</c:v>
                </c:pt>
                <c:pt idx="1653">
                  <c:v>55.197535333019985</c:v>
                </c:pt>
                <c:pt idx="1654">
                  <c:v>74.105833833964255</c:v>
                </c:pt>
                <c:pt idx="1655">
                  <c:v>84.377870766867929</c:v>
                </c:pt>
                <c:pt idx="1656">
                  <c:v>94.166351030624185</c:v>
                </c:pt>
                <c:pt idx="1657">
                  <c:v>87.141579608898624</c:v>
                </c:pt>
                <c:pt idx="1658">
                  <c:v>88.920059197305832</c:v>
                </c:pt>
                <c:pt idx="1659">
                  <c:v>77.574106379484746</c:v>
                </c:pt>
                <c:pt idx="1660">
                  <c:v>73.416311441265947</c:v>
                </c:pt>
                <c:pt idx="1661">
                  <c:v>75.304058872803466</c:v>
                </c:pt>
                <c:pt idx="1662">
                  <c:v>82.208034973504169</c:v>
                </c:pt>
                <c:pt idx="1663">
                  <c:v>94.708063836063886</c:v>
                </c:pt>
                <c:pt idx="1664">
                  <c:v>75.704015652576345</c:v>
                </c:pt>
                <c:pt idx="1665">
                  <c:v>82.595832658858754</c:v>
                </c:pt>
                <c:pt idx="1666">
                  <c:v>78.293674146421708</c:v>
                </c:pt>
                <c:pt idx="1667">
                  <c:v>73.565776792645778</c:v>
                </c:pt>
                <c:pt idx="1668">
                  <c:v>82.933252747883671</c:v>
                </c:pt>
                <c:pt idx="1669">
                  <c:v>82.519939382254918</c:v>
                </c:pt>
                <c:pt idx="1670">
                  <c:v>76.922236386119039</c:v>
                </c:pt>
                <c:pt idx="1671">
                  <c:v>77.900312915036878</c:v>
                </c:pt>
                <c:pt idx="1672">
                  <c:v>90.208224326896016</c:v>
                </c:pt>
                <c:pt idx="1673">
                  <c:v>85.825968981924163</c:v>
                </c:pt>
                <c:pt idx="1674">
                  <c:v>78.168104763652082</c:v>
                </c:pt>
                <c:pt idx="1675">
                  <c:v>79.492113471686025</c:v>
                </c:pt>
                <c:pt idx="1676">
                  <c:v>75.729022056155358</c:v>
                </c:pt>
                <c:pt idx="1677">
                  <c:v>81.862601478482219</c:v>
                </c:pt>
                <c:pt idx="1678">
                  <c:v>87.243552590574808</c:v>
                </c:pt>
                <c:pt idx="1679">
                  <c:v>123.26734529454552</c:v>
                </c:pt>
                <c:pt idx="1680">
                  <c:v>123.33925962657669</c:v>
                </c:pt>
                <c:pt idx="1681">
                  <c:v>104.74066161098024</c:v>
                </c:pt>
                <c:pt idx="1682">
                  <c:v>91.242421164526533</c:v>
                </c:pt>
                <c:pt idx="1683">
                  <c:v>57.46874402560934</c:v>
                </c:pt>
                <c:pt idx="1684">
                  <c:v>36.925977745486307</c:v>
                </c:pt>
                <c:pt idx="1685">
                  <c:v>27.644105538071017</c:v>
                </c:pt>
                <c:pt idx="1686">
                  <c:v>25.417079427992601</c:v>
                </c:pt>
                <c:pt idx="1687">
                  <c:v>49.401880888253764</c:v>
                </c:pt>
                <c:pt idx="1688">
                  <c:v>60.049357160532956</c:v>
                </c:pt>
                <c:pt idx="1689">
                  <c:v>65.795553708434454</c:v>
                </c:pt>
                <c:pt idx="1690">
                  <c:v>76.062543125881348</c:v>
                </c:pt>
                <c:pt idx="1691">
                  <c:v>64.461743095933414</c:v>
                </c:pt>
                <c:pt idx="1692">
                  <c:v>71.60090502013918</c:v>
                </c:pt>
                <c:pt idx="1693">
                  <c:v>47.045724024079412</c:v>
                </c:pt>
                <c:pt idx="1694">
                  <c:v>39.946538955002325</c:v>
                </c:pt>
                <c:pt idx="1695">
                  <c:v>39.127350734823317</c:v>
                </c:pt>
                <c:pt idx="1696">
                  <c:v>28.528618393538629</c:v>
                </c:pt>
                <c:pt idx="1697">
                  <c:v>46.46820862697502</c:v>
                </c:pt>
                <c:pt idx="1698">
                  <c:v>48.186792010936188</c:v>
                </c:pt>
                <c:pt idx="1699">
                  <c:v>27.179616294830318</c:v>
                </c:pt>
                <c:pt idx="1700">
                  <c:v>27.819355797590138</c:v>
                </c:pt>
                <c:pt idx="1701">
                  <c:v>17.706681897820086</c:v>
                </c:pt>
                <c:pt idx="1702">
                  <c:v>0</c:v>
                </c:pt>
                <c:pt idx="1703">
                  <c:v>0</c:v>
                </c:pt>
                <c:pt idx="1704">
                  <c:v>12.416997151682153</c:v>
                </c:pt>
                <c:pt idx="1705">
                  <c:v>29.621213270162091</c:v>
                </c:pt>
                <c:pt idx="1706">
                  <c:v>37.562850578469813</c:v>
                </c:pt>
                <c:pt idx="1707">
                  <c:v>32.090372132326628</c:v>
                </c:pt>
                <c:pt idx="1708">
                  <c:v>27.286181226620087</c:v>
                </c:pt>
                <c:pt idx="1709">
                  <c:v>21.881112224058597</c:v>
                </c:pt>
                <c:pt idx="1710">
                  <c:v>26.479912787559442</c:v>
                </c:pt>
                <c:pt idx="1711">
                  <c:v>26.685156117979187</c:v>
                </c:pt>
                <c:pt idx="1712">
                  <c:v>20.212910012181947</c:v>
                </c:pt>
                <c:pt idx="1713">
                  <c:v>13.214351414222618</c:v>
                </c:pt>
                <c:pt idx="1714">
                  <c:v>3.7015489706100198</c:v>
                </c:pt>
                <c:pt idx="1715">
                  <c:v>0</c:v>
                </c:pt>
                <c:pt idx="1716">
                  <c:v>2.6393641633476372</c:v>
                </c:pt>
                <c:pt idx="1717">
                  <c:v>11.70940322833485</c:v>
                </c:pt>
                <c:pt idx="1718">
                  <c:v>15.949119474302279</c:v>
                </c:pt>
                <c:pt idx="1719">
                  <c:v>30.302448610265831</c:v>
                </c:pt>
                <c:pt idx="1720">
                  <c:v>29.598266705608694</c:v>
                </c:pt>
                <c:pt idx="1721">
                  <c:v>24.6593409547786</c:v>
                </c:pt>
                <c:pt idx="1722">
                  <c:v>22.928603306747352</c:v>
                </c:pt>
                <c:pt idx="1723">
                  <c:v>26.593926148416358</c:v>
                </c:pt>
                <c:pt idx="1724">
                  <c:v>35.979916293959874</c:v>
                </c:pt>
                <c:pt idx="1725">
                  <c:v>32.659562425993464</c:v>
                </c:pt>
                <c:pt idx="1726">
                  <c:v>40.360532288410468</c:v>
                </c:pt>
                <c:pt idx="1727">
                  <c:v>24.273352611038717</c:v>
                </c:pt>
                <c:pt idx="1728">
                  <c:v>4.2662016158865343</c:v>
                </c:pt>
                <c:pt idx="1729">
                  <c:v>0</c:v>
                </c:pt>
                <c:pt idx="1730">
                  <c:v>0</c:v>
                </c:pt>
                <c:pt idx="1731">
                  <c:v>0</c:v>
                </c:pt>
                <c:pt idx="1732">
                  <c:v>0</c:v>
                </c:pt>
                <c:pt idx="1733">
                  <c:v>0</c:v>
                </c:pt>
                <c:pt idx="1734">
                  <c:v>9.8131796208763209</c:v>
                </c:pt>
                <c:pt idx="1735">
                  <c:v>19.673131140109032</c:v>
                </c:pt>
                <c:pt idx="1736">
                  <c:v>17.751452095108107</c:v>
                </c:pt>
                <c:pt idx="1737">
                  <c:v>13.029655187434399</c:v>
                </c:pt>
                <c:pt idx="1738">
                  <c:v>12.15152089133335</c:v>
                </c:pt>
                <c:pt idx="1739">
                  <c:v>17.460522400753657</c:v>
                </c:pt>
                <c:pt idx="1740">
                  <c:v>31.806021388285444</c:v>
                </c:pt>
                <c:pt idx="1741">
                  <c:v>43.220697716373252</c:v>
                </c:pt>
                <c:pt idx="1742">
                  <c:v>52.527763245379937</c:v>
                </c:pt>
                <c:pt idx="1743">
                  <c:v>99.977649735912649</c:v>
                </c:pt>
                <c:pt idx="1744">
                  <c:v>82.697038690603208</c:v>
                </c:pt>
                <c:pt idx="1745">
                  <c:v>113.87697013250713</c:v>
                </c:pt>
                <c:pt idx="1746">
                  <c:v>106.66635690348618</c:v>
                </c:pt>
                <c:pt idx="1747">
                  <c:v>75.137491146582619</c:v>
                </c:pt>
                <c:pt idx="1748">
                  <c:v>136.36211818896138</c:v>
                </c:pt>
                <c:pt idx="1749">
                  <c:v>136.74696659641617</c:v>
                </c:pt>
                <c:pt idx="1750">
                  <c:v>162.77259498102634</c:v>
                </c:pt>
                <c:pt idx="1751">
                  <c:v>231.44815540821583</c:v>
                </c:pt>
                <c:pt idx="1752">
                  <c:v>210.81978688317758</c:v>
                </c:pt>
                <c:pt idx="1753">
                  <c:v>179.61428463690376</c:v>
                </c:pt>
                <c:pt idx="1754">
                  <c:v>162.55418402999931</c:v>
                </c:pt>
                <c:pt idx="1755">
                  <c:v>141.16014464529871</c:v>
                </c:pt>
                <c:pt idx="1756">
                  <c:v>138.43544375895004</c:v>
                </c:pt>
                <c:pt idx="1757">
                  <c:v>138.88577198098957</c:v>
                </c:pt>
                <c:pt idx="1758">
                  <c:v>134.02091532554178</c:v>
                </c:pt>
                <c:pt idx="1759">
                  <c:v>108.02655572006188</c:v>
                </c:pt>
                <c:pt idx="1760">
                  <c:v>68.217545670035278</c:v>
                </c:pt>
                <c:pt idx="1761">
                  <c:v>71.501595654204721</c:v>
                </c:pt>
                <c:pt idx="1762">
                  <c:v>74.629753614833973</c:v>
                </c:pt>
                <c:pt idx="1763">
                  <c:v>71.849253416105128</c:v>
                </c:pt>
                <c:pt idx="1764">
                  <c:v>80.474464996746974</c:v>
                </c:pt>
                <c:pt idx="1765">
                  <c:v>80.962046690561678</c:v>
                </c:pt>
                <c:pt idx="1766">
                  <c:v>75.704015652576345</c:v>
                </c:pt>
                <c:pt idx="1767">
                  <c:v>83.836787500520458</c:v>
                </c:pt>
                <c:pt idx="1768">
                  <c:v>110.89669231638247</c:v>
                </c:pt>
                <c:pt idx="1769">
                  <c:v>107.76306827481312</c:v>
                </c:pt>
                <c:pt idx="1770">
                  <c:v>127.01699087648002</c:v>
                </c:pt>
                <c:pt idx="1771">
                  <c:v>113.27451990095142</c:v>
                </c:pt>
                <c:pt idx="1772">
                  <c:v>106.30704059086565</c:v>
                </c:pt>
                <c:pt idx="1773">
                  <c:v>110.17356546439987</c:v>
                </c:pt>
                <c:pt idx="1774">
                  <c:v>105.02040473926171</c:v>
                </c:pt>
                <c:pt idx="1775">
                  <c:v>136.92113365622961</c:v>
                </c:pt>
                <c:pt idx="1776">
                  <c:v>106.99956042414136</c:v>
                </c:pt>
                <c:pt idx="1777">
                  <c:v>122.12672555273443</c:v>
                </c:pt>
                <c:pt idx="1778">
                  <c:v>100.72413692234842</c:v>
                </c:pt>
                <c:pt idx="1779">
                  <c:v>71.493320647321525</c:v>
                </c:pt>
                <c:pt idx="1780">
                  <c:v>81.508950224102591</c:v>
                </c:pt>
                <c:pt idx="1781">
                  <c:v>56.283635137151613</c:v>
                </c:pt>
                <c:pt idx="1782">
                  <c:v>64.224770712535118</c:v>
                </c:pt>
                <c:pt idx="1783">
                  <c:v>112.51338568436047</c:v>
                </c:pt>
                <c:pt idx="1784">
                  <c:v>150.00341008629766</c:v>
                </c:pt>
                <c:pt idx="1785">
                  <c:v>128.77266594818488</c:v>
                </c:pt>
                <c:pt idx="1786">
                  <c:v>117.99357787164627</c:v>
                </c:pt>
                <c:pt idx="1787">
                  <c:v>93.470557249049307</c:v>
                </c:pt>
                <c:pt idx="1788">
                  <c:v>78.427644337789388</c:v>
                </c:pt>
                <c:pt idx="1789">
                  <c:v>75.204112524224911</c:v>
                </c:pt>
                <c:pt idx="1790">
                  <c:v>69.543747472183767</c:v>
                </c:pt>
                <c:pt idx="1791">
                  <c:v>76.880474544246681</c:v>
                </c:pt>
                <c:pt idx="1792">
                  <c:v>71.360936723634836</c:v>
                </c:pt>
                <c:pt idx="1793">
                  <c:v>109.87396708231246</c:v>
                </c:pt>
                <c:pt idx="1794">
                  <c:v>109.87396708231246</c:v>
                </c:pt>
                <c:pt idx="1795">
                  <c:v>151.85429265900166</c:v>
                </c:pt>
                <c:pt idx="1796">
                  <c:v>186.96663189967521</c:v>
                </c:pt>
                <c:pt idx="1797">
                  <c:v>183.38926989733605</c:v>
                </c:pt>
                <c:pt idx="1798">
                  <c:v>198.81745553389192</c:v>
                </c:pt>
                <c:pt idx="1799">
                  <c:v>225.15320288286603</c:v>
                </c:pt>
                <c:pt idx="1800">
                  <c:v>199.82189487661543</c:v>
                </c:pt>
                <c:pt idx="1801">
                  <c:v>208.5041586678561</c:v>
                </c:pt>
                <c:pt idx="1802">
                  <c:v>267.27477083705901</c:v>
                </c:pt>
                <c:pt idx="1803">
                  <c:v>345.32892741443356</c:v>
                </c:pt>
                <c:pt idx="1804">
                  <c:v>439.15042391530761</c:v>
                </c:pt>
                <c:pt idx="1805">
                  <c:v>407.39646391542919</c:v>
                </c:pt>
                <c:pt idx="1806">
                  <c:v>347.85205909188517</c:v>
                </c:pt>
                <c:pt idx="1807">
                  <c:v>264.70361636808906</c:v>
                </c:pt>
                <c:pt idx="1808">
                  <c:v>243.24061482517553</c:v>
                </c:pt>
                <c:pt idx="1809">
                  <c:v>250.84294715679454</c:v>
                </c:pt>
                <c:pt idx="1810">
                  <c:v>223.32045792521987</c:v>
                </c:pt>
                <c:pt idx="1811">
                  <c:v>209.83235809809432</c:v>
                </c:pt>
                <c:pt idx="1812">
                  <c:v>183.14549626823282</c:v>
                </c:pt>
                <c:pt idx="1813">
                  <c:v>215.69296066883538</c:v>
                </c:pt>
                <c:pt idx="1814">
                  <c:v>274.96449018664163</c:v>
                </c:pt>
                <c:pt idx="1815">
                  <c:v>303.10094719227345</c:v>
                </c:pt>
                <c:pt idx="1816">
                  <c:v>297.83341709707707</c:v>
                </c:pt>
                <c:pt idx="1817">
                  <c:v>231.8198349555023</c:v>
                </c:pt>
                <c:pt idx="1818">
                  <c:v>143.09028525343464</c:v>
                </c:pt>
                <c:pt idx="1819">
                  <c:v>111.74429673746636</c:v>
                </c:pt>
                <c:pt idx="1820">
                  <c:v>86.903709301564959</c:v>
                </c:pt>
                <c:pt idx="1821">
                  <c:v>86.963168130590859</c:v>
                </c:pt>
                <c:pt idx="1822">
                  <c:v>79.408227379099117</c:v>
                </c:pt>
                <c:pt idx="1823">
                  <c:v>155.77703423617618</c:v>
                </c:pt>
                <c:pt idx="1824">
                  <c:v>160.2220744049846</c:v>
                </c:pt>
                <c:pt idx="1825">
                  <c:v>340.03495404948626</c:v>
                </c:pt>
                <c:pt idx="1826">
                  <c:v>386.85691940140498</c:v>
                </c:pt>
                <c:pt idx="1827">
                  <c:v>495.37388625744671</c:v>
                </c:pt>
                <c:pt idx="1828">
                  <c:v>580.91035848578747</c:v>
                </c:pt>
                <c:pt idx="1829">
                  <c:v>535.70150260222761</c:v>
                </c:pt>
                <c:pt idx="1830">
                  <c:v>421.81858853462467</c:v>
                </c:pt>
                <c:pt idx="1831">
                  <c:v>231.87146931415191</c:v>
                </c:pt>
                <c:pt idx="1832">
                  <c:v>162.08908369023993</c:v>
                </c:pt>
                <c:pt idx="1833">
                  <c:v>141.80602420117052</c:v>
                </c:pt>
                <c:pt idx="1834">
                  <c:v>119.34166054932589</c:v>
                </c:pt>
                <c:pt idx="1835">
                  <c:v>132.32477746096265</c:v>
                </c:pt>
                <c:pt idx="1836">
                  <c:v>115.70539886869653</c:v>
                </c:pt>
                <c:pt idx="1837">
                  <c:v>111.92985641780251</c:v>
                </c:pt>
                <c:pt idx="1838">
                  <c:v>106.35084894178725</c:v>
                </c:pt>
                <c:pt idx="1839">
                  <c:v>103.33505311513727</c:v>
                </c:pt>
                <c:pt idx="1840">
                  <c:v>88.528177301151885</c:v>
                </c:pt>
                <c:pt idx="1841">
                  <c:v>67.724098060789359</c:v>
                </c:pt>
                <c:pt idx="1842">
                  <c:v>59.879101130893105</c:v>
                </c:pt>
                <c:pt idx="1843">
                  <c:v>44.92864044343878</c:v>
                </c:pt>
                <c:pt idx="1844">
                  <c:v>62.4547402689495</c:v>
                </c:pt>
                <c:pt idx="1845">
                  <c:v>80.466061926839757</c:v>
                </c:pt>
                <c:pt idx="1846">
                  <c:v>162.80108800763284</c:v>
                </c:pt>
                <c:pt idx="1847">
                  <c:v>203.59185849355694</c:v>
                </c:pt>
                <c:pt idx="1848">
                  <c:v>180.15802148198438</c:v>
                </c:pt>
                <c:pt idx="1849">
                  <c:v>174.2456438642983</c:v>
                </c:pt>
                <c:pt idx="1850">
                  <c:v>160.33566874927772</c:v>
                </c:pt>
                <c:pt idx="1851">
                  <c:v>218.56706432868668</c:v>
                </c:pt>
                <c:pt idx="1852">
                  <c:v>348.07223303207866</c:v>
                </c:pt>
                <c:pt idx="1853">
                  <c:v>633.47229702416348</c:v>
                </c:pt>
                <c:pt idx="1854">
                  <c:v>807.8360309649579</c:v>
                </c:pt>
                <c:pt idx="1855">
                  <c:v>847.14376939414808</c:v>
                </c:pt>
                <c:pt idx="1856">
                  <c:v>738.40791962366347</c:v>
                </c:pt>
                <c:pt idx="1857">
                  <c:v>581.77838171511473</c:v>
                </c:pt>
                <c:pt idx="1858">
                  <c:v>494.55421836543246</c:v>
                </c:pt>
                <c:pt idx="1859">
                  <c:v>385.31237101087754</c:v>
                </c:pt>
                <c:pt idx="1860">
                  <c:v>409.0056898025793</c:v>
                </c:pt>
                <c:pt idx="1861">
                  <c:v>323.87255312512571</c:v>
                </c:pt>
                <c:pt idx="1862">
                  <c:v>228.01743186383101</c:v>
                </c:pt>
                <c:pt idx="1863">
                  <c:v>248.32643948328072</c:v>
                </c:pt>
                <c:pt idx="1864">
                  <c:v>105.17781380686208</c:v>
                </c:pt>
                <c:pt idx="1865">
                  <c:v>253.21825706199158</c:v>
                </c:pt>
                <c:pt idx="1866">
                  <c:v>315.02014921049675</c:v>
                </c:pt>
                <c:pt idx="1867">
                  <c:v>244.2450712222051</c:v>
                </c:pt>
                <c:pt idx="1868">
                  <c:v>276.17622595476871</c:v>
                </c:pt>
                <c:pt idx="1869">
                  <c:v>226.29162512216115</c:v>
                </c:pt>
                <c:pt idx="1870">
                  <c:v>186.58467867170097</c:v>
                </c:pt>
                <c:pt idx="1871">
                  <c:v>253.15483726990351</c:v>
                </c:pt>
                <c:pt idx="1872">
                  <c:v>244.61155213166757</c:v>
                </c:pt>
                <c:pt idx="1873">
                  <c:v>257.2435726512191</c:v>
                </c:pt>
                <c:pt idx="1874">
                  <c:v>212.70713374167099</c:v>
                </c:pt>
                <c:pt idx="1875">
                  <c:v>180.42031367732861</c:v>
                </c:pt>
                <c:pt idx="1876">
                  <c:v>206.41544681879196</c:v>
                </c:pt>
                <c:pt idx="1877">
                  <c:v>207.5093700028518</c:v>
                </c:pt>
                <c:pt idx="1878">
                  <c:v>313.80641824965966</c:v>
                </c:pt>
                <c:pt idx="1879">
                  <c:v>388.87139353521343</c:v>
                </c:pt>
                <c:pt idx="1880">
                  <c:v>458.95648848788522</c:v>
                </c:pt>
                <c:pt idx="1881">
                  <c:v>486.81033696715139</c:v>
                </c:pt>
                <c:pt idx="1882">
                  <c:v>480.02257144186268</c:v>
                </c:pt>
                <c:pt idx="1883">
                  <c:v>471.89768319952452</c:v>
                </c:pt>
                <c:pt idx="1884">
                  <c:v>457.1955442394393</c:v>
                </c:pt>
                <c:pt idx="1885">
                  <c:v>397.89346335124719</c:v>
                </c:pt>
                <c:pt idx="1886">
                  <c:v>362.89828092252719</c:v>
                </c:pt>
                <c:pt idx="1887">
                  <c:v>314.85149245108164</c:v>
                </c:pt>
                <c:pt idx="1888">
                  <c:v>271.165897232524</c:v>
                </c:pt>
                <c:pt idx="1889">
                  <c:v>311.37191493943101</c:v>
                </c:pt>
                <c:pt idx="1890">
                  <c:v>304.94814243914152</c:v>
                </c:pt>
                <c:pt idx="1891">
                  <c:v>303.80160501865612</c:v>
                </c:pt>
                <c:pt idx="1892">
                  <c:v>304.63633739510226</c:v>
                </c:pt>
                <c:pt idx="1893">
                  <c:v>258.48640651487199</c:v>
                </c:pt>
                <c:pt idx="1894">
                  <c:v>136.47205345361726</c:v>
                </c:pt>
                <c:pt idx="1895">
                  <c:v>221.75694454352197</c:v>
                </c:pt>
                <c:pt idx="1896">
                  <c:v>536.4107073960331</c:v>
                </c:pt>
                <c:pt idx="1897">
                  <c:v>731.03597145246022</c:v>
                </c:pt>
                <c:pt idx="1898">
                  <c:v>1140.6888545492475</c:v>
                </c:pt>
                <c:pt idx="1899">
                  <c:v>1293.0054941585549</c:v>
                </c:pt>
                <c:pt idx="1900">
                  <c:v>1056.0917218871182</c:v>
                </c:pt>
                <c:pt idx="1901">
                  <c:v>922.65586958738311</c:v>
                </c:pt>
                <c:pt idx="1902">
                  <c:v>722.55618727160652</c:v>
                </c:pt>
                <c:pt idx="1903">
                  <c:v>526.033682233734</c:v>
                </c:pt>
                <c:pt idx="1904">
                  <c:v>564.18053743226483</c:v>
                </c:pt>
                <c:pt idx="1905">
                  <c:v>722.2124085683397</c:v>
                </c:pt>
                <c:pt idx="1906">
                  <c:v>794.42226802103619</c:v>
                </c:pt>
                <c:pt idx="1907">
                  <c:v>1065.8207975112673</c:v>
                </c:pt>
                <c:pt idx="1908">
                  <c:v>1033.6898910743694</c:v>
                </c:pt>
                <c:pt idx="1909">
                  <c:v>950.28431279325014</c:v>
                </c:pt>
                <c:pt idx="1910">
                  <c:v>963.45176803907816</c:v>
                </c:pt>
                <c:pt idx="1911">
                  <c:v>915.63635516390787</c:v>
                </c:pt>
                <c:pt idx="1912">
                  <c:v>1177.9994707948936</c:v>
                </c:pt>
                <c:pt idx="1913">
                  <c:v>1137.419980862571</c:v>
                </c:pt>
                <c:pt idx="1914">
                  <c:v>1142.7024286327858</c:v>
                </c:pt>
                <c:pt idx="1915">
                  <c:v>1088.0140890914627</c:v>
                </c:pt>
                <c:pt idx="1916">
                  <c:v>905.22129169940297</c:v>
                </c:pt>
                <c:pt idx="1917">
                  <c:v>778.77179198605961</c:v>
                </c:pt>
                <c:pt idx="1918">
                  <c:v>735.71158902464958</c:v>
                </c:pt>
                <c:pt idx="1919">
                  <c:v>622.51478355022914</c:v>
                </c:pt>
                <c:pt idx="1920">
                  <c:v>527.5630240228129</c:v>
                </c:pt>
                <c:pt idx="1921">
                  <c:v>550.17870846816493</c:v>
                </c:pt>
                <c:pt idx="1922">
                  <c:v>591.73219589731821</c:v>
                </c:pt>
                <c:pt idx="1923">
                  <c:v>602.250104086379</c:v>
                </c:pt>
                <c:pt idx="1924">
                  <c:v>642.44104442129139</c:v>
                </c:pt>
                <c:pt idx="1925">
                  <c:v>588.64268302481639</c:v>
                </c:pt>
                <c:pt idx="1926">
                  <c:v>482.70277070590225</c:v>
                </c:pt>
                <c:pt idx="1927">
                  <c:v>439.52516551990266</c:v>
                </c:pt>
                <c:pt idx="1928">
                  <c:v>393.13921794369497</c:v>
                </c:pt>
                <c:pt idx="1929">
                  <c:v>402.0837479924736</c:v>
                </c:pt>
                <c:pt idx="1930">
                  <c:v>438.92563036820445</c:v>
                </c:pt>
                <c:pt idx="1931">
                  <c:v>412.2670545478901</c:v>
                </c:pt>
                <c:pt idx="1932">
                  <c:v>384.60660972604092</c:v>
                </c:pt>
                <c:pt idx="1933">
                  <c:v>419.44240174615697</c:v>
                </c:pt>
                <c:pt idx="1934">
                  <c:v>421.26415901671862</c:v>
                </c:pt>
                <c:pt idx="1935">
                  <c:v>418.92589145534293</c:v>
                </c:pt>
                <c:pt idx="1936">
                  <c:v>407.64015271972346</c:v>
                </c:pt>
                <c:pt idx="1937">
                  <c:v>319.60659016354475</c:v>
                </c:pt>
                <c:pt idx="1938">
                  <c:v>313.4582889345038</c:v>
                </c:pt>
                <c:pt idx="1939">
                  <c:v>268.29441334989679</c:v>
                </c:pt>
                <c:pt idx="1940">
                  <c:v>335.79719653297747</c:v>
                </c:pt>
                <c:pt idx="1941">
                  <c:v>339.18380658063688</c:v>
                </c:pt>
                <c:pt idx="1942">
                  <c:v>361.84211756088189</c:v>
                </c:pt>
                <c:pt idx="1943">
                  <c:v>384.41528824585839</c:v>
                </c:pt>
                <c:pt idx="1944">
                  <c:v>160.10849719923863</c:v>
                </c:pt>
                <c:pt idx="1945">
                  <c:v>265.44212113309214</c:v>
                </c:pt>
                <c:pt idx="1946">
                  <c:v>428.42860506319238</c:v>
                </c:pt>
                <c:pt idx="1947">
                  <c:v>567.03161389946695</c:v>
                </c:pt>
                <c:pt idx="1948">
                  <c:v>588.86415501654847</c:v>
                </c:pt>
                <c:pt idx="1949">
                  <c:v>614.25544406069855</c:v>
                </c:pt>
                <c:pt idx="1950">
                  <c:v>427.27712798218204</c:v>
                </c:pt>
                <c:pt idx="1951">
                  <c:v>226.76383348066878</c:v>
                </c:pt>
                <c:pt idx="1952">
                  <c:v>491.86434981224011</c:v>
                </c:pt>
                <c:pt idx="1953">
                  <c:v>794.09658608532447</c:v>
                </c:pt>
                <c:pt idx="1954">
                  <c:v>850.93356233182567</c:v>
                </c:pt>
                <c:pt idx="1955">
                  <c:v>1014.9939406307172</c:v>
                </c:pt>
                <c:pt idx="1956">
                  <c:v>1107.5739197151559</c:v>
                </c:pt>
                <c:pt idx="1957">
                  <c:v>906.5450632414213</c:v>
                </c:pt>
                <c:pt idx="1958">
                  <c:v>612.62533540995344</c:v>
                </c:pt>
                <c:pt idx="1959">
                  <c:v>453.37753332126158</c:v>
                </c:pt>
                <c:pt idx="1960">
                  <c:v>393.27169997274899</c:v>
                </c:pt>
                <c:pt idx="1961">
                  <c:v>393.77767291402415</c:v>
                </c:pt>
                <c:pt idx="1962">
                  <c:v>322.59212052404473</c:v>
                </c:pt>
                <c:pt idx="1963">
                  <c:v>322.59212052404473</c:v>
                </c:pt>
                <c:pt idx="1964">
                  <c:v>286.51438031534815</c:v>
                </c:pt>
                <c:pt idx="1965">
                  <c:v>251.53908024319378</c:v>
                </c:pt>
                <c:pt idx="1966">
                  <c:v>216.80897098088477</c:v>
                </c:pt>
                <c:pt idx="1967">
                  <c:v>212.5151812744005</c:v>
                </c:pt>
                <c:pt idx="1968">
                  <c:v>162.76309754353133</c:v>
                </c:pt>
                <c:pt idx="1969">
                  <c:v>115.41215550022029</c:v>
                </c:pt>
                <c:pt idx="1970">
                  <c:v>118.3147286997264</c:v>
                </c:pt>
                <c:pt idx="1971">
                  <c:v>147.13353375154807</c:v>
                </c:pt>
                <c:pt idx="1972">
                  <c:v>220.06373485074437</c:v>
                </c:pt>
                <c:pt idx="1973">
                  <c:v>293.9802819837787</c:v>
                </c:pt>
                <c:pt idx="1974">
                  <c:v>344.97059280905535</c:v>
                </c:pt>
                <c:pt idx="1975">
                  <c:v>349.89320941256267</c:v>
                </c:pt>
                <c:pt idx="1976">
                  <c:v>809.25726185217297</c:v>
                </c:pt>
                <c:pt idx="1977">
                  <c:v>1346.5613289436078</c:v>
                </c:pt>
                <c:pt idx="1978">
                  <c:v>1000.1964717144656</c:v>
                </c:pt>
                <c:pt idx="1979">
                  <c:v>1148.2654771482498</c:v>
                </c:pt>
                <c:pt idx="1980">
                  <c:v>1106.4913291558398</c:v>
                </c:pt>
                <c:pt idx="1981">
                  <c:v>1020.6668601906713</c:v>
                </c:pt>
                <c:pt idx="1982">
                  <c:v>1256.0476639572091</c:v>
                </c:pt>
                <c:pt idx="1983">
                  <c:v>1031.4658218165132</c:v>
                </c:pt>
                <c:pt idx="1984">
                  <c:v>865.18126286294796</c:v>
                </c:pt>
                <c:pt idx="1985">
                  <c:v>724.15633335478924</c:v>
                </c:pt>
                <c:pt idx="1986">
                  <c:v>667.36602632683878</c:v>
                </c:pt>
                <c:pt idx="1987">
                  <c:v>531.89358666935084</c:v>
                </c:pt>
                <c:pt idx="1988">
                  <c:v>452.58242925076775</c:v>
                </c:pt>
                <c:pt idx="1989">
                  <c:v>421.70768335017783</c:v>
                </c:pt>
                <c:pt idx="1990">
                  <c:v>353.97492037589836</c:v>
                </c:pt>
                <c:pt idx="1991">
                  <c:v>382.3963156552486</c:v>
                </c:pt>
                <c:pt idx="1992">
                  <c:v>344.53149997010723</c:v>
                </c:pt>
                <c:pt idx="1993">
                  <c:v>295.25937178266759</c:v>
                </c:pt>
                <c:pt idx="1994">
                  <c:v>246.48811975713781</c:v>
                </c:pt>
                <c:pt idx="1995">
                  <c:v>163.57080462414845</c:v>
                </c:pt>
                <c:pt idx="1996">
                  <c:v>182.82382897773661</c:v>
                </c:pt>
                <c:pt idx="1997">
                  <c:v>295.30350689169398</c:v>
                </c:pt>
                <c:pt idx="1998">
                  <c:v>361.70136861813779</c:v>
                </c:pt>
                <c:pt idx="1999">
                  <c:v>430.82151431216329</c:v>
                </c:pt>
                <c:pt idx="2000">
                  <c:v>356.61079064075642</c:v>
                </c:pt>
                <c:pt idx="2001">
                  <c:v>224.41555092424068</c:v>
                </c:pt>
                <c:pt idx="2002">
                  <c:v>235.09933895674484</c:v>
                </c:pt>
                <c:pt idx="2003">
                  <c:v>264.75711216330831</c:v>
                </c:pt>
                <c:pt idx="2004">
                  <c:v>316.2352683935751</c:v>
                </c:pt>
                <c:pt idx="2005">
                  <c:v>346.13849079926877</c:v>
                </c:pt>
                <c:pt idx="2006">
                  <c:v>373.14571787946664</c:v>
                </c:pt>
                <c:pt idx="2007">
                  <c:v>353.29943832517165</c:v>
                </c:pt>
                <c:pt idx="2008">
                  <c:v>327.35892361571354</c:v>
                </c:pt>
                <c:pt idx="2009">
                  <c:v>276.79348615686467</c:v>
                </c:pt>
                <c:pt idx="2010">
                  <c:v>208.76560970077102</c:v>
                </c:pt>
                <c:pt idx="2011">
                  <c:v>208.76560970077102</c:v>
                </c:pt>
                <c:pt idx="2012">
                  <c:v>204.10180637234589</c:v>
                </c:pt>
                <c:pt idx="2013">
                  <c:v>212.35357041640964</c:v>
                </c:pt>
                <c:pt idx="2014">
                  <c:v>203.76180672371993</c:v>
                </c:pt>
                <c:pt idx="2015">
                  <c:v>193.91226455867584</c:v>
                </c:pt>
                <c:pt idx="2016">
                  <c:v>133.36385738100216</c:v>
                </c:pt>
                <c:pt idx="2017">
                  <c:v>106.71895655999833</c:v>
                </c:pt>
                <c:pt idx="2018">
                  <c:v>104.14661212354258</c:v>
                </c:pt>
                <c:pt idx="2019">
                  <c:v>80.642551388576948</c:v>
                </c:pt>
                <c:pt idx="2020">
                  <c:v>99.63941658254771</c:v>
                </c:pt>
                <c:pt idx="2021">
                  <c:v>101.43672356831678</c:v>
                </c:pt>
                <c:pt idx="2022">
                  <c:v>112.29229087471322</c:v>
                </c:pt>
                <c:pt idx="2023">
                  <c:v>127.86711941471744</c:v>
                </c:pt>
                <c:pt idx="2024">
                  <c:v>120.25382161942251</c:v>
                </c:pt>
                <c:pt idx="2025">
                  <c:v>128.87234872716377</c:v>
                </c:pt>
                <c:pt idx="2026">
                  <c:v>304.69201002373342</c:v>
                </c:pt>
                <c:pt idx="2027">
                  <c:v>252.0879138817692</c:v>
                </c:pt>
                <c:pt idx="2028">
                  <c:v>307.13339042359411</c:v>
                </c:pt>
                <c:pt idx="2029">
                  <c:v>243.69039196569079</c:v>
                </c:pt>
                <c:pt idx="2030">
                  <c:v>105.63276772545927</c:v>
                </c:pt>
                <c:pt idx="2031">
                  <c:v>116.09659164260665</c:v>
                </c:pt>
                <c:pt idx="2032">
                  <c:v>137.26959667203482</c:v>
                </c:pt>
                <c:pt idx="2033">
                  <c:v>131.02355720225015</c:v>
                </c:pt>
                <c:pt idx="2034">
                  <c:v>129.70662314804193</c:v>
                </c:pt>
                <c:pt idx="2035">
                  <c:v>130.19677512798793</c:v>
                </c:pt>
                <c:pt idx="2036">
                  <c:v>134.39534902620667</c:v>
                </c:pt>
                <c:pt idx="2037">
                  <c:v>135.39176768776102</c:v>
                </c:pt>
                <c:pt idx="2038">
                  <c:v>127.68615292922185</c:v>
                </c:pt>
                <c:pt idx="2039">
                  <c:v>119.08254671134637</c:v>
                </c:pt>
                <c:pt idx="2040">
                  <c:v>122.40496744652046</c:v>
                </c:pt>
                <c:pt idx="2041">
                  <c:v>124.92330206543555</c:v>
                </c:pt>
                <c:pt idx="2042">
                  <c:v>126.84528415020031</c:v>
                </c:pt>
                <c:pt idx="2043">
                  <c:v>126.85432027514616</c:v>
                </c:pt>
                <c:pt idx="2044">
                  <c:v>117.21810017457756</c:v>
                </c:pt>
                <c:pt idx="2045">
                  <c:v>123.30330150843643</c:v>
                </c:pt>
                <c:pt idx="2046">
                  <c:v>128.19297905838181</c:v>
                </c:pt>
                <c:pt idx="2047">
                  <c:v>139.31798796314979</c:v>
                </c:pt>
                <c:pt idx="2048">
                  <c:v>148.34346815694875</c:v>
                </c:pt>
                <c:pt idx="2049">
                  <c:v>138.45381890887802</c:v>
                </c:pt>
                <c:pt idx="2050">
                  <c:v>122.34212863432185</c:v>
                </c:pt>
                <c:pt idx="2051">
                  <c:v>108.37803893846268</c:v>
                </c:pt>
                <c:pt idx="2052">
                  <c:v>108.3253043159056</c:v>
                </c:pt>
                <c:pt idx="2053">
                  <c:v>102.68131985524087</c:v>
                </c:pt>
                <c:pt idx="2054">
                  <c:v>107.3417111635644</c:v>
                </c:pt>
                <c:pt idx="2055">
                  <c:v>93.298876523171188</c:v>
                </c:pt>
                <c:pt idx="2056">
                  <c:v>83.735388660148601</c:v>
                </c:pt>
                <c:pt idx="2057">
                  <c:v>88.093993936912767</c:v>
                </c:pt>
                <c:pt idx="2058">
                  <c:v>79.450168937662951</c:v>
                </c:pt>
                <c:pt idx="2059">
                  <c:v>100.02970167304738</c:v>
                </c:pt>
                <c:pt idx="2060">
                  <c:v>111.8856707808299</c:v>
                </c:pt>
                <c:pt idx="2061">
                  <c:v>100.80230855446993</c:v>
                </c:pt>
                <c:pt idx="2062">
                  <c:v>91.704525913417527</c:v>
                </c:pt>
                <c:pt idx="2063">
                  <c:v>68.678483341413013</c:v>
                </c:pt>
                <c:pt idx="2064">
                  <c:v>41.103432504867655</c:v>
                </c:pt>
                <c:pt idx="2065">
                  <c:v>56.388337020718595</c:v>
                </c:pt>
                <c:pt idx="2066">
                  <c:v>68.826721144418059</c:v>
                </c:pt>
                <c:pt idx="2067">
                  <c:v>76.688408395348219</c:v>
                </c:pt>
                <c:pt idx="2068">
                  <c:v>85.698803572013219</c:v>
                </c:pt>
                <c:pt idx="2069">
                  <c:v>75.779038076827305</c:v>
                </c:pt>
                <c:pt idx="2070">
                  <c:v>92.664071780978702</c:v>
                </c:pt>
                <c:pt idx="2071">
                  <c:v>95.89632349468593</c:v>
                </c:pt>
                <c:pt idx="2072">
                  <c:v>197.05021083228377</c:v>
                </c:pt>
                <c:pt idx="2073">
                  <c:v>204.54201015195576</c:v>
                </c:pt>
                <c:pt idx="2074">
                  <c:v>197.71496711338099</c:v>
                </c:pt>
                <c:pt idx="2075">
                  <c:v>182.26852711997344</c:v>
                </c:pt>
                <c:pt idx="2076">
                  <c:v>116.56810705522365</c:v>
                </c:pt>
                <c:pt idx="2077">
                  <c:v>129.79736584931379</c:v>
                </c:pt>
                <c:pt idx="2078">
                  <c:v>132.28834660456064</c:v>
                </c:pt>
                <c:pt idx="2079">
                  <c:v>128.13865840618382</c:v>
                </c:pt>
                <c:pt idx="2080">
                  <c:v>114.53320305632951</c:v>
                </c:pt>
                <c:pt idx="2081">
                  <c:v>97.786692489215199</c:v>
                </c:pt>
                <c:pt idx="2082">
                  <c:v>95.379410359120726</c:v>
                </c:pt>
                <c:pt idx="2083">
                  <c:v>97.155935245813453</c:v>
                </c:pt>
                <c:pt idx="2084">
                  <c:v>122.20749367463584</c:v>
                </c:pt>
                <c:pt idx="2085">
                  <c:v>124.4098846725683</c:v>
                </c:pt>
                <c:pt idx="2086">
                  <c:v>128.08434203862285</c:v>
                </c:pt>
                <c:pt idx="2087">
                  <c:v>126.56522330916791</c:v>
                </c:pt>
                <c:pt idx="2088">
                  <c:v>106.85924325781529</c:v>
                </c:pt>
                <c:pt idx="2089">
                  <c:v>85.681850207329248</c:v>
                </c:pt>
                <c:pt idx="2090">
                  <c:v>72.868601736525179</c:v>
                </c:pt>
                <c:pt idx="2091">
                  <c:v>67.707657186256256</c:v>
                </c:pt>
                <c:pt idx="2092">
                  <c:v>56.678385671853903</c:v>
                </c:pt>
                <c:pt idx="2093">
                  <c:v>62.837635442367144</c:v>
                </c:pt>
                <c:pt idx="2094">
                  <c:v>62.601349910037243</c:v>
                </c:pt>
                <c:pt idx="2095">
                  <c:v>61.860552041689516</c:v>
                </c:pt>
                <c:pt idx="2096">
                  <c:v>61.649076533751206</c:v>
                </c:pt>
                <c:pt idx="2097">
                  <c:v>44.968060017315999</c:v>
                </c:pt>
                <c:pt idx="2098">
                  <c:v>46.325905045625412</c:v>
                </c:pt>
                <c:pt idx="2099">
                  <c:v>54.81992073613219</c:v>
                </c:pt>
                <c:pt idx="2100">
                  <c:v>64.085902403035988</c:v>
                </c:pt>
                <c:pt idx="2101">
                  <c:v>77.431970439487486</c:v>
                </c:pt>
                <c:pt idx="2102">
                  <c:v>97.674319439931409</c:v>
                </c:pt>
                <c:pt idx="2103">
                  <c:v>96.594835878189684</c:v>
                </c:pt>
                <c:pt idx="2104">
                  <c:v>93.590762083345922</c:v>
                </c:pt>
                <c:pt idx="2105">
                  <c:v>90.268006407961352</c:v>
                </c:pt>
                <c:pt idx="2106">
                  <c:v>83.32152126719302</c:v>
                </c:pt>
                <c:pt idx="2107">
                  <c:v>82.452486785114161</c:v>
                </c:pt>
                <c:pt idx="2108">
                  <c:v>69.31288206960015</c:v>
                </c:pt>
                <c:pt idx="2109">
                  <c:v>70.831705714226658</c:v>
                </c:pt>
                <c:pt idx="2110">
                  <c:v>76.454673714426448</c:v>
                </c:pt>
                <c:pt idx="2111">
                  <c:v>87.362542730421254</c:v>
                </c:pt>
                <c:pt idx="2112">
                  <c:v>86.886722135852196</c:v>
                </c:pt>
                <c:pt idx="2113">
                  <c:v>88.911537347754319</c:v>
                </c:pt>
                <c:pt idx="2114">
                  <c:v>101.79331699440081</c:v>
                </c:pt>
                <c:pt idx="2115">
                  <c:v>103.17809607670625</c:v>
                </c:pt>
                <c:pt idx="2116">
                  <c:v>133.0629120212252</c:v>
                </c:pt>
                <c:pt idx="2117">
                  <c:v>137.85687022500497</c:v>
                </c:pt>
                <c:pt idx="2118">
                  <c:v>116.55030795089255</c:v>
                </c:pt>
                <c:pt idx="2119">
                  <c:v>112.28344862953236</c:v>
                </c:pt>
                <c:pt idx="2120">
                  <c:v>98.816272859097808</c:v>
                </c:pt>
                <c:pt idx="2121">
                  <c:v>93.152985337262947</c:v>
                </c:pt>
                <c:pt idx="2122">
                  <c:v>99.72612577455584</c:v>
                </c:pt>
                <c:pt idx="2123">
                  <c:v>92.381193305438501</c:v>
                </c:pt>
                <c:pt idx="2124">
                  <c:v>88.315303637937177</c:v>
                </c:pt>
                <c:pt idx="2125">
                  <c:v>97.691606292166398</c:v>
                </c:pt>
                <c:pt idx="2126">
                  <c:v>108.59781265183119</c:v>
                </c:pt>
                <c:pt idx="2127">
                  <c:v>127.60473354258272</c:v>
                </c:pt>
                <c:pt idx="2128">
                  <c:v>144.2656851756181</c:v>
                </c:pt>
                <c:pt idx="2129">
                  <c:v>146.56648863729802</c:v>
                </c:pt>
                <c:pt idx="2130">
                  <c:v>134.11222217064642</c:v>
                </c:pt>
                <c:pt idx="2131">
                  <c:v>132.51607069914434</c:v>
                </c:pt>
                <c:pt idx="2132">
                  <c:v>104.39988945340149</c:v>
                </c:pt>
                <c:pt idx="2133">
                  <c:v>104.81058596736693</c:v>
                </c:pt>
                <c:pt idx="2134">
                  <c:v>140.90195611522381</c:v>
                </c:pt>
                <c:pt idx="2135">
                  <c:v>141.47378473360712</c:v>
                </c:pt>
                <c:pt idx="2136">
                  <c:v>188.14300802985937</c:v>
                </c:pt>
                <c:pt idx="2137">
                  <c:v>196.64368318031467</c:v>
                </c:pt>
                <c:pt idx="2138">
                  <c:v>132.15174785313161</c:v>
                </c:pt>
                <c:pt idx="2139">
                  <c:v>114.76392610391486</c:v>
                </c:pt>
                <c:pt idx="2140">
                  <c:v>94.699461530559233</c:v>
                </c:pt>
                <c:pt idx="2141">
                  <c:v>83.220209547769628</c:v>
                </c:pt>
                <c:pt idx="2142">
                  <c:v>92.415474702487629</c:v>
                </c:pt>
                <c:pt idx="2143">
                  <c:v>85.885322004236443</c:v>
                </c:pt>
                <c:pt idx="2144">
                  <c:v>76.579877117837725</c:v>
                </c:pt>
                <c:pt idx="2145">
                  <c:v>69.16451786980906</c:v>
                </c:pt>
                <c:pt idx="2146">
                  <c:v>86.326412743146648</c:v>
                </c:pt>
                <c:pt idx="2147">
                  <c:v>110.05899689592466</c:v>
                </c:pt>
                <c:pt idx="2148">
                  <c:v>131.06901335300063</c:v>
                </c:pt>
                <c:pt idx="2149">
                  <c:v>143.03480203650528</c:v>
                </c:pt>
                <c:pt idx="2150">
                  <c:v>129.66125626054418</c:v>
                </c:pt>
                <c:pt idx="2151">
                  <c:v>122.01904971977639</c:v>
                </c:pt>
                <c:pt idx="2152">
                  <c:v>117.7706472142454</c:v>
                </c:pt>
                <c:pt idx="2153">
                  <c:v>95.405245839894619</c:v>
                </c:pt>
                <c:pt idx="2154">
                  <c:v>81.172334694609034</c:v>
                </c:pt>
                <c:pt idx="2155">
                  <c:v>78.670542968626137</c:v>
                </c:pt>
                <c:pt idx="2156">
                  <c:v>66.754901019696248</c:v>
                </c:pt>
                <c:pt idx="2157">
                  <c:v>71.385756388495665</c:v>
                </c:pt>
                <c:pt idx="2158">
                  <c:v>93.161566219569053</c:v>
                </c:pt>
                <c:pt idx="2159">
                  <c:v>105.01166092172221</c:v>
                </c:pt>
                <c:pt idx="2160">
                  <c:v>84.81785987810872</c:v>
                </c:pt>
                <c:pt idx="2161">
                  <c:v>125.68062199345142</c:v>
                </c:pt>
                <c:pt idx="2162">
                  <c:v>130.10598005891381</c:v>
                </c:pt>
                <c:pt idx="2163">
                  <c:v>141.2247063575052</c:v>
                </c:pt>
                <c:pt idx="2164">
                  <c:v>174.39026024194018</c:v>
                </c:pt>
                <c:pt idx="2165">
                  <c:v>159.63544331934818</c:v>
                </c:pt>
                <c:pt idx="2166">
                  <c:v>150.90022498673372</c:v>
                </c:pt>
                <c:pt idx="2167">
                  <c:v>125.60846010464586</c:v>
                </c:pt>
                <c:pt idx="2168">
                  <c:v>193.25057036448558</c:v>
                </c:pt>
                <c:pt idx="2169">
                  <c:v>194.10988875901958</c:v>
                </c:pt>
                <c:pt idx="2170">
                  <c:v>211.18280289527334</c:v>
                </c:pt>
                <c:pt idx="2171">
                  <c:v>241.87171998112171</c:v>
                </c:pt>
                <c:pt idx="2172">
                  <c:v>230.55056663976575</c:v>
                </c:pt>
                <c:pt idx="2173">
                  <c:v>197.49663001777677</c:v>
                </c:pt>
                <c:pt idx="2174">
                  <c:v>167.59356487310995</c:v>
                </c:pt>
                <c:pt idx="2175">
                  <c:v>155.1092651217038</c:v>
                </c:pt>
                <c:pt idx="2176">
                  <c:v>127.18874056814821</c:v>
                </c:pt>
                <c:pt idx="2177">
                  <c:v>152.4441883451218</c:v>
                </c:pt>
                <c:pt idx="2178">
                  <c:v>238.02680472531938</c:v>
                </c:pt>
                <c:pt idx="2179">
                  <c:v>354.42934894573381</c:v>
                </c:pt>
                <c:pt idx="2180">
                  <c:v>436.11896467522456</c:v>
                </c:pt>
                <c:pt idx="2181">
                  <c:v>495.34785779445554</c:v>
                </c:pt>
                <c:pt idx="2182">
                  <c:v>480.78229712934291</c:v>
                </c:pt>
                <c:pt idx="2183">
                  <c:v>375.82548567428631</c:v>
                </c:pt>
                <c:pt idx="2184">
                  <c:v>304.15767561509011</c:v>
                </c:pt>
                <c:pt idx="2185">
                  <c:v>214.32527990441324</c:v>
                </c:pt>
                <c:pt idx="2186">
                  <c:v>196.8915420913836</c:v>
                </c:pt>
                <c:pt idx="2187">
                  <c:v>183.33075744235248</c:v>
                </c:pt>
                <c:pt idx="2188">
                  <c:v>183.34050922062306</c:v>
                </c:pt>
                <c:pt idx="2189">
                  <c:v>210.02370904998679</c:v>
                </c:pt>
                <c:pt idx="2190">
                  <c:v>165.77974635062861</c:v>
                </c:pt>
                <c:pt idx="2191">
                  <c:v>137.31545986326819</c:v>
                </c:pt>
                <c:pt idx="2192">
                  <c:v>137.31545986326819</c:v>
                </c:pt>
                <c:pt idx="2193">
                  <c:v>116.34565246856073</c:v>
                </c:pt>
                <c:pt idx="2194">
                  <c:v>112.84959225918283</c:v>
                </c:pt>
                <c:pt idx="2195">
                  <c:v>134.27660448428637</c:v>
                </c:pt>
                <c:pt idx="2196">
                  <c:v>102.89044165959058</c:v>
                </c:pt>
                <c:pt idx="2197">
                  <c:v>89.755777808386327</c:v>
                </c:pt>
                <c:pt idx="2198">
                  <c:v>74.463378697269889</c:v>
                </c:pt>
                <c:pt idx="2199">
                  <c:v>38.340607825914013</c:v>
                </c:pt>
                <c:pt idx="2200">
                  <c:v>40.986061060088055</c:v>
                </c:pt>
                <c:pt idx="2201">
                  <c:v>31.452731451819989</c:v>
                </c:pt>
                <c:pt idx="2202">
                  <c:v>30.402033804610223</c:v>
                </c:pt>
                <c:pt idx="2203">
                  <c:v>43.983463303171447</c:v>
                </c:pt>
                <c:pt idx="2204">
                  <c:v>51.297556915582412</c:v>
                </c:pt>
                <c:pt idx="2205">
                  <c:v>76.095905706402789</c:v>
                </c:pt>
                <c:pt idx="2206">
                  <c:v>86.054934202780643</c:v>
                </c:pt>
                <c:pt idx="2207">
                  <c:v>93.504899107050718</c:v>
                </c:pt>
                <c:pt idx="2208">
                  <c:v>93.504899107050718</c:v>
                </c:pt>
                <c:pt idx="2209">
                  <c:v>64.159416635200614</c:v>
                </c:pt>
                <c:pt idx="2210">
                  <c:v>144.55288529235978</c:v>
                </c:pt>
                <c:pt idx="2211">
                  <c:v>230.54025476425852</c:v>
                </c:pt>
                <c:pt idx="2212">
                  <c:v>294.6086001187943</c:v>
                </c:pt>
                <c:pt idx="2213">
                  <c:v>404.67040182238998</c:v>
                </c:pt>
                <c:pt idx="2214">
                  <c:v>492.35775994125248</c:v>
                </c:pt>
                <c:pt idx="2215">
                  <c:v>564.58946329570608</c:v>
                </c:pt>
                <c:pt idx="2216">
                  <c:v>692.10350586638435</c:v>
                </c:pt>
                <c:pt idx="2217">
                  <c:v>725.02427175929915</c:v>
                </c:pt>
                <c:pt idx="2218">
                  <c:v>665.22100560409308</c:v>
                </c:pt>
                <c:pt idx="2219">
                  <c:v>773.43885349906486</c:v>
                </c:pt>
                <c:pt idx="2220">
                  <c:v>729.39997449595046</c:v>
                </c:pt>
                <c:pt idx="2221">
                  <c:v>728.8449575462879</c:v>
                </c:pt>
                <c:pt idx="2222">
                  <c:v>703.16483448332292</c:v>
                </c:pt>
                <c:pt idx="2223">
                  <c:v>540.12274573860543</c:v>
                </c:pt>
                <c:pt idx="2224">
                  <c:v>540.12274573860543</c:v>
                </c:pt>
                <c:pt idx="2225">
                  <c:v>564.4395113750943</c:v>
                </c:pt>
                <c:pt idx="2226">
                  <c:v>702.1148265125305</c:v>
                </c:pt>
                <c:pt idx="2227">
                  <c:v>784.07276986627403</c:v>
                </c:pt>
                <c:pt idx="2228">
                  <c:v>789.83654761370337</c:v>
                </c:pt>
                <c:pt idx="2229">
                  <c:v>728.66498704029073</c:v>
                </c:pt>
                <c:pt idx="2230">
                  <c:v>681.51837856230236</c:v>
                </c:pt>
                <c:pt idx="2231">
                  <c:v>699.51457682085311</c:v>
                </c:pt>
                <c:pt idx="2232">
                  <c:v>498.10952420604008</c:v>
                </c:pt>
                <c:pt idx="2233">
                  <c:v>339.2527942579618</c:v>
                </c:pt>
                <c:pt idx="2234">
                  <c:v>189.12463066616314</c:v>
                </c:pt>
                <c:pt idx="2235">
                  <c:v>241.27673167701855</c:v>
                </c:pt>
                <c:pt idx="2236">
                  <c:v>241.28716673581218</c:v>
                </c:pt>
                <c:pt idx="2237">
                  <c:v>241.80907142360218</c:v>
                </c:pt>
                <c:pt idx="2238">
                  <c:v>298.92906610718626</c:v>
                </c:pt>
                <c:pt idx="2239">
                  <c:v>248.89442831366642</c:v>
                </c:pt>
                <c:pt idx="2240">
                  <c:v>230.56087863427805</c:v>
                </c:pt>
                <c:pt idx="2241">
                  <c:v>281.7999239977363</c:v>
                </c:pt>
                <c:pt idx="2242">
                  <c:v>272.21119663516583</c:v>
                </c:pt>
                <c:pt idx="2243">
                  <c:v>234.56055612342598</c:v>
                </c:pt>
                <c:pt idx="2244">
                  <c:v>229.31399136563428</c:v>
                </c:pt>
                <c:pt idx="2245">
                  <c:v>211.20297497417758</c:v>
                </c:pt>
                <c:pt idx="2246">
                  <c:v>232.57399199377667</c:v>
                </c:pt>
                <c:pt idx="2247">
                  <c:v>265.78480842914735</c:v>
                </c:pt>
                <c:pt idx="2248">
                  <c:v>309.77067442986328</c:v>
                </c:pt>
                <c:pt idx="2249">
                  <c:v>312.79603622986173</c:v>
                </c:pt>
                <c:pt idx="2250">
                  <c:v>345.5023561878188</c:v>
                </c:pt>
                <c:pt idx="2251">
                  <c:v>376.5854624542626</c:v>
                </c:pt>
                <c:pt idx="2252">
                  <c:v>387.55201294785365</c:v>
                </c:pt>
                <c:pt idx="2253">
                  <c:v>376.68049382885539</c:v>
                </c:pt>
                <c:pt idx="2254">
                  <c:v>342.25790521428979</c:v>
                </c:pt>
                <c:pt idx="2255">
                  <c:v>262.54487454409536</c:v>
                </c:pt>
                <c:pt idx="2256">
                  <c:v>262.54487454409536</c:v>
                </c:pt>
                <c:pt idx="2257">
                  <c:v>207.59975713388101</c:v>
                </c:pt>
                <c:pt idx="2258">
                  <c:v>236.24013232089055</c:v>
                </c:pt>
                <c:pt idx="2259">
                  <c:v>235.56585308779904</c:v>
                </c:pt>
                <c:pt idx="2260">
                  <c:v>286.3940607033004</c:v>
                </c:pt>
                <c:pt idx="2261">
                  <c:v>324.06531609290664</c:v>
                </c:pt>
                <c:pt idx="2262">
                  <c:v>299.66014683185523</c:v>
                </c:pt>
                <c:pt idx="2263">
                  <c:v>302.50075931799063</c:v>
                </c:pt>
                <c:pt idx="2264">
                  <c:v>227.6473333474716</c:v>
                </c:pt>
                <c:pt idx="2265">
                  <c:v>227.53427845575789</c:v>
                </c:pt>
                <c:pt idx="2266">
                  <c:v>234.89207670443284</c:v>
                </c:pt>
                <c:pt idx="2267">
                  <c:v>246.22580019761517</c:v>
                </c:pt>
                <c:pt idx="2268">
                  <c:v>256.55381338321632</c:v>
                </c:pt>
                <c:pt idx="2269">
                  <c:v>238.8069793959732</c:v>
                </c:pt>
                <c:pt idx="2270">
                  <c:v>260.16734901558084</c:v>
                </c:pt>
                <c:pt idx="2271">
                  <c:v>259.32650637054729</c:v>
                </c:pt>
                <c:pt idx="2272">
                  <c:v>259.32650637054729</c:v>
                </c:pt>
                <c:pt idx="2273">
                  <c:v>335.48775298323716</c:v>
                </c:pt>
                <c:pt idx="2274">
                  <c:v>346.5434911866833</c:v>
                </c:pt>
                <c:pt idx="2275">
                  <c:v>351.1010765904357</c:v>
                </c:pt>
                <c:pt idx="2276">
                  <c:v>367.03831180505199</c:v>
                </c:pt>
                <c:pt idx="2277">
                  <c:v>338.88490949023253</c:v>
                </c:pt>
                <c:pt idx="2278">
                  <c:v>351.86827537328645</c:v>
                </c:pt>
                <c:pt idx="2279">
                  <c:v>370.67293578453973</c:v>
                </c:pt>
                <c:pt idx="2280">
                  <c:v>412.20590234514384</c:v>
                </c:pt>
                <c:pt idx="2281">
                  <c:v>518.38413696799455</c:v>
                </c:pt>
                <c:pt idx="2282">
                  <c:v>480.64062193643679</c:v>
                </c:pt>
                <c:pt idx="2283">
                  <c:v>597.95681911175723</c:v>
                </c:pt>
                <c:pt idx="2284">
                  <c:v>614.36792437972986</c:v>
                </c:pt>
                <c:pt idx="2285">
                  <c:v>533.72285193757193</c:v>
                </c:pt>
                <c:pt idx="2286">
                  <c:v>710.63565785383241</c:v>
                </c:pt>
                <c:pt idx="2287">
                  <c:v>589.30719040561883</c:v>
                </c:pt>
                <c:pt idx="2288">
                  <c:v>589.30719040561883</c:v>
                </c:pt>
                <c:pt idx="2289">
                  <c:v>680.68535298832353</c:v>
                </c:pt>
                <c:pt idx="2290">
                  <c:v>556.44485934705881</c:v>
                </c:pt>
                <c:pt idx="2291">
                  <c:v>462.93019928565599</c:v>
                </c:pt>
                <c:pt idx="2292">
                  <c:v>442.43930529110338</c:v>
                </c:pt>
                <c:pt idx="2293">
                  <c:v>386.49754536001973</c:v>
                </c:pt>
                <c:pt idx="2294">
                  <c:v>432.27429643942742</c:v>
                </c:pt>
                <c:pt idx="2295">
                  <c:v>451.57345406935934</c:v>
                </c:pt>
                <c:pt idx="2296">
                  <c:v>486.70685438493831</c:v>
                </c:pt>
                <c:pt idx="2297">
                  <c:v>461.04980295493442</c:v>
                </c:pt>
                <c:pt idx="2298">
                  <c:v>375.62369878579204</c:v>
                </c:pt>
                <c:pt idx="2299">
                  <c:v>349.81195689858544</c:v>
                </c:pt>
                <c:pt idx="2300">
                  <c:v>308.61884119856433</c:v>
                </c:pt>
                <c:pt idx="2301">
                  <c:v>277.61710127504205</c:v>
                </c:pt>
                <c:pt idx="2302">
                  <c:v>287.01769108884037</c:v>
                </c:pt>
                <c:pt idx="2303">
                  <c:v>324.0312965992195</c:v>
                </c:pt>
                <c:pt idx="2304">
                  <c:v>385.27647484637384</c:v>
                </c:pt>
                <c:pt idx="2305">
                  <c:v>401.79263252609934</c:v>
                </c:pt>
                <c:pt idx="2306">
                  <c:v>402.94536596764345</c:v>
                </c:pt>
                <c:pt idx="2307">
                  <c:v>367.79262905618054</c:v>
                </c:pt>
                <c:pt idx="2308">
                  <c:v>307.89260598622769</c:v>
                </c:pt>
                <c:pt idx="2309">
                  <c:v>309.08836830694054</c:v>
                </c:pt>
                <c:pt idx="2310">
                  <c:v>322.63741962601489</c:v>
                </c:pt>
                <c:pt idx="2311">
                  <c:v>458.5762339842401</c:v>
                </c:pt>
                <c:pt idx="2312">
                  <c:v>469.54489217797538</c:v>
                </c:pt>
                <c:pt idx="2313">
                  <c:v>394.72995276757825</c:v>
                </c:pt>
                <c:pt idx="2314">
                  <c:v>341.99276125600562</c:v>
                </c:pt>
                <c:pt idx="2315">
                  <c:v>258.13569867175863</c:v>
                </c:pt>
                <c:pt idx="2316">
                  <c:v>249.93664254983014</c:v>
                </c:pt>
                <c:pt idx="2317">
                  <c:v>457.53741820346465</c:v>
                </c:pt>
                <c:pt idx="2318">
                  <c:v>673.48199596346251</c:v>
                </c:pt>
                <c:pt idx="2319">
                  <c:v>1005.1360711769885</c:v>
                </c:pt>
                <c:pt idx="2320">
                  <c:v>1005.1360711769885</c:v>
                </c:pt>
                <c:pt idx="2321">
                  <c:v>927.08914076606084</c:v>
                </c:pt>
                <c:pt idx="2322">
                  <c:v>813.60514865900052</c:v>
                </c:pt>
                <c:pt idx="2323">
                  <c:v>531.23986627275804</c:v>
                </c:pt>
                <c:pt idx="2324">
                  <c:v>447.89715874566861</c:v>
                </c:pt>
                <c:pt idx="2325">
                  <c:v>377.17953351401235</c:v>
                </c:pt>
                <c:pt idx="2326">
                  <c:v>248.42108018726867</c:v>
                </c:pt>
                <c:pt idx="2327">
                  <c:v>195.20756838907255</c:v>
                </c:pt>
                <c:pt idx="2328">
                  <c:v>279.55964790021244</c:v>
                </c:pt>
                <c:pt idx="2329">
                  <c:v>269.63768472835397</c:v>
                </c:pt>
                <c:pt idx="2330">
                  <c:v>452.02739863898722</c:v>
                </c:pt>
                <c:pt idx="2331">
                  <c:v>524.18727448171546</c:v>
                </c:pt>
                <c:pt idx="2332">
                  <c:v>564.31683415164309</c:v>
                </c:pt>
                <c:pt idx="2333">
                  <c:v>642.44104442129139</c:v>
                </c:pt>
                <c:pt idx="2334">
                  <c:v>513.0648894035329</c:v>
                </c:pt>
                <c:pt idx="2335">
                  <c:v>299.72663442374335</c:v>
                </c:pt>
                <c:pt idx="2336">
                  <c:v>299.72663442374335</c:v>
                </c:pt>
                <c:pt idx="2337">
                  <c:v>229.69508599016973</c:v>
                </c:pt>
                <c:pt idx="2338">
                  <c:v>157.03896558265842</c:v>
                </c:pt>
                <c:pt idx="2339">
                  <c:v>141.92603747158151</c:v>
                </c:pt>
                <c:pt idx="2340">
                  <c:v>122.83601926216222</c:v>
                </c:pt>
                <c:pt idx="2341">
                  <c:v>93.050024032738278</c:v>
                </c:pt>
                <c:pt idx="2342">
                  <c:v>72.039726394315963</c:v>
                </c:pt>
                <c:pt idx="2343">
                  <c:v>152.22877485443328</c:v>
                </c:pt>
                <c:pt idx="2344">
                  <c:v>237.44471086141118</c:v>
                </c:pt>
                <c:pt idx="2345">
                  <c:v>259.42226108004979</c:v>
                </c:pt>
                <c:pt idx="2346">
                  <c:v>317.49685828867871</c:v>
                </c:pt>
                <c:pt idx="2347">
                  <c:v>290.18555707942875</c:v>
                </c:pt>
                <c:pt idx="2348">
                  <c:v>274.46724550639919</c:v>
                </c:pt>
                <c:pt idx="2349">
                  <c:v>246.90798577536756</c:v>
                </c:pt>
                <c:pt idx="2350">
                  <c:v>240.1191799635852</c:v>
                </c:pt>
                <c:pt idx="2351">
                  <c:v>342.29249385054567</c:v>
                </c:pt>
                <c:pt idx="2352">
                  <c:v>463.82048403348051</c:v>
                </c:pt>
                <c:pt idx="2353">
                  <c:v>533.02826924464898</c:v>
                </c:pt>
                <c:pt idx="2354">
                  <c:v>527.23042452160053</c:v>
                </c:pt>
                <c:pt idx="2355">
                  <c:v>461.46885467910033</c:v>
                </c:pt>
                <c:pt idx="2356">
                  <c:v>371.57152775824164</c:v>
                </c:pt>
                <c:pt idx="2357">
                  <c:v>364.24922591671202</c:v>
                </c:pt>
                <c:pt idx="2358">
                  <c:v>283.15087480870744</c:v>
                </c:pt>
                <c:pt idx="2359">
                  <c:v>267.91863061345072</c:v>
                </c:pt>
                <c:pt idx="2360">
                  <c:v>232.22266186172772</c:v>
                </c:pt>
                <c:pt idx="2361">
                  <c:v>189.87145986002011</c:v>
                </c:pt>
                <c:pt idx="2362">
                  <c:v>149.83537940461247</c:v>
                </c:pt>
                <c:pt idx="2363">
                  <c:v>119.23442889035506</c:v>
                </c:pt>
                <c:pt idx="2364">
                  <c:v>105.09035956415759</c:v>
                </c:pt>
                <c:pt idx="2365">
                  <c:v>92.681220096637844</c:v>
                </c:pt>
                <c:pt idx="2366">
                  <c:v>123.70794013146944</c:v>
                </c:pt>
                <c:pt idx="2367">
                  <c:v>88.349358425301034</c:v>
                </c:pt>
                <c:pt idx="2368">
                  <c:v>88.349358425301034</c:v>
                </c:pt>
                <c:pt idx="2369">
                  <c:v>129.46167730388697</c:v>
                </c:pt>
                <c:pt idx="2370">
                  <c:v>120.59396291886516</c:v>
                </c:pt>
                <c:pt idx="2371">
                  <c:v>129.91534915413649</c:v>
                </c:pt>
                <c:pt idx="2372">
                  <c:v>135.33688217762412</c:v>
                </c:pt>
                <c:pt idx="2373">
                  <c:v>126.62845285642813</c:v>
                </c:pt>
                <c:pt idx="2374">
                  <c:v>123.89685396813741</c:v>
                </c:pt>
                <c:pt idx="2375">
                  <c:v>153.57848750423014</c:v>
                </c:pt>
                <c:pt idx="2376">
                  <c:v>121.60645112965715</c:v>
                </c:pt>
                <c:pt idx="2377">
                  <c:v>115.79428608430329</c:v>
                </c:pt>
                <c:pt idx="2378">
                  <c:v>95.844612900269567</c:v>
                </c:pt>
                <c:pt idx="2379">
                  <c:v>120.96115022788582</c:v>
                </c:pt>
                <c:pt idx="2380">
                  <c:v>131.78761543538712</c:v>
                </c:pt>
                <c:pt idx="2381">
                  <c:v>135.34602946510131</c:v>
                </c:pt>
                <c:pt idx="2382">
                  <c:v>143.46028286255023</c:v>
                </c:pt>
                <c:pt idx="2383">
                  <c:v>101.00212430175451</c:v>
                </c:pt>
                <c:pt idx="2384">
                  <c:v>101.00212430175451</c:v>
                </c:pt>
                <c:pt idx="2385">
                  <c:v>102.480975788465</c:v>
                </c:pt>
                <c:pt idx="2386">
                  <c:v>112.94694729032926</c:v>
                </c:pt>
                <c:pt idx="2387">
                  <c:v>111.25855584544475</c:v>
                </c:pt>
                <c:pt idx="2388">
                  <c:v>112.74340319511261</c:v>
                </c:pt>
                <c:pt idx="2389">
                  <c:v>125.15762087525219</c:v>
                </c:pt>
                <c:pt idx="2390">
                  <c:v>114.42674263195651</c:v>
                </c:pt>
                <c:pt idx="2391">
                  <c:v>130.78723318252028</c:v>
                </c:pt>
                <c:pt idx="2392">
                  <c:v>119.30591475873371</c:v>
                </c:pt>
                <c:pt idx="2393">
                  <c:v>105.42274900387565</c:v>
                </c:pt>
                <c:pt idx="2394">
                  <c:v>114.78167736316391</c:v>
                </c:pt>
                <c:pt idx="2395">
                  <c:v>114.24047812890785</c:v>
                </c:pt>
                <c:pt idx="2396">
                  <c:v>115.87429475436512</c:v>
                </c:pt>
                <c:pt idx="2397">
                  <c:v>108.3428820473636</c:v>
                </c:pt>
                <c:pt idx="2398">
                  <c:v>99.804174223390874</c:v>
                </c:pt>
                <c:pt idx="2399">
                  <c:v>113.85037984159123</c:v>
                </c:pt>
                <c:pt idx="2400">
                  <c:v>126.42975106008817</c:v>
                </c:pt>
                <c:pt idx="2401">
                  <c:v>121.55265248901567</c:v>
                </c:pt>
                <c:pt idx="2402">
                  <c:v>113.25680910771185</c:v>
                </c:pt>
                <c:pt idx="2403">
                  <c:v>101.81941705149075</c:v>
                </c:pt>
                <c:pt idx="2404">
                  <c:v>94.742474248268991</c:v>
                </c:pt>
                <c:pt idx="2405">
                  <c:v>98.755662652983958</c:v>
                </c:pt>
                <c:pt idx="2406">
                  <c:v>102.25457570116852</c:v>
                </c:pt>
                <c:pt idx="2407">
                  <c:v>126.58328829900712</c:v>
                </c:pt>
                <c:pt idx="2408">
                  <c:v>128.06623753490567</c:v>
                </c:pt>
                <c:pt idx="2409">
                  <c:v>111.27621284266925</c:v>
                </c:pt>
                <c:pt idx="2410">
                  <c:v>106.55240567972938</c:v>
                </c:pt>
                <c:pt idx="2411">
                  <c:v>79.534060981139277</c:v>
                </c:pt>
                <c:pt idx="2412">
                  <c:v>72.023161027274909</c:v>
                </c:pt>
                <c:pt idx="2413">
                  <c:v>79.878142792338494</c:v>
                </c:pt>
                <c:pt idx="2414">
                  <c:v>79.290806844466658</c:v>
                </c:pt>
                <c:pt idx="2415">
                  <c:v>104.82806824662826</c:v>
                </c:pt>
                <c:pt idx="2416">
                  <c:v>104.82806824662826</c:v>
                </c:pt>
                <c:pt idx="2417">
                  <c:v>93.410463579682997</c:v>
                </c:pt>
                <c:pt idx="2418">
                  <c:v>97.449633683340053</c:v>
                </c:pt>
                <c:pt idx="2419">
                  <c:v>91.747330945261666</c:v>
                </c:pt>
                <c:pt idx="2420">
                  <c:v>91.832949935298529</c:v>
                </c:pt>
                <c:pt idx="2421">
                  <c:v>101.06295028691245</c:v>
                </c:pt>
                <c:pt idx="2422">
                  <c:v>101.61064658733086</c:v>
                </c:pt>
                <c:pt idx="2423">
                  <c:v>131.06901335300063</c:v>
                </c:pt>
                <c:pt idx="2424">
                  <c:v>134.50497722525319</c:v>
                </c:pt>
                <c:pt idx="2425">
                  <c:v>121.68715712432451</c:v>
                </c:pt>
                <c:pt idx="2426">
                  <c:v>122.57555933417454</c:v>
                </c:pt>
                <c:pt idx="2427">
                  <c:v>107.71916411466373</c:v>
                </c:pt>
                <c:pt idx="2428">
                  <c:v>109.68018262054828</c:v>
                </c:pt>
                <c:pt idx="2429">
                  <c:v>105.18655988572573</c:v>
                </c:pt>
                <c:pt idx="2430">
                  <c:v>127.17970003954532</c:v>
                </c:pt>
                <c:pt idx="2431">
                  <c:v>92.466900368584888</c:v>
                </c:pt>
                <c:pt idx="2432">
                  <c:v>92.466900368584888</c:v>
                </c:pt>
                <c:pt idx="2433">
                  <c:v>85.546240428389865</c:v>
                </c:pt>
                <c:pt idx="2434">
                  <c:v>38.574167084632748</c:v>
                </c:pt>
                <c:pt idx="2435">
                  <c:v>43.094988304350409</c:v>
                </c:pt>
                <c:pt idx="2436">
                  <c:v>54.041419702480198</c:v>
                </c:pt>
                <c:pt idx="2437">
                  <c:v>65.918455904946327</c:v>
                </c:pt>
                <c:pt idx="2438">
                  <c:v>78.729188668876304</c:v>
                </c:pt>
                <c:pt idx="2439">
                  <c:v>89.192821224380168</c:v>
                </c:pt>
                <c:pt idx="2440">
                  <c:v>83.760736763506358</c:v>
                </c:pt>
                <c:pt idx="2441">
                  <c:v>72.445726599413334</c:v>
                </c:pt>
                <c:pt idx="2442">
                  <c:v>60.365686180535711</c:v>
                </c:pt>
                <c:pt idx="2443">
                  <c:v>47.354519581815055</c:v>
                </c:pt>
                <c:pt idx="2444">
                  <c:v>77.189582632548849</c:v>
                </c:pt>
                <c:pt idx="2445">
                  <c:v>72.329697381486639</c:v>
                </c:pt>
                <c:pt idx="2446">
                  <c:v>82.503075518849059</c:v>
                </c:pt>
                <c:pt idx="2447">
                  <c:v>102.5854952724911</c:v>
                </c:pt>
                <c:pt idx="2448">
                  <c:v>68.011890429275937</c:v>
                </c:pt>
                <c:pt idx="2449">
                  <c:v>82.039505835869889</c:v>
                </c:pt>
                <c:pt idx="2450">
                  <c:v>65.255102178081728</c:v>
                </c:pt>
                <c:pt idx="2451">
                  <c:v>63.351290305159601</c:v>
                </c:pt>
                <c:pt idx="2452">
                  <c:v>63.416550120498869</c:v>
                </c:pt>
                <c:pt idx="2453">
                  <c:v>55.036816135747344</c:v>
                </c:pt>
                <c:pt idx="2454">
                  <c:v>77.448690529519823</c:v>
                </c:pt>
                <c:pt idx="2455">
                  <c:v>97.553324804277523</c:v>
                </c:pt>
                <c:pt idx="2456">
                  <c:v>81.062975649125292</c:v>
                </c:pt>
                <c:pt idx="2457">
                  <c:v>99.154065051945523</c:v>
                </c:pt>
                <c:pt idx="2458">
                  <c:v>100.11646442303029</c:v>
                </c:pt>
                <c:pt idx="2459">
                  <c:v>94.243709652961115</c:v>
                </c:pt>
                <c:pt idx="2460">
                  <c:v>100.32474358218315</c:v>
                </c:pt>
                <c:pt idx="2461">
                  <c:v>66.254525207696133</c:v>
                </c:pt>
                <c:pt idx="2462">
                  <c:v>59.563050612268853</c:v>
                </c:pt>
                <c:pt idx="2463">
                  <c:v>64.747877548084873</c:v>
                </c:pt>
                <c:pt idx="2464">
                  <c:v>63.277882117748945</c:v>
                </c:pt>
                <c:pt idx="2465">
                  <c:v>120.0122467131295</c:v>
                </c:pt>
                <c:pt idx="2466">
                  <c:v>129.49796010229349</c:v>
                </c:pt>
                <c:pt idx="2467">
                  <c:v>130.46014813277012</c:v>
                </c:pt>
                <c:pt idx="2468">
                  <c:v>142.34162334106799</c:v>
                </c:pt>
                <c:pt idx="2469">
                  <c:v>146.5107376305823</c:v>
                </c:pt>
                <c:pt idx="2470">
                  <c:v>134.84310539513535</c:v>
                </c:pt>
                <c:pt idx="2471">
                  <c:v>127.11641967171461</c:v>
                </c:pt>
                <c:pt idx="2472">
                  <c:v>115.70539886869653</c:v>
                </c:pt>
                <c:pt idx="2473">
                  <c:v>117.27155247375777</c:v>
                </c:pt>
                <c:pt idx="2474">
                  <c:v>120.29856723461126</c:v>
                </c:pt>
                <c:pt idx="2475">
                  <c:v>149.43412886782622</c:v>
                </c:pt>
                <c:pt idx="2476">
                  <c:v>151.58291214452765</c:v>
                </c:pt>
                <c:pt idx="2477">
                  <c:v>181.66495362915114</c:v>
                </c:pt>
                <c:pt idx="2478">
                  <c:v>216.03775553988788</c:v>
                </c:pt>
                <c:pt idx="2479">
                  <c:v>209.46991622728819</c:v>
                </c:pt>
                <c:pt idx="2480">
                  <c:v>209.46991622728819</c:v>
                </c:pt>
                <c:pt idx="2481">
                  <c:v>211.11220436818255</c:v>
                </c:pt>
                <c:pt idx="2482">
                  <c:v>159.39902795846879</c:v>
                </c:pt>
                <c:pt idx="2483">
                  <c:v>132.7256425639207</c:v>
                </c:pt>
                <c:pt idx="2484">
                  <c:v>175.63506652592341</c:v>
                </c:pt>
                <c:pt idx="2485">
                  <c:v>168.54993195713919</c:v>
                </c:pt>
                <c:pt idx="2486">
                  <c:v>233.26672171497179</c:v>
                </c:pt>
                <c:pt idx="2487">
                  <c:v>278.84295784159622</c:v>
                </c:pt>
                <c:pt idx="2488">
                  <c:v>266.39552206359804</c:v>
                </c:pt>
                <c:pt idx="2489">
                  <c:v>296.99310427407858</c:v>
                </c:pt>
                <c:pt idx="2490">
                  <c:v>256.03417342834263</c:v>
                </c:pt>
                <c:pt idx="2491">
                  <c:v>254.24413825360534</c:v>
                </c:pt>
                <c:pt idx="2492">
                  <c:v>261.16881306013966</c:v>
                </c:pt>
                <c:pt idx="2493">
                  <c:v>287.79503466612363</c:v>
                </c:pt>
                <c:pt idx="2494">
                  <c:v>313.66041461178975</c:v>
                </c:pt>
                <c:pt idx="2495">
                  <c:v>288.72644634587022</c:v>
                </c:pt>
                <c:pt idx="2496">
                  <c:v>255.34529608137387</c:v>
                </c:pt>
                <c:pt idx="2497">
                  <c:v>224.64087911853858</c:v>
                </c:pt>
                <c:pt idx="2498">
                  <c:v>189.54709431964145</c:v>
                </c:pt>
                <c:pt idx="2499">
                  <c:v>158.16142759022497</c:v>
                </c:pt>
                <c:pt idx="2500">
                  <c:v>153.41901794793395</c:v>
                </c:pt>
                <c:pt idx="2501">
                  <c:v>128.62769852294878</c:v>
                </c:pt>
                <c:pt idx="2502">
                  <c:v>124.10381982174296</c:v>
                </c:pt>
                <c:pt idx="2503">
                  <c:v>133.31825126797776</c:v>
                </c:pt>
                <c:pt idx="2504">
                  <c:v>198.08230031834697</c:v>
                </c:pt>
                <c:pt idx="2505">
                  <c:v>177.20111699252462</c:v>
                </c:pt>
                <c:pt idx="2506">
                  <c:v>201.69477758054558</c:v>
                </c:pt>
                <c:pt idx="2507">
                  <c:v>224.70234225991589</c:v>
                </c:pt>
                <c:pt idx="2508">
                  <c:v>233.19432197426795</c:v>
                </c:pt>
                <c:pt idx="2509">
                  <c:v>268.79926522879396</c:v>
                </c:pt>
                <c:pt idx="2510">
                  <c:v>313.57057621674903</c:v>
                </c:pt>
                <c:pt idx="2511">
                  <c:v>243.20924323688067</c:v>
                </c:pt>
                <c:pt idx="2512">
                  <c:v>206.28507329711258</c:v>
                </c:pt>
                <c:pt idx="2513">
                  <c:v>204.64208860028882</c:v>
                </c:pt>
                <c:pt idx="2514">
                  <c:v>172.79133064464258</c:v>
                </c:pt>
                <c:pt idx="2515">
                  <c:v>173.03192352617035</c:v>
                </c:pt>
                <c:pt idx="2516">
                  <c:v>167.10627593785458</c:v>
                </c:pt>
                <c:pt idx="2517">
                  <c:v>136.52702751291537</c:v>
                </c:pt>
                <c:pt idx="2518">
                  <c:v>155.13746857827951</c:v>
                </c:pt>
                <c:pt idx="2519">
                  <c:v>287.00674687238643</c:v>
                </c:pt>
                <c:pt idx="2520">
                  <c:v>263.32445352136011</c:v>
                </c:pt>
                <c:pt idx="2521">
                  <c:v>219.81920480968256</c:v>
                </c:pt>
                <c:pt idx="2522">
                  <c:v>222.24715862104475</c:v>
                </c:pt>
                <c:pt idx="2523">
                  <c:v>128.76360459146937</c:v>
                </c:pt>
                <c:pt idx="2524">
                  <c:v>117.9489857892914</c:v>
                </c:pt>
                <c:pt idx="2525">
                  <c:v>141.02181775710781</c:v>
                </c:pt>
                <c:pt idx="2526">
                  <c:v>157.02954026988277</c:v>
                </c:pt>
                <c:pt idx="2527">
                  <c:v>130.05150873032105</c:v>
                </c:pt>
                <c:pt idx="2528">
                  <c:v>130.05150873032105</c:v>
                </c:pt>
                <c:pt idx="2529">
                  <c:v>215.07470295978419</c:v>
                </c:pt>
                <c:pt idx="2530">
                  <c:v>252.8800676821995</c:v>
                </c:pt>
                <c:pt idx="2531">
                  <c:v>349.64946936621732</c:v>
                </c:pt>
                <c:pt idx="2532">
                  <c:v>282.78027071508399</c:v>
                </c:pt>
                <c:pt idx="2533">
                  <c:v>230.16910651190838</c:v>
                </c:pt>
                <c:pt idx="2534">
                  <c:v>226.47637231346744</c:v>
                </c:pt>
                <c:pt idx="2535">
                  <c:v>210.15465814116732</c:v>
                </c:pt>
                <c:pt idx="2536">
                  <c:v>223.76037825930678</c:v>
                </c:pt>
                <c:pt idx="2537">
                  <c:v>173.00304845279626</c:v>
                </c:pt>
                <c:pt idx="2538">
                  <c:v>137.9486757541888</c:v>
                </c:pt>
                <c:pt idx="2539">
                  <c:v>128.13865840618382</c:v>
                </c:pt>
                <c:pt idx="2540">
                  <c:v>135.10823867145521</c:v>
                </c:pt>
                <c:pt idx="2541">
                  <c:v>213.10127604661116</c:v>
                </c:pt>
                <c:pt idx="2542">
                  <c:v>224.50772367755417</c:v>
                </c:pt>
                <c:pt idx="2543">
                  <c:v>227.44178971050133</c:v>
                </c:pt>
                <c:pt idx="2544">
                  <c:v>200.16029611774141</c:v>
                </c:pt>
                <c:pt idx="2545">
                  <c:v>134.68772897594332</c:v>
                </c:pt>
                <c:pt idx="2546">
                  <c:v>134.68772897594332</c:v>
                </c:pt>
                <c:pt idx="2547">
                  <c:v>148.939867033696</c:v>
                </c:pt>
                <c:pt idx="2548">
                  <c:v>236.55150772097113</c:v>
                </c:pt>
                <c:pt idx="2549">
                  <c:v>229.66418035612151</c:v>
                </c:pt>
                <c:pt idx="2550">
                  <c:v>183.81849215341222</c:v>
                </c:pt>
                <c:pt idx="2551">
                  <c:v>151.31163172388915</c:v>
                </c:pt>
                <c:pt idx="2552">
                  <c:v>116.90638049114212</c:v>
                </c:pt>
                <c:pt idx="2553">
                  <c:v>84.428622316801778</c:v>
                </c:pt>
                <c:pt idx="2554">
                  <c:v>73.515950724220602</c:v>
                </c:pt>
                <c:pt idx="2555">
                  <c:v>60.92578867579865</c:v>
                </c:pt>
                <c:pt idx="2556">
                  <c:v>48.980652350888711</c:v>
                </c:pt>
                <c:pt idx="2557">
                  <c:v>45.204639944800924</c:v>
                </c:pt>
                <c:pt idx="2558">
                  <c:v>42.945747950958321</c:v>
                </c:pt>
                <c:pt idx="2559">
                  <c:v>64.829657027672511</c:v>
                </c:pt>
                <c:pt idx="2560">
                  <c:v>115.52766014276131</c:v>
                </c:pt>
                <c:pt idx="2561">
                  <c:v>156.68088736631034</c:v>
                </c:pt>
                <c:pt idx="2562">
                  <c:v>172.1084524733451</c:v>
                </c:pt>
                <c:pt idx="2563">
                  <c:v>207.44911727130221</c:v>
                </c:pt>
                <c:pt idx="2564">
                  <c:v>230.23095384238695</c:v>
                </c:pt>
                <c:pt idx="2565">
                  <c:v>246.49861408675497</c:v>
                </c:pt>
                <c:pt idx="2566">
                  <c:v>236.30239883162744</c:v>
                </c:pt>
                <c:pt idx="2567">
                  <c:v>241.97614376504498</c:v>
                </c:pt>
                <c:pt idx="2568">
                  <c:v>208.79578230492174</c:v>
                </c:pt>
                <c:pt idx="2569">
                  <c:v>235.01642834297692</c:v>
                </c:pt>
                <c:pt idx="2570">
                  <c:v>251.10657293537207</c:v>
                </c:pt>
                <c:pt idx="2571">
                  <c:v>259.68829696670565</c:v>
                </c:pt>
                <c:pt idx="2572">
                  <c:v>282.90015698375646</c:v>
                </c:pt>
                <c:pt idx="2573">
                  <c:v>232.70836046297347</c:v>
                </c:pt>
                <c:pt idx="2574">
                  <c:v>224.54869244014827</c:v>
                </c:pt>
                <c:pt idx="2575">
                  <c:v>217.86543243196516</c:v>
                </c:pt>
                <c:pt idx="2576">
                  <c:v>217.86543243196516</c:v>
                </c:pt>
                <c:pt idx="2577">
                  <c:v>215.52061482744466</c:v>
                </c:pt>
                <c:pt idx="2578">
                  <c:v>172.32960083107173</c:v>
                </c:pt>
                <c:pt idx="2579">
                  <c:v>122.18954436997592</c:v>
                </c:pt>
                <c:pt idx="2580">
                  <c:v>122.18954436997592</c:v>
                </c:pt>
                <c:pt idx="2581">
                  <c:v>119.6098146779259</c:v>
                </c:pt>
                <c:pt idx="2582">
                  <c:v>134.87052833374759</c:v>
                </c:pt>
                <c:pt idx="2583">
                  <c:v>152.72525708244947</c:v>
                </c:pt>
                <c:pt idx="2584">
                  <c:v>158.55799305049024</c:v>
                </c:pt>
                <c:pt idx="2585">
                  <c:v>178.9642327524636</c:v>
                </c:pt>
                <c:pt idx="2586">
                  <c:v>213.5360530315227</c:v>
                </c:pt>
                <c:pt idx="2587">
                  <c:v>168.98068544013961</c:v>
                </c:pt>
                <c:pt idx="2588">
                  <c:v>168.53079295172941</c:v>
                </c:pt>
                <c:pt idx="2589">
                  <c:v>214.18357047910084</c:v>
                </c:pt>
                <c:pt idx="2590">
                  <c:v>194.88107802601007</c:v>
                </c:pt>
                <c:pt idx="2591">
                  <c:v>366.16674018773512</c:v>
                </c:pt>
                <c:pt idx="2592">
                  <c:v>366.16674018773512</c:v>
                </c:pt>
                <c:pt idx="2593">
                  <c:v>235.02679175311638</c:v>
                </c:pt>
                <c:pt idx="2594">
                  <c:v>208.19253374224354</c:v>
                </c:pt>
                <c:pt idx="2595">
                  <c:v>121.74096647655824</c:v>
                </c:pt>
                <c:pt idx="2596">
                  <c:v>154.2167096905321</c:v>
                </c:pt>
                <c:pt idx="2597">
                  <c:v>204.06179927261837</c:v>
                </c:pt>
                <c:pt idx="2598">
                  <c:v>234.57091429682598</c:v>
                </c:pt>
                <c:pt idx="2599">
                  <c:v>290.78956405757316</c:v>
                </c:pt>
                <c:pt idx="2600">
                  <c:v>275.00774075624929</c:v>
                </c:pt>
                <c:pt idx="2601">
                  <c:v>234.26022086806188</c:v>
                </c:pt>
                <c:pt idx="2602">
                  <c:v>173.88903796112581</c:v>
                </c:pt>
                <c:pt idx="2603">
                  <c:v>165.76067637547399</c:v>
                </c:pt>
                <c:pt idx="2604">
                  <c:v>147.15213289276289</c:v>
                </c:pt>
                <c:pt idx="2605">
                  <c:v>134.7608430062246</c:v>
                </c:pt>
                <c:pt idx="2606">
                  <c:v>146.23204686654208</c:v>
                </c:pt>
                <c:pt idx="2607">
                  <c:v>159.10597621834313</c:v>
                </c:pt>
                <c:pt idx="2608">
                  <c:v>182.54125865874812</c:v>
                </c:pt>
                <c:pt idx="2609">
                  <c:v>201.27600270655211</c:v>
                </c:pt>
                <c:pt idx="2610">
                  <c:v>203.44193273709985</c:v>
                </c:pt>
                <c:pt idx="2611">
                  <c:v>209.06738394439162</c:v>
                </c:pt>
                <c:pt idx="2612">
                  <c:v>212.03044010598407</c:v>
                </c:pt>
                <c:pt idx="2613">
                  <c:v>211.47534463476038</c:v>
                </c:pt>
                <c:pt idx="2614">
                  <c:v>208.06188636089794</c:v>
                </c:pt>
                <c:pt idx="2615">
                  <c:v>225.68633523264725</c:v>
                </c:pt>
                <c:pt idx="2616">
                  <c:v>201.36572250541954</c:v>
                </c:pt>
                <c:pt idx="2617">
                  <c:v>178.17906252296206</c:v>
                </c:pt>
                <c:pt idx="2618">
                  <c:v>169.69914349137966</c:v>
                </c:pt>
                <c:pt idx="2619">
                  <c:v>171.99309571521005</c:v>
                </c:pt>
                <c:pt idx="2620">
                  <c:v>197.47678404732142</c:v>
                </c:pt>
                <c:pt idx="2621">
                  <c:v>232.19166874968505</c:v>
                </c:pt>
                <c:pt idx="2622">
                  <c:v>285.93479101489356</c:v>
                </c:pt>
                <c:pt idx="2623">
                  <c:v>274.19710946055392</c:v>
                </c:pt>
                <c:pt idx="2624">
                  <c:v>280.67915461967641</c:v>
                </c:pt>
                <c:pt idx="2625">
                  <c:v>292.49370255424549</c:v>
                </c:pt>
                <c:pt idx="2626">
                  <c:v>244.23460248138852</c:v>
                </c:pt>
                <c:pt idx="2627">
                  <c:v>213.28324893572443</c:v>
                </c:pt>
                <c:pt idx="2628">
                  <c:v>204.06179927261837</c:v>
                </c:pt>
                <c:pt idx="2629">
                  <c:v>213.82939897348132</c:v>
                </c:pt>
                <c:pt idx="2630">
                  <c:v>250.14733251139114</c:v>
                </c:pt>
                <c:pt idx="2631">
                  <c:v>292.39467438240536</c:v>
                </c:pt>
                <c:pt idx="2632">
                  <c:v>435.02288564906513</c:v>
                </c:pt>
                <c:pt idx="2633">
                  <c:v>465.02966042092191</c:v>
                </c:pt>
                <c:pt idx="2634">
                  <c:v>387.43214066871565</c:v>
                </c:pt>
                <c:pt idx="2635">
                  <c:v>394.77818922597334</c:v>
                </c:pt>
                <c:pt idx="2636">
                  <c:v>330.4457902480932</c:v>
                </c:pt>
                <c:pt idx="2637">
                  <c:v>311.49518809431174</c:v>
                </c:pt>
                <c:pt idx="2638">
                  <c:v>396.63674084279745</c:v>
                </c:pt>
                <c:pt idx="2639">
                  <c:v>363.36799630703172</c:v>
                </c:pt>
                <c:pt idx="2640">
                  <c:v>363.36799630703172</c:v>
                </c:pt>
                <c:pt idx="2641">
                  <c:v>361.19715897842923</c:v>
                </c:pt>
                <c:pt idx="2642">
                  <c:v>277.03183036298975</c:v>
                </c:pt>
                <c:pt idx="2643">
                  <c:v>224.34386766997338</c:v>
                </c:pt>
                <c:pt idx="2644">
                  <c:v>191.58389428057112</c:v>
                </c:pt>
                <c:pt idx="2645">
                  <c:v>205.39305633159529</c:v>
                </c:pt>
                <c:pt idx="2646">
                  <c:v>247.73778060400201</c:v>
                </c:pt>
                <c:pt idx="2647">
                  <c:v>278.05085903720465</c:v>
                </c:pt>
                <c:pt idx="2648">
                  <c:v>351.2056640782539</c:v>
                </c:pt>
                <c:pt idx="2649">
                  <c:v>302.30077381669253</c:v>
                </c:pt>
                <c:pt idx="2650">
                  <c:v>233.72193933725083</c:v>
                </c:pt>
                <c:pt idx="2651">
                  <c:v>221.66505993199812</c:v>
                </c:pt>
                <c:pt idx="2652">
                  <c:v>191.10129250957098</c:v>
                </c:pt>
                <c:pt idx="2653">
                  <c:v>167.96640646435839</c:v>
                </c:pt>
                <c:pt idx="2654">
                  <c:v>172.45462557906271</c:v>
                </c:pt>
                <c:pt idx="2655">
                  <c:v>132.28834660456064</c:v>
                </c:pt>
                <c:pt idx="2656">
                  <c:v>121.8306582517107</c:v>
                </c:pt>
                <c:pt idx="2657">
                  <c:v>97.829918248593458</c:v>
                </c:pt>
                <c:pt idx="2658">
                  <c:v>83.372183553888917</c:v>
                </c:pt>
                <c:pt idx="2659">
                  <c:v>60.901424610652526</c:v>
                </c:pt>
                <c:pt idx="2660">
                  <c:v>41.087781431662634</c:v>
                </c:pt>
                <c:pt idx="2661">
                  <c:v>25.879884332971415</c:v>
                </c:pt>
                <c:pt idx="2662">
                  <c:v>103.17809607670625</c:v>
                </c:pt>
                <c:pt idx="2663">
                  <c:v>170.56217685919563</c:v>
                </c:pt>
                <c:pt idx="2664">
                  <c:v>326.97225856187248</c:v>
                </c:pt>
                <c:pt idx="2665">
                  <c:v>292.69178781924711</c:v>
                </c:pt>
                <c:pt idx="2666">
                  <c:v>242.48799234633057</c:v>
                </c:pt>
                <c:pt idx="2667">
                  <c:v>227.72956413224136</c:v>
                </c:pt>
                <c:pt idx="2668">
                  <c:v>191.55433902115328</c:v>
                </c:pt>
                <c:pt idx="2669">
                  <c:v>232.68768708159041</c:v>
                </c:pt>
                <c:pt idx="2670">
                  <c:v>321.50551336164034</c:v>
                </c:pt>
                <c:pt idx="2671">
                  <c:v>403.63752161716548</c:v>
                </c:pt>
                <c:pt idx="2672">
                  <c:v>485.84048679086902</c:v>
                </c:pt>
                <c:pt idx="2673">
                  <c:v>453.76894841551956</c:v>
                </c:pt>
                <c:pt idx="2674">
                  <c:v>337.74753776026745</c:v>
                </c:pt>
                <c:pt idx="2675">
                  <c:v>269.99261865137669</c:v>
                </c:pt>
                <c:pt idx="2676">
                  <c:v>254.66750815241554</c:v>
                </c:pt>
                <c:pt idx="2677">
                  <c:v>233.16329529922194</c:v>
                </c:pt>
                <c:pt idx="2678">
                  <c:v>256.15080242107797</c:v>
                </c:pt>
                <c:pt idx="2679">
                  <c:v>241.74642715074879</c:v>
                </c:pt>
                <c:pt idx="2680">
                  <c:v>529.0539828919276</c:v>
                </c:pt>
                <c:pt idx="2681">
                  <c:v>507.2137348257238</c:v>
                </c:pt>
                <c:pt idx="2682">
                  <c:v>537.45505081431395</c:v>
                </c:pt>
                <c:pt idx="2683">
                  <c:v>516.25675918383047</c:v>
                </c:pt>
                <c:pt idx="2684">
                  <c:v>422.336273529967</c:v>
                </c:pt>
                <c:pt idx="2685">
                  <c:v>418.9873697665459</c:v>
                </c:pt>
                <c:pt idx="2686">
                  <c:v>445.49794859143725</c:v>
                </c:pt>
                <c:pt idx="2687">
                  <c:v>397.22869010987051</c:v>
                </c:pt>
                <c:pt idx="2688">
                  <c:v>397.22869010987051</c:v>
                </c:pt>
                <c:pt idx="2689">
                  <c:v>410.3116598791745</c:v>
                </c:pt>
                <c:pt idx="2690">
                  <c:v>412.82979442092631</c:v>
                </c:pt>
                <c:pt idx="2691">
                  <c:v>380.33307763124321</c:v>
                </c:pt>
                <c:pt idx="2692">
                  <c:v>333.32407752393931</c:v>
                </c:pt>
                <c:pt idx="2693">
                  <c:v>279.44016355424526</c:v>
                </c:pt>
                <c:pt idx="2694">
                  <c:v>295.82223706552759</c:v>
                </c:pt>
                <c:pt idx="2695">
                  <c:v>319.73082164880179</c:v>
                </c:pt>
                <c:pt idx="2696">
                  <c:v>303.42341354775959</c:v>
                </c:pt>
                <c:pt idx="2697">
                  <c:v>266.18119254129073</c:v>
                </c:pt>
                <c:pt idx="2698">
                  <c:v>137.9486757541888</c:v>
                </c:pt>
                <c:pt idx="2699">
                  <c:v>122.50372593417713</c:v>
                </c:pt>
                <c:pt idx="2700">
                  <c:v>111.77963739188264</c:v>
                </c:pt>
                <c:pt idx="2701">
                  <c:v>124.35586323081226</c:v>
                </c:pt>
                <c:pt idx="2702">
                  <c:v>135.46495503290498</c:v>
                </c:pt>
                <c:pt idx="2703">
                  <c:v>162.791590213077</c:v>
                </c:pt>
                <c:pt idx="2704">
                  <c:v>221.29761789030454</c:v>
                </c:pt>
                <c:pt idx="2705">
                  <c:v>186.33014375633516</c:v>
                </c:pt>
                <c:pt idx="2706">
                  <c:v>156.40773277422699</c:v>
                </c:pt>
                <c:pt idx="2707">
                  <c:v>130.06966536378587</c:v>
                </c:pt>
                <c:pt idx="2708">
                  <c:v>111.17910524929175</c:v>
                </c:pt>
                <c:pt idx="2709">
                  <c:v>107.83332111999327</c:v>
                </c:pt>
                <c:pt idx="2710">
                  <c:v>141.92603747158151</c:v>
                </c:pt>
                <c:pt idx="2711">
                  <c:v>172.83944327005878</c:v>
                </c:pt>
                <c:pt idx="2712">
                  <c:v>184.56041877088137</c:v>
                </c:pt>
                <c:pt idx="2713">
                  <c:v>268.96044351208525</c:v>
                </c:pt>
                <c:pt idx="2714">
                  <c:v>356.29556604508196</c:v>
                </c:pt>
                <c:pt idx="2715">
                  <c:v>373.14571787946664</c:v>
                </c:pt>
                <c:pt idx="2716">
                  <c:v>445.76152364873269</c:v>
                </c:pt>
                <c:pt idx="2717">
                  <c:v>540.44479628109559</c:v>
                </c:pt>
                <c:pt idx="2718">
                  <c:v>489.60724596260116</c:v>
                </c:pt>
                <c:pt idx="2719">
                  <c:v>428.06943186908757</c:v>
                </c:pt>
                <c:pt idx="2720">
                  <c:v>397.08369652049424</c:v>
                </c:pt>
                <c:pt idx="2721">
                  <c:v>210.97102480960893</c:v>
                </c:pt>
                <c:pt idx="2722">
                  <c:v>172.54119295655983</c:v>
                </c:pt>
                <c:pt idx="2723">
                  <c:v>137.95785696171521</c:v>
                </c:pt>
                <c:pt idx="2724">
                  <c:v>131.36909857198771</c:v>
                </c:pt>
                <c:pt idx="2725">
                  <c:v>129.91534915413649</c:v>
                </c:pt>
                <c:pt idx="2726">
                  <c:v>161.49151743350384</c:v>
                </c:pt>
                <c:pt idx="2727">
                  <c:v>216.04789864832128</c:v>
                </c:pt>
                <c:pt idx="2728">
                  <c:v>242.19547245153808</c:v>
                </c:pt>
                <c:pt idx="2729">
                  <c:v>211.22314752916267</c:v>
                </c:pt>
                <c:pt idx="2730">
                  <c:v>166.7720410842885</c:v>
                </c:pt>
                <c:pt idx="2731">
                  <c:v>121.15826004371047</c:v>
                </c:pt>
                <c:pt idx="2732">
                  <c:v>101.77591755143646</c:v>
                </c:pt>
                <c:pt idx="2733">
                  <c:v>88.715567656894549</c:v>
                </c:pt>
                <c:pt idx="2734">
                  <c:v>90.293629085106829</c:v>
                </c:pt>
                <c:pt idx="2735">
                  <c:v>87.082103284265116</c:v>
                </c:pt>
                <c:pt idx="2736">
                  <c:v>87.082103284265116</c:v>
                </c:pt>
                <c:pt idx="2737">
                  <c:v>87.728158301833858</c:v>
                </c:pt>
                <c:pt idx="2738">
                  <c:v>112.21271495294059</c:v>
                </c:pt>
                <c:pt idx="2739">
                  <c:v>115.90985725774954</c:v>
                </c:pt>
                <c:pt idx="2740">
                  <c:v>116.03434101578016</c:v>
                </c:pt>
                <c:pt idx="2741">
                  <c:v>103.24784999973794</c:v>
                </c:pt>
                <c:pt idx="2742">
                  <c:v>79.827776859674358</c:v>
                </c:pt>
                <c:pt idx="2743">
                  <c:v>80.088046964345267</c:v>
                </c:pt>
                <c:pt idx="2744">
                  <c:v>79.685096651824878</c:v>
                </c:pt>
                <c:pt idx="2745">
                  <c:v>102.40259742260965</c:v>
                </c:pt>
                <c:pt idx="2746">
                  <c:v>167.59356487310995</c:v>
                </c:pt>
                <c:pt idx="2747">
                  <c:v>175.9634848018612</c:v>
                </c:pt>
                <c:pt idx="2748">
                  <c:v>197.37756133613578</c:v>
                </c:pt>
                <c:pt idx="2749">
                  <c:v>211.76798646811218</c:v>
                </c:pt>
                <c:pt idx="2750">
                  <c:v>180.01234108627261</c:v>
                </c:pt>
                <c:pt idx="2751">
                  <c:v>124.00482829746034</c:v>
                </c:pt>
                <c:pt idx="2752">
                  <c:v>121.81271894453668</c:v>
                </c:pt>
                <c:pt idx="2753">
                  <c:v>107.61380627009203</c:v>
                </c:pt>
                <c:pt idx="2754">
                  <c:v>101.08902035154458</c:v>
                </c:pt>
                <c:pt idx="2755">
                  <c:v>92.861306153747108</c:v>
                </c:pt>
                <c:pt idx="2756">
                  <c:v>92.6297765778871</c:v>
                </c:pt>
                <c:pt idx="2757">
                  <c:v>100.09043434834166</c:v>
                </c:pt>
                <c:pt idx="2758">
                  <c:v>105.24778577030527</c:v>
                </c:pt>
                <c:pt idx="2759">
                  <c:v>121.45403277598955</c:v>
                </c:pt>
                <c:pt idx="2760">
                  <c:v>111.17027800036877</c:v>
                </c:pt>
                <c:pt idx="2761">
                  <c:v>92.518330319304269</c:v>
                </c:pt>
                <c:pt idx="2762">
                  <c:v>71.410577124493926</c:v>
                </c:pt>
                <c:pt idx="2763">
                  <c:v>77.373453873456882</c:v>
                </c:pt>
                <c:pt idx="2764">
                  <c:v>83.01763752453553</c:v>
                </c:pt>
                <c:pt idx="2765">
                  <c:v>77.891946383562754</c:v>
                </c:pt>
                <c:pt idx="2766">
                  <c:v>91.0542557656009</c:v>
                </c:pt>
                <c:pt idx="2767">
                  <c:v>74.962646271189442</c:v>
                </c:pt>
                <c:pt idx="2768">
                  <c:v>58.381494466084327</c:v>
                </c:pt>
                <c:pt idx="2769">
                  <c:v>39.400267678240112</c:v>
                </c:pt>
                <c:pt idx="2770">
                  <c:v>42.718042879452696</c:v>
                </c:pt>
                <c:pt idx="2771">
                  <c:v>32.474888757962518</c:v>
                </c:pt>
                <c:pt idx="2772">
                  <c:v>37.174418271039031</c:v>
                </c:pt>
                <c:pt idx="2773">
                  <c:v>39.369069791326133</c:v>
                </c:pt>
                <c:pt idx="2774">
                  <c:v>34.409658171221956</c:v>
                </c:pt>
                <c:pt idx="2775">
                  <c:v>45.686016130988776</c:v>
                </c:pt>
                <c:pt idx="2776">
                  <c:v>30.800575721921632</c:v>
                </c:pt>
                <c:pt idx="2777">
                  <c:v>16.670705061857024</c:v>
                </c:pt>
                <c:pt idx="2778">
                  <c:v>15.64445608163077</c:v>
                </c:pt>
                <c:pt idx="2779">
                  <c:v>8.0928936000418616</c:v>
                </c:pt>
                <c:pt idx="2780">
                  <c:v>10.370933991347556</c:v>
                </c:pt>
                <c:pt idx="2781">
                  <c:v>22.928603306747352</c:v>
                </c:pt>
                <c:pt idx="2782">
                  <c:v>56.670326682055055</c:v>
                </c:pt>
                <c:pt idx="2783">
                  <c:v>55.173424418477225</c:v>
                </c:pt>
                <c:pt idx="2784">
                  <c:v>55.173424418477225</c:v>
                </c:pt>
                <c:pt idx="2785">
                  <c:v>77.825018416362497</c:v>
                </c:pt>
                <c:pt idx="2786">
                  <c:v>62.959891372869571</c:v>
                </c:pt>
                <c:pt idx="2787">
                  <c:v>62.853934685874229</c:v>
                </c:pt>
                <c:pt idx="2788">
                  <c:v>54.530861836028635</c:v>
                </c:pt>
                <c:pt idx="2789">
                  <c:v>43.134269222631701</c:v>
                </c:pt>
                <c:pt idx="2790">
                  <c:v>32.374885811543145</c:v>
                </c:pt>
                <c:pt idx="2791">
                  <c:v>34.973767535557236</c:v>
                </c:pt>
                <c:pt idx="2792">
                  <c:v>32.067310596670765</c:v>
                </c:pt>
                <c:pt idx="2793">
                  <c:v>26.365926205660777</c:v>
                </c:pt>
                <c:pt idx="2794">
                  <c:v>33.22940446047869</c:v>
                </c:pt>
                <c:pt idx="2795">
                  <c:v>36.972551060651305</c:v>
                </c:pt>
                <c:pt idx="2796">
                  <c:v>42.160980561980978</c:v>
                </c:pt>
                <c:pt idx="2797">
                  <c:v>59.052889870610592</c:v>
                </c:pt>
                <c:pt idx="2798">
                  <c:v>61.665341024127024</c:v>
                </c:pt>
                <c:pt idx="2799">
                  <c:v>61.462069112472818</c:v>
                </c:pt>
                <c:pt idx="2800">
                  <c:v>61.462069112472818</c:v>
                </c:pt>
                <c:pt idx="2801">
                  <c:v>29.651810355819205</c:v>
                </c:pt>
                <c:pt idx="2802">
                  <c:v>51.281598776768078</c:v>
                </c:pt>
                <c:pt idx="2803">
                  <c:v>59.960168884732404</c:v>
                </c:pt>
                <c:pt idx="2804">
                  <c:v>62.853934685874229</c:v>
                </c:pt>
                <c:pt idx="2805">
                  <c:v>90.071601469433517</c:v>
                </c:pt>
                <c:pt idx="2806">
                  <c:v>75.262412478085011</c:v>
                </c:pt>
                <c:pt idx="2807">
                  <c:v>75.595666948196595</c:v>
                </c:pt>
                <c:pt idx="2808">
                  <c:v>79.777415211676271</c:v>
                </c:pt>
                <c:pt idx="2809">
                  <c:v>57.589818110500353</c:v>
                </c:pt>
                <c:pt idx="2810">
                  <c:v>56.638091913104311</c:v>
                </c:pt>
                <c:pt idx="2811">
                  <c:v>57.428391948211363</c:v>
                </c:pt>
                <c:pt idx="2812">
                  <c:v>49.481395461349095</c:v>
                </c:pt>
                <c:pt idx="2813">
                  <c:v>53.528382715056068</c:v>
                </c:pt>
                <c:pt idx="2814">
                  <c:v>59.222890964374564</c:v>
                </c:pt>
                <c:pt idx="2815">
                  <c:v>63.718475848683788</c:v>
                </c:pt>
                <c:pt idx="2816">
                  <c:v>55.18146127097134</c:v>
                </c:pt>
                <c:pt idx="2817">
                  <c:v>43.040000017514096</c:v>
                </c:pt>
                <c:pt idx="2818">
                  <c:v>51.89633078499179</c:v>
                </c:pt>
                <c:pt idx="2819">
                  <c:v>46.412863763151094</c:v>
                </c:pt>
                <c:pt idx="2820">
                  <c:v>57.339627851440973</c:v>
                </c:pt>
                <c:pt idx="2821">
                  <c:v>66.746694566987642</c:v>
                </c:pt>
                <c:pt idx="2822">
                  <c:v>56.291688414086821</c:v>
                </c:pt>
                <c:pt idx="2823">
                  <c:v>67.872087354888052</c:v>
                </c:pt>
                <c:pt idx="2824">
                  <c:v>64.568004587199539</c:v>
                </c:pt>
                <c:pt idx="2825">
                  <c:v>62.568766657306647</c:v>
                </c:pt>
                <c:pt idx="2826">
                  <c:v>65.61534559376004</c:v>
                </c:pt>
                <c:pt idx="2827">
                  <c:v>66.566182719208882</c:v>
                </c:pt>
                <c:pt idx="2828">
                  <c:v>68.629079309670459</c:v>
                </c:pt>
                <c:pt idx="2829">
                  <c:v>96.008377814621539</c:v>
                </c:pt>
                <c:pt idx="2830">
                  <c:v>100.85442833170237</c:v>
                </c:pt>
                <c:pt idx="2831">
                  <c:v>111.84148811928748</c:v>
                </c:pt>
                <c:pt idx="2832">
                  <c:v>111.84148811928748</c:v>
                </c:pt>
                <c:pt idx="2833">
                  <c:v>85.681850207329248</c:v>
                </c:pt>
                <c:pt idx="2834">
                  <c:v>98.444045141295732</c:v>
                </c:pt>
                <c:pt idx="2835">
                  <c:v>69.321125655798824</c:v>
                </c:pt>
                <c:pt idx="2836">
                  <c:v>86.122792412162951</c:v>
                </c:pt>
                <c:pt idx="2837">
                  <c:v>94.346869478962688</c:v>
                </c:pt>
                <c:pt idx="2838">
                  <c:v>92.929924172029118</c:v>
                </c:pt>
                <c:pt idx="2839">
                  <c:v>123.33026991851519</c:v>
                </c:pt>
                <c:pt idx="2840">
                  <c:v>99.327362037918618</c:v>
                </c:pt>
                <c:pt idx="2841">
                  <c:v>105.43149841522973</c:v>
                </c:pt>
                <c:pt idx="2842">
                  <c:v>106.18439303761981</c:v>
                </c:pt>
                <c:pt idx="2843">
                  <c:v>108.58022801736661</c:v>
                </c:pt>
                <c:pt idx="2844">
                  <c:v>114.49771434393189</c:v>
                </c:pt>
                <c:pt idx="2845">
                  <c:v>90.242384801968001</c:v>
                </c:pt>
                <c:pt idx="2846">
                  <c:v>74.762887825985658</c:v>
                </c:pt>
                <c:pt idx="2847">
                  <c:v>90.695190872895097</c:v>
                </c:pt>
                <c:pt idx="2848">
                  <c:v>90.695190872895097</c:v>
                </c:pt>
                <c:pt idx="2849">
                  <c:v>105.20405240052787</c:v>
                </c:pt>
                <c:pt idx="2850">
                  <c:v>122.71924898556615</c:v>
                </c:pt>
                <c:pt idx="2851">
                  <c:v>67.066834414188619</c:v>
                </c:pt>
                <c:pt idx="2852">
                  <c:v>77.758098066304157</c:v>
                </c:pt>
                <c:pt idx="2853">
                  <c:v>83.194884295808166</c:v>
                </c:pt>
                <c:pt idx="2854">
                  <c:v>95.741204565318398</c:v>
                </c:pt>
                <c:pt idx="2855">
                  <c:v>110.57912344449142</c:v>
                </c:pt>
                <c:pt idx="2856">
                  <c:v>117.33391890478372</c:v>
                </c:pt>
                <c:pt idx="2857">
                  <c:v>101.35847374158031</c:v>
                </c:pt>
                <c:pt idx="2858">
                  <c:v>101.82811730854145</c:v>
                </c:pt>
                <c:pt idx="2859">
                  <c:v>113.62883574019352</c:v>
                </c:pt>
                <c:pt idx="2860">
                  <c:v>128.70017842699599</c:v>
                </c:pt>
                <c:pt idx="2861">
                  <c:v>137.05866431615138</c:v>
                </c:pt>
                <c:pt idx="2862">
                  <c:v>141.78756240637438</c:v>
                </c:pt>
                <c:pt idx="2863">
                  <c:v>136.55451614929189</c:v>
                </c:pt>
                <c:pt idx="2864">
                  <c:v>110.10305934959615</c:v>
                </c:pt>
                <c:pt idx="2865">
                  <c:v>100.25530957865701</c:v>
                </c:pt>
                <c:pt idx="2866">
                  <c:v>91.507661090567126</c:v>
                </c:pt>
                <c:pt idx="2867">
                  <c:v>73.150690475173192</c:v>
                </c:pt>
                <c:pt idx="2868">
                  <c:v>90.977295614473405</c:v>
                </c:pt>
                <c:pt idx="2869">
                  <c:v>97.095484999474138</c:v>
                </c:pt>
                <c:pt idx="2870">
                  <c:v>128.22919520687691</c:v>
                </c:pt>
                <c:pt idx="2871">
                  <c:v>162.38329763802184</c:v>
                </c:pt>
                <c:pt idx="2872">
                  <c:v>144.92363509324767</c:v>
                </c:pt>
                <c:pt idx="2873">
                  <c:v>130.85085096546405</c:v>
                </c:pt>
                <c:pt idx="2874">
                  <c:v>145.51723086553116</c:v>
                </c:pt>
                <c:pt idx="2875">
                  <c:v>124.53595136578944</c:v>
                </c:pt>
                <c:pt idx="2876">
                  <c:v>126.04154569444661</c:v>
                </c:pt>
                <c:pt idx="2877">
                  <c:v>162.55418402999931</c:v>
                </c:pt>
                <c:pt idx="2878">
                  <c:v>167.33554981624184</c:v>
                </c:pt>
                <c:pt idx="2879">
                  <c:v>199.48363121990405</c:v>
                </c:pt>
                <c:pt idx="2880">
                  <c:v>199.48363121990405</c:v>
                </c:pt>
                <c:pt idx="2881">
                  <c:v>221.27720896621759</c:v>
                </c:pt>
                <c:pt idx="2882">
                  <c:v>173.47480878404147</c:v>
                </c:pt>
                <c:pt idx="2883">
                  <c:v>140.19241878647881</c:v>
                </c:pt>
                <c:pt idx="2884">
                  <c:v>141.00337619532365</c:v>
                </c:pt>
                <c:pt idx="2885">
                  <c:v>103.28272981768522</c:v>
                </c:pt>
                <c:pt idx="2886">
                  <c:v>130.00611922948156</c:v>
                </c:pt>
                <c:pt idx="2887">
                  <c:v>162.75360022504145</c:v>
                </c:pt>
                <c:pt idx="2888">
                  <c:v>178.4116241458396</c:v>
                </c:pt>
                <c:pt idx="2889">
                  <c:v>162.85807727432984</c:v>
                </c:pt>
                <c:pt idx="2890">
                  <c:v>155.19387870491468</c:v>
                </c:pt>
                <c:pt idx="2891">
                  <c:v>152.30369414490983</c:v>
                </c:pt>
                <c:pt idx="2892">
                  <c:v>145.127628653805</c:v>
                </c:pt>
                <c:pt idx="2893">
                  <c:v>121.42713898996597</c:v>
                </c:pt>
                <c:pt idx="2894">
                  <c:v>115.85651421677898</c:v>
                </c:pt>
                <c:pt idx="2895">
                  <c:v>116.66601063887356</c:v>
                </c:pt>
                <c:pt idx="2896">
                  <c:v>116.66601063887356</c:v>
                </c:pt>
                <c:pt idx="2897">
                  <c:v>201.00690115253397</c:v>
                </c:pt>
                <c:pt idx="2898">
                  <c:v>304.71427990829346</c:v>
                </c:pt>
                <c:pt idx="2899">
                  <c:v>425.97831040212571</c:v>
                </c:pt>
                <c:pt idx="2900">
                  <c:v>464.22766558363946</c:v>
                </c:pt>
                <c:pt idx="2901">
                  <c:v>440.62502549980871</c:v>
                </c:pt>
                <c:pt idx="2902">
                  <c:v>384.42724494573469</c:v>
                </c:pt>
                <c:pt idx="2903">
                  <c:v>350.88031244154217</c:v>
                </c:pt>
                <c:pt idx="2904">
                  <c:v>216.4841649014852</c:v>
                </c:pt>
                <c:pt idx="2905">
                  <c:v>176.3307033382444</c:v>
                </c:pt>
                <c:pt idx="2906">
                  <c:v>99.275367943380772</c:v>
                </c:pt>
                <c:pt idx="2907">
                  <c:v>104.63578935855168</c:v>
                </c:pt>
                <c:pt idx="2908">
                  <c:v>83.32152126719302</c:v>
                </c:pt>
                <c:pt idx="2909">
                  <c:v>82.8826275947212</c:v>
                </c:pt>
                <c:pt idx="2910">
                  <c:v>104.19900611750182</c:v>
                </c:pt>
                <c:pt idx="2911">
                  <c:v>157.3972156605596</c:v>
                </c:pt>
                <c:pt idx="2912">
                  <c:v>206.46559583676557</c:v>
                </c:pt>
                <c:pt idx="2913">
                  <c:v>231.66494973217775</c:v>
                </c:pt>
                <c:pt idx="2914">
                  <c:v>222.86031183527686</c:v>
                </c:pt>
                <c:pt idx="2915">
                  <c:v>202.84249750098417</c:v>
                </c:pt>
                <c:pt idx="2916">
                  <c:v>211.80835871405725</c:v>
                </c:pt>
                <c:pt idx="2917">
                  <c:v>217.31672446618902</c:v>
                </c:pt>
                <c:pt idx="2918">
                  <c:v>189.5176129702013</c:v>
                </c:pt>
                <c:pt idx="2919">
                  <c:v>130.35115405994293</c:v>
                </c:pt>
                <c:pt idx="2920">
                  <c:v>74.006093147938373</c:v>
                </c:pt>
                <c:pt idx="2921">
                  <c:v>78.754324325665962</c:v>
                </c:pt>
                <c:pt idx="2922">
                  <c:v>66.836972092612868</c:v>
                </c:pt>
                <c:pt idx="2923">
                  <c:v>63.800105365997297</c:v>
                </c:pt>
                <c:pt idx="2924">
                  <c:v>63.416550120498869</c:v>
                </c:pt>
                <c:pt idx="2925">
                  <c:v>60.649725326380583</c:v>
                </c:pt>
                <c:pt idx="2926">
                  <c:v>93.788292096040081</c:v>
                </c:pt>
                <c:pt idx="2927">
                  <c:v>93.788292096040081</c:v>
                </c:pt>
                <c:pt idx="2928">
                  <c:v>148.18513164899201</c:v>
                </c:pt>
                <c:pt idx="2929">
                  <c:v>145.52650966755755</c:v>
                </c:pt>
                <c:pt idx="2930">
                  <c:v>133.87484912906075</c:v>
                </c:pt>
                <c:pt idx="2931">
                  <c:v>120.71932145686878</c:v>
                </c:pt>
                <c:pt idx="2932">
                  <c:v>94.733871466698403</c:v>
                </c:pt>
                <c:pt idx="2933">
                  <c:v>75.962466810000478</c:v>
                </c:pt>
                <c:pt idx="2934">
                  <c:v>84.369412591768182</c:v>
                </c:pt>
                <c:pt idx="2935">
                  <c:v>116.05212631406896</c:v>
                </c:pt>
                <c:pt idx="2936">
                  <c:v>136.60033292359731</c:v>
                </c:pt>
                <c:pt idx="2937">
                  <c:v>207.76046917033091</c:v>
                </c:pt>
                <c:pt idx="2938">
                  <c:v>257.82760786711879</c:v>
                </c:pt>
                <c:pt idx="2939">
                  <c:v>284.45998898016131</c:v>
                </c:pt>
                <c:pt idx="2940">
                  <c:v>290.74562413754785</c:v>
                </c:pt>
                <c:pt idx="2941">
                  <c:v>261.05156612762943</c:v>
                </c:pt>
                <c:pt idx="2942">
                  <c:v>203.26205717759149</c:v>
                </c:pt>
                <c:pt idx="2943">
                  <c:v>203.26205717759149</c:v>
                </c:pt>
                <c:pt idx="2944">
                  <c:v>192.26396088725596</c:v>
                </c:pt>
                <c:pt idx="2945">
                  <c:v>177.96594125828432</c:v>
                </c:pt>
                <c:pt idx="2946">
                  <c:v>188.32942474664014</c:v>
                </c:pt>
                <c:pt idx="2947">
                  <c:v>145.16472458100165</c:v>
                </c:pt>
                <c:pt idx="2948">
                  <c:v>132.81678040391125</c:v>
                </c:pt>
                <c:pt idx="2949">
                  <c:v>130.93265382709797</c:v>
                </c:pt>
                <c:pt idx="2950">
                  <c:v>127.93951933889184</c:v>
                </c:pt>
                <c:pt idx="2951">
                  <c:v>149.56474441687158</c:v>
                </c:pt>
                <c:pt idx="2952">
                  <c:v>140.94805436636656</c:v>
                </c:pt>
                <c:pt idx="2953">
                  <c:v>87.303044744578074</c:v>
                </c:pt>
                <c:pt idx="2954">
                  <c:v>88.707048663767637</c:v>
                </c:pt>
                <c:pt idx="2955">
                  <c:v>133.25440770848959</c:v>
                </c:pt>
                <c:pt idx="2956">
                  <c:v>157.48208953546441</c:v>
                </c:pt>
                <c:pt idx="2957">
                  <c:v>191.14067786092346</c:v>
                </c:pt>
                <c:pt idx="2958">
                  <c:v>230.57119074782531</c:v>
                </c:pt>
                <c:pt idx="2959">
                  <c:v>218.55689170386162</c:v>
                </c:pt>
                <c:pt idx="2960">
                  <c:v>229.49936839850852</c:v>
                </c:pt>
                <c:pt idx="2961">
                  <c:v>217.85526801938249</c:v>
                </c:pt>
                <c:pt idx="2962">
                  <c:v>202.62281193504168</c:v>
                </c:pt>
                <c:pt idx="2963">
                  <c:v>202.99231614156469</c:v>
                </c:pt>
                <c:pt idx="2964">
                  <c:v>190.48122441266634</c:v>
                </c:pt>
                <c:pt idx="2965">
                  <c:v>193.82334920032022</c:v>
                </c:pt>
                <c:pt idx="2966">
                  <c:v>324.2807977609769</c:v>
                </c:pt>
                <c:pt idx="2967">
                  <c:v>436.72968088855879</c:v>
                </c:pt>
                <c:pt idx="2968">
                  <c:v>419.51620606912184</c:v>
                </c:pt>
                <c:pt idx="2969">
                  <c:v>420.15602301334042</c:v>
                </c:pt>
                <c:pt idx="2970">
                  <c:v>531.0798150422346</c:v>
                </c:pt>
                <c:pt idx="2971">
                  <c:v>487.28904299208779</c:v>
                </c:pt>
                <c:pt idx="2972">
                  <c:v>508.0931880569766</c:v>
                </c:pt>
                <c:pt idx="2973">
                  <c:v>537.97749406229559</c:v>
                </c:pt>
                <c:pt idx="2974">
                  <c:v>422.01577711050766</c:v>
                </c:pt>
                <c:pt idx="2975">
                  <c:v>483.54138896030054</c:v>
                </c:pt>
                <c:pt idx="2976">
                  <c:v>800.68242784851441</c:v>
                </c:pt>
                <c:pt idx="2977">
                  <c:v>950.81759215010243</c:v>
                </c:pt>
                <c:pt idx="2978">
                  <c:v>1236.6617644993448</c:v>
                </c:pt>
                <c:pt idx="2979">
                  <c:v>1203.6016497739474</c:v>
                </c:pt>
                <c:pt idx="2980">
                  <c:v>1221.6192252398378</c:v>
                </c:pt>
                <c:pt idx="2981">
                  <c:v>1105.7461963699243</c:v>
                </c:pt>
                <c:pt idx="2982">
                  <c:v>996.8296675809753</c:v>
                </c:pt>
                <c:pt idx="2983">
                  <c:v>883.51606867725059</c:v>
                </c:pt>
                <c:pt idx="2984">
                  <c:v>731.90707834572788</c:v>
                </c:pt>
                <c:pt idx="2985">
                  <c:v>527.0442012927524</c:v>
                </c:pt>
                <c:pt idx="2986">
                  <c:v>457.09426491257165</c:v>
                </c:pt>
                <c:pt idx="2987">
                  <c:v>366.54355604237173</c:v>
                </c:pt>
                <c:pt idx="2988">
                  <c:v>402.24146416051371</c:v>
                </c:pt>
                <c:pt idx="2989">
                  <c:v>590.24904526749833</c:v>
                </c:pt>
                <c:pt idx="2990">
                  <c:v>557.25875492614534</c:v>
                </c:pt>
                <c:pt idx="2991">
                  <c:v>557.25875492614534</c:v>
                </c:pt>
                <c:pt idx="2992">
                  <c:v>539.93491458085919</c:v>
                </c:pt>
                <c:pt idx="2993">
                  <c:v>483.52848333243332</c:v>
                </c:pt>
                <c:pt idx="2994">
                  <c:v>401.64710050072648</c:v>
                </c:pt>
                <c:pt idx="2995">
                  <c:v>373.95138033083674</c:v>
                </c:pt>
                <c:pt idx="2996">
                  <c:v>363.76740410809725</c:v>
                </c:pt>
                <c:pt idx="2997">
                  <c:v>286.12066059750231</c:v>
                </c:pt>
                <c:pt idx="2998">
                  <c:v>289.07731824995398</c:v>
                </c:pt>
                <c:pt idx="2999">
                  <c:v>299.17270207751426</c:v>
                </c:pt>
                <c:pt idx="3000">
                  <c:v>288.43049297441024</c:v>
                </c:pt>
                <c:pt idx="3001">
                  <c:v>276.49022229781229</c:v>
                </c:pt>
                <c:pt idx="3002">
                  <c:v>257.78512043885695</c:v>
                </c:pt>
                <c:pt idx="3003">
                  <c:v>268.58440250725835</c:v>
                </c:pt>
                <c:pt idx="3004">
                  <c:v>270.46606549801038</c:v>
                </c:pt>
                <c:pt idx="3005">
                  <c:v>277.98578323305992</c:v>
                </c:pt>
                <c:pt idx="3006">
                  <c:v>417.99178746153427</c:v>
                </c:pt>
                <c:pt idx="3007">
                  <c:v>498.40946060353656</c:v>
                </c:pt>
                <c:pt idx="3008">
                  <c:v>574.18890795133564</c:v>
                </c:pt>
                <c:pt idx="3009">
                  <c:v>499.936198771683</c:v>
                </c:pt>
                <c:pt idx="3010">
                  <c:v>444.74516621210898</c:v>
                </c:pt>
                <c:pt idx="3011">
                  <c:v>464.94052655598324</c:v>
                </c:pt>
                <c:pt idx="3012">
                  <c:v>461.36725448056677</c:v>
                </c:pt>
                <c:pt idx="3013">
                  <c:v>580.41455730140967</c:v>
                </c:pt>
                <c:pt idx="3014">
                  <c:v>669.67337907052695</c:v>
                </c:pt>
                <c:pt idx="3015">
                  <c:v>621.37070002597466</c:v>
                </c:pt>
                <c:pt idx="3016">
                  <c:v>535.98246828531342</c:v>
                </c:pt>
                <c:pt idx="3017">
                  <c:v>487.6514153170574</c:v>
                </c:pt>
                <c:pt idx="3018">
                  <c:v>518.47670163666874</c:v>
                </c:pt>
                <c:pt idx="3019">
                  <c:v>508.93376170745614</c:v>
                </c:pt>
                <c:pt idx="3020">
                  <c:v>438.02684179705102</c:v>
                </c:pt>
                <c:pt idx="3021">
                  <c:v>420.75922195080784</c:v>
                </c:pt>
                <c:pt idx="3022">
                  <c:v>538.59394185487361</c:v>
                </c:pt>
                <c:pt idx="3023">
                  <c:v>647.30862177021447</c:v>
                </c:pt>
                <c:pt idx="3024">
                  <c:v>1003.7724233008557</c:v>
                </c:pt>
                <c:pt idx="3025">
                  <c:v>1054.4912035312009</c:v>
                </c:pt>
                <c:pt idx="3026">
                  <c:v>1002.9375651321164</c:v>
                </c:pt>
                <c:pt idx="3027">
                  <c:v>1031.3796574526289</c:v>
                </c:pt>
                <c:pt idx="3028">
                  <c:v>1024.2899377261281</c:v>
                </c:pt>
                <c:pt idx="3029">
                  <c:v>1034.2764096690225</c:v>
                </c:pt>
                <c:pt idx="3030">
                  <c:v>1359.1036178327558</c:v>
                </c:pt>
                <c:pt idx="3031">
                  <c:v>1435.8859864348558</c:v>
                </c:pt>
                <c:pt idx="3032">
                  <c:v>1204.6680984857085</c:v>
                </c:pt>
                <c:pt idx="3033">
                  <c:v>911.4219561349521</c:v>
                </c:pt>
                <c:pt idx="3034">
                  <c:v>716.1543320036368</c:v>
                </c:pt>
                <c:pt idx="3035">
                  <c:v>568.23362247188254</c:v>
                </c:pt>
                <c:pt idx="3036">
                  <c:v>749.47393840053769</c:v>
                </c:pt>
                <c:pt idx="3037">
                  <c:v>1110.9843085705199</c:v>
                </c:pt>
                <c:pt idx="3038">
                  <c:v>1041.083160243099</c:v>
                </c:pt>
                <c:pt idx="3039">
                  <c:v>1041.083160243099</c:v>
                </c:pt>
                <c:pt idx="3040">
                  <c:v>852.54387332859994</c:v>
                </c:pt>
                <c:pt idx="3041">
                  <c:v>659.2778971803491</c:v>
                </c:pt>
                <c:pt idx="3042">
                  <c:v>563.1314513427933</c:v>
                </c:pt>
                <c:pt idx="3043">
                  <c:v>536.58471434744627</c:v>
                </c:pt>
                <c:pt idx="3044">
                  <c:v>495.00953109789396</c:v>
                </c:pt>
                <c:pt idx="3045">
                  <c:v>406.59262863338552</c:v>
                </c:pt>
                <c:pt idx="3046">
                  <c:v>424.5079034123919</c:v>
                </c:pt>
                <c:pt idx="3047">
                  <c:v>383.71005361426796</c:v>
                </c:pt>
                <c:pt idx="3048">
                  <c:v>346.64765770893428</c:v>
                </c:pt>
                <c:pt idx="3049">
                  <c:v>293.85907211947807</c:v>
                </c:pt>
                <c:pt idx="3050">
                  <c:v>284.51457259697764</c:v>
                </c:pt>
                <c:pt idx="3051">
                  <c:v>257.48776176116365</c:v>
                </c:pt>
                <c:pt idx="3052">
                  <c:v>236.92529959407693</c:v>
                </c:pt>
                <c:pt idx="3053">
                  <c:v>238.05799885823245</c:v>
                </c:pt>
                <c:pt idx="3054">
                  <c:v>217.58087386802077</c:v>
                </c:pt>
                <c:pt idx="3055">
                  <c:v>245.17726582004966</c:v>
                </c:pt>
                <c:pt idx="3056">
                  <c:v>315.38003979848838</c:v>
                </c:pt>
                <c:pt idx="3057">
                  <c:v>371.55969971647573</c:v>
                </c:pt>
                <c:pt idx="3058">
                  <c:v>460.32629162079701</c:v>
                </c:pt>
                <c:pt idx="3059">
                  <c:v>499.75342634150729</c:v>
                </c:pt>
                <c:pt idx="3060">
                  <c:v>588.64268302481639</c:v>
                </c:pt>
                <c:pt idx="3061">
                  <c:v>514.09291264107753</c:v>
                </c:pt>
                <c:pt idx="3062">
                  <c:v>508.02753877107847</c:v>
                </c:pt>
                <c:pt idx="3063">
                  <c:v>350.60151387712529</c:v>
                </c:pt>
                <c:pt idx="3064">
                  <c:v>154.33878541836748</c:v>
                </c:pt>
                <c:pt idx="3065">
                  <c:v>110.54384753567865</c:v>
                </c:pt>
                <c:pt idx="3066">
                  <c:v>99.70878298401658</c:v>
                </c:pt>
                <c:pt idx="3067">
                  <c:v>84.699369612528173</c:v>
                </c:pt>
                <c:pt idx="3068">
                  <c:v>70.550750023932778</c:v>
                </c:pt>
                <c:pt idx="3069">
                  <c:v>66.065973889009911</c:v>
                </c:pt>
                <c:pt idx="3070">
                  <c:v>66.763107591410517</c:v>
                </c:pt>
                <c:pt idx="3071">
                  <c:v>74.554879010552995</c:v>
                </c:pt>
                <c:pt idx="3072">
                  <c:v>70.236903539203922</c:v>
                </c:pt>
                <c:pt idx="3073">
                  <c:v>97.553324804277523</c:v>
                </c:pt>
                <c:pt idx="3074">
                  <c:v>137.44389262801249</c:v>
                </c:pt>
                <c:pt idx="3075">
                  <c:v>140.13715979886157</c:v>
                </c:pt>
                <c:pt idx="3076">
                  <c:v>180.61466013071157</c:v>
                </c:pt>
                <c:pt idx="3077">
                  <c:v>166.6192965675873</c:v>
                </c:pt>
                <c:pt idx="3078">
                  <c:v>223.09546750310983</c:v>
                </c:pt>
                <c:pt idx="3079">
                  <c:v>242.97921765268271</c:v>
                </c:pt>
                <c:pt idx="3080">
                  <c:v>230.06603714922684</c:v>
                </c:pt>
                <c:pt idx="3081">
                  <c:v>267.13532435939135</c:v>
                </c:pt>
                <c:pt idx="3082">
                  <c:v>243.02103620153517</c:v>
                </c:pt>
                <c:pt idx="3083">
                  <c:v>266.73854832202744</c:v>
                </c:pt>
                <c:pt idx="3084">
                  <c:v>355.56037940368668</c:v>
                </c:pt>
                <c:pt idx="3085">
                  <c:v>390.8892268241255</c:v>
                </c:pt>
                <c:pt idx="3086">
                  <c:v>352.07760138234192</c:v>
                </c:pt>
                <c:pt idx="3087">
                  <c:v>352.07760138234192</c:v>
                </c:pt>
                <c:pt idx="3088">
                  <c:v>211.27358099938982</c:v>
                </c:pt>
                <c:pt idx="3089">
                  <c:v>248.55780044586581</c:v>
                </c:pt>
                <c:pt idx="3090">
                  <c:v>264.50035948229146</c:v>
                </c:pt>
                <c:pt idx="3091">
                  <c:v>255.41945871200005</c:v>
                </c:pt>
                <c:pt idx="3092">
                  <c:v>285.13703613316471</c:v>
                </c:pt>
                <c:pt idx="3093">
                  <c:v>220.2064090333734</c:v>
                </c:pt>
                <c:pt idx="3094">
                  <c:v>182.12245932167585</c:v>
                </c:pt>
                <c:pt idx="3095">
                  <c:v>209.30888046273341</c:v>
                </c:pt>
                <c:pt idx="3096">
                  <c:v>177.07533100745061</c:v>
                </c:pt>
                <c:pt idx="3097">
                  <c:v>176.32103749069239</c:v>
                </c:pt>
                <c:pt idx="3098">
                  <c:v>148.36209824275284</c:v>
                </c:pt>
                <c:pt idx="3099">
                  <c:v>107.09604615012351</c:v>
                </c:pt>
                <c:pt idx="3100">
                  <c:v>98.980815672999583</c:v>
                </c:pt>
                <c:pt idx="3101">
                  <c:v>81.256470724343671</c:v>
                </c:pt>
                <c:pt idx="3102">
                  <c:v>106.29827927773296</c:v>
                </c:pt>
                <c:pt idx="3103">
                  <c:v>93.273128520406289</c:v>
                </c:pt>
                <c:pt idx="3104">
                  <c:v>80.239224028046138</c:v>
                </c:pt>
                <c:pt idx="3105">
                  <c:v>72.777367189730285</c:v>
                </c:pt>
                <c:pt idx="3106">
                  <c:v>50.205525022218353</c:v>
                </c:pt>
                <c:pt idx="3107">
                  <c:v>48.925043386829238</c:v>
                </c:pt>
                <c:pt idx="3108">
                  <c:v>51.337454345455626</c:v>
                </c:pt>
                <c:pt idx="3109">
                  <c:v>46.974489218584495</c:v>
                </c:pt>
                <c:pt idx="3110">
                  <c:v>53.19997458056605</c:v>
                </c:pt>
                <c:pt idx="3111">
                  <c:v>42.317838825620093</c:v>
                </c:pt>
                <c:pt idx="3112">
                  <c:v>34.023647873647803</c:v>
                </c:pt>
                <c:pt idx="3113">
                  <c:v>31.736879627758771</c:v>
                </c:pt>
                <c:pt idx="3114">
                  <c:v>25.356416551629064</c:v>
                </c:pt>
                <c:pt idx="3115">
                  <c:v>23.744068728119618</c:v>
                </c:pt>
                <c:pt idx="3116">
                  <c:v>128.94485433904603</c:v>
                </c:pt>
                <c:pt idx="3117">
                  <c:v>186.64342892401328</c:v>
                </c:pt>
                <c:pt idx="3118">
                  <c:v>203.59185849355694</c:v>
                </c:pt>
                <c:pt idx="3119">
                  <c:v>43.283563848090132</c:v>
                </c:pt>
                <c:pt idx="3120">
                  <c:v>36.879408714958117</c:v>
                </c:pt>
                <c:pt idx="3121">
                  <c:v>31.03832113504177</c:v>
                </c:pt>
                <c:pt idx="3122">
                  <c:v>32.890500915324083</c:v>
                </c:pt>
                <c:pt idx="3123">
                  <c:v>25.902656655627624</c:v>
                </c:pt>
                <c:pt idx="3124">
                  <c:v>11.488505070723477</c:v>
                </c:pt>
                <c:pt idx="3125">
                  <c:v>18.371212749101687</c:v>
                </c:pt>
                <c:pt idx="3126">
                  <c:v>30.463326998622485</c:v>
                </c:pt>
                <c:pt idx="3127">
                  <c:v>26.571121333938191</c:v>
                </c:pt>
                <c:pt idx="3128">
                  <c:v>33.329579149416524</c:v>
                </c:pt>
                <c:pt idx="3129">
                  <c:v>14.020496149241817</c:v>
                </c:pt>
                <c:pt idx="3130">
                  <c:v>6.7141132178367036</c:v>
                </c:pt>
                <c:pt idx="3131">
                  <c:v>11.716768345024319</c:v>
                </c:pt>
                <c:pt idx="3132">
                  <c:v>0</c:v>
                </c:pt>
                <c:pt idx="3133">
                  <c:v>42.945747950958321</c:v>
                </c:pt>
                <c:pt idx="3134">
                  <c:v>42.945747950958321</c:v>
                </c:pt>
                <c:pt idx="3135">
                  <c:v>122.43190015132132</c:v>
                </c:pt>
                <c:pt idx="3136">
                  <c:v>86.648951803348609</c:v>
                </c:pt>
                <c:pt idx="3137">
                  <c:v>80.692986589521638</c:v>
                </c:pt>
                <c:pt idx="3138">
                  <c:v>71.551248194838948</c:v>
                </c:pt>
                <c:pt idx="3139">
                  <c:v>33.568538423875054</c:v>
                </c:pt>
                <c:pt idx="3140">
                  <c:v>32.798112665666885</c:v>
                </c:pt>
                <c:pt idx="3141">
                  <c:v>31.721516101286387</c:v>
                </c:pt>
                <c:pt idx="3142">
                  <c:v>63.759289119639966</c:v>
                </c:pt>
                <c:pt idx="3143">
                  <c:v>84.310208698618226</c:v>
                </c:pt>
                <c:pt idx="3144">
                  <c:v>71.915497745736502</c:v>
                </c:pt>
                <c:pt idx="3145">
                  <c:v>58.939584967447388</c:v>
                </c:pt>
                <c:pt idx="3146">
                  <c:v>46.713377410997055</c:v>
                </c:pt>
                <c:pt idx="3147">
                  <c:v>38.091596015481628</c:v>
                </c:pt>
                <c:pt idx="3148">
                  <c:v>69.840711526776388</c:v>
                </c:pt>
                <c:pt idx="3149">
                  <c:v>69.840711526776388</c:v>
                </c:pt>
                <c:pt idx="3150">
                  <c:v>69.873717054273499</c:v>
                </c:pt>
                <c:pt idx="3151">
                  <c:v>65.025976337914344</c:v>
                </c:pt>
                <c:pt idx="3152">
                  <c:v>39.096169510405161</c:v>
                </c:pt>
                <c:pt idx="3153">
                  <c:v>46.215251142319183</c:v>
                </c:pt>
                <c:pt idx="3154">
                  <c:v>48.313729685454746</c:v>
                </c:pt>
                <c:pt idx="3155">
                  <c:v>41.996330622263486</c:v>
                </c:pt>
                <c:pt idx="3156">
                  <c:v>52.072098111893865</c:v>
                </c:pt>
                <c:pt idx="3157">
                  <c:v>53.095886947252424</c:v>
                </c:pt>
                <c:pt idx="3158">
                  <c:v>39.018224780549644</c:v>
                </c:pt>
                <c:pt idx="3159">
                  <c:v>43.598008763598052</c:v>
                </c:pt>
                <c:pt idx="3160">
                  <c:v>39.462669164917294</c:v>
                </c:pt>
                <c:pt idx="3161">
                  <c:v>29.590618088797783</c:v>
                </c:pt>
                <c:pt idx="3162">
                  <c:v>47.219894133668234</c:v>
                </c:pt>
                <c:pt idx="3163">
                  <c:v>45.693911233436665</c:v>
                </c:pt>
                <c:pt idx="3164">
                  <c:v>48.46450774731052</c:v>
                </c:pt>
                <c:pt idx="3165">
                  <c:v>48.46450774731052</c:v>
                </c:pt>
                <c:pt idx="3166">
                  <c:v>41.033006424506304</c:v>
                </c:pt>
                <c:pt idx="3167">
                  <c:v>25.386747037671704</c:v>
                </c:pt>
                <c:pt idx="3168">
                  <c:v>23.396571144243353</c:v>
                </c:pt>
                <c:pt idx="3169">
                  <c:v>19.074100465353695</c:v>
                </c:pt>
                <c:pt idx="3170">
                  <c:v>5.6156031228601933</c:v>
                </c:pt>
                <c:pt idx="3171">
                  <c:v>0</c:v>
                </c:pt>
                <c:pt idx="3172">
                  <c:v>6.8743875368963847</c:v>
                </c:pt>
                <c:pt idx="3173">
                  <c:v>22.227509370452026</c:v>
                </c:pt>
                <c:pt idx="3174">
                  <c:v>34.023647873647803</c:v>
                </c:pt>
                <c:pt idx="3175">
                  <c:v>39.696742580010323</c:v>
                </c:pt>
                <c:pt idx="3176">
                  <c:v>42.977163402189035</c:v>
                </c:pt>
                <c:pt idx="3177">
                  <c:v>62.910985787180834</c:v>
                </c:pt>
                <c:pt idx="3178">
                  <c:v>86.674422732961688</c:v>
                </c:pt>
                <c:pt idx="3179">
                  <c:v>107.97384966175019</c:v>
                </c:pt>
                <c:pt idx="3180">
                  <c:v>107.97384966175019</c:v>
                </c:pt>
                <c:pt idx="3181">
                  <c:v>131.11447247916638</c:v>
                </c:pt>
                <c:pt idx="3182">
                  <c:v>135.92254851579523</c:v>
                </c:pt>
                <c:pt idx="3183">
                  <c:v>142.42476943628571</c:v>
                </c:pt>
                <c:pt idx="3184">
                  <c:v>144.99780790483061</c:v>
                </c:pt>
                <c:pt idx="3185">
                  <c:v>151.00305506931878</c:v>
                </c:pt>
                <c:pt idx="3186">
                  <c:v>132.50696030714602</c:v>
                </c:pt>
                <c:pt idx="3187">
                  <c:v>145.57290546289005</c:v>
                </c:pt>
                <c:pt idx="3188">
                  <c:v>138.42625636250887</c:v>
                </c:pt>
                <c:pt idx="3189">
                  <c:v>174.54454722780773</c:v>
                </c:pt>
                <c:pt idx="3190">
                  <c:v>179.10002033393553</c:v>
                </c:pt>
                <c:pt idx="3191">
                  <c:v>179.10002033393553</c:v>
                </c:pt>
                <c:pt idx="3192">
                  <c:v>179.10002033393553</c:v>
                </c:pt>
                <c:pt idx="3193">
                  <c:v>108.88802785340509</c:v>
                </c:pt>
                <c:pt idx="3194">
                  <c:v>65.680869152289105</c:v>
                </c:pt>
                <c:pt idx="3195">
                  <c:v>65.680869152289105</c:v>
                </c:pt>
                <c:pt idx="3196">
                  <c:v>65.680869152289105</c:v>
                </c:pt>
                <c:pt idx="3197">
                  <c:v>133.8474651092256</c:v>
                </c:pt>
                <c:pt idx="3198">
                  <c:v>194.71293660330414</c:v>
                </c:pt>
                <c:pt idx="3199">
                  <c:v>194.71293660330414</c:v>
                </c:pt>
                <c:pt idx="3200">
                  <c:v>194.71293660330414</c:v>
                </c:pt>
                <c:pt idx="3201">
                  <c:v>148.20375768818471</c:v>
                </c:pt>
                <c:pt idx="3202">
                  <c:v>125.18466283827729</c:v>
                </c:pt>
                <c:pt idx="3203">
                  <c:v>125.18466283827729</c:v>
                </c:pt>
                <c:pt idx="3204">
                  <c:v>125.18466283827729</c:v>
                </c:pt>
                <c:pt idx="3205">
                  <c:v>163.41869994650185</c:v>
                </c:pt>
                <c:pt idx="3206">
                  <c:v>163.41869994650185</c:v>
                </c:pt>
                <c:pt idx="3207">
                  <c:v>163.41869994650185</c:v>
                </c:pt>
                <c:pt idx="3208">
                  <c:v>191.40657879142958</c:v>
                </c:pt>
                <c:pt idx="3209">
                  <c:v>198.79757790475546</c:v>
                </c:pt>
                <c:pt idx="3210">
                  <c:v>198.79757790475546</c:v>
                </c:pt>
                <c:pt idx="3211">
                  <c:v>198.79757790475546</c:v>
                </c:pt>
                <c:pt idx="3212">
                  <c:v>201.72469810523037</c:v>
                </c:pt>
                <c:pt idx="3213">
                  <c:v>197.56609466340146</c:v>
                </c:pt>
                <c:pt idx="3214">
                  <c:v>197.56609466340146</c:v>
                </c:pt>
                <c:pt idx="3215">
                  <c:v>197.56609466340146</c:v>
                </c:pt>
                <c:pt idx="3216">
                  <c:v>206.91707089342526</c:v>
                </c:pt>
                <c:pt idx="3217">
                  <c:v>270.14323583613441</c:v>
                </c:pt>
                <c:pt idx="3218">
                  <c:v>270.14323583613441</c:v>
                </c:pt>
                <c:pt idx="3219">
                  <c:v>270.14323583613441</c:v>
                </c:pt>
                <c:pt idx="3220">
                  <c:v>225.44023415817361</c:v>
                </c:pt>
                <c:pt idx="3221">
                  <c:v>160.92284588803909</c:v>
                </c:pt>
                <c:pt idx="3222">
                  <c:v>160.92284588803909</c:v>
                </c:pt>
                <c:pt idx="3223">
                  <c:v>160.92284588803909</c:v>
                </c:pt>
                <c:pt idx="3224">
                  <c:v>265.76338690261719</c:v>
                </c:pt>
                <c:pt idx="3225">
                  <c:v>265.76338690261719</c:v>
                </c:pt>
                <c:pt idx="3226">
                  <c:v>265.76338690261719</c:v>
                </c:pt>
                <c:pt idx="3227">
                  <c:v>352.44983172368671</c:v>
                </c:pt>
                <c:pt idx="3228">
                  <c:v>324.54170147624944</c:v>
                </c:pt>
                <c:pt idx="3229">
                  <c:v>324.54170147624944</c:v>
                </c:pt>
                <c:pt idx="3230">
                  <c:v>324.54170147624944</c:v>
                </c:pt>
                <c:pt idx="3231">
                  <c:v>224.66136635626043</c:v>
                </c:pt>
                <c:pt idx="3232">
                  <c:v>234.28093043081753</c:v>
                </c:pt>
                <c:pt idx="3233">
                  <c:v>234.28093043081753</c:v>
                </c:pt>
                <c:pt idx="3234">
                  <c:v>327.31342646833195</c:v>
                </c:pt>
                <c:pt idx="3235">
                  <c:v>427.17812427341414</c:v>
                </c:pt>
                <c:pt idx="3236">
                  <c:v>427.17812427341414</c:v>
                </c:pt>
                <c:pt idx="3237">
                  <c:v>427.17812427341414</c:v>
                </c:pt>
                <c:pt idx="3238">
                  <c:v>272.58864145356347</c:v>
                </c:pt>
                <c:pt idx="3239">
                  <c:v>140.6162133700127</c:v>
                </c:pt>
                <c:pt idx="3240">
                  <c:v>140.6162133700127</c:v>
                </c:pt>
                <c:pt idx="3241">
                  <c:v>346.8907504181185</c:v>
                </c:pt>
                <c:pt idx="3242">
                  <c:v>272.84754502213036</c:v>
                </c:pt>
                <c:pt idx="3243">
                  <c:v>272.84754502213036</c:v>
                </c:pt>
                <c:pt idx="3244">
                  <c:v>272.84754502213036</c:v>
                </c:pt>
                <c:pt idx="3245">
                  <c:v>332.23812133367721</c:v>
                </c:pt>
                <c:pt idx="3246">
                  <c:v>352.41492995191908</c:v>
                </c:pt>
                <c:pt idx="3247">
                  <c:v>352.41492995191908</c:v>
                </c:pt>
                <c:pt idx="3248">
                  <c:v>352.41492995191908</c:v>
                </c:pt>
                <c:pt idx="3249">
                  <c:v>217.26593572816608</c:v>
                </c:pt>
                <c:pt idx="3250">
                  <c:v>228.8610098475767</c:v>
                </c:pt>
                <c:pt idx="3251">
                  <c:v>228.8610098475767</c:v>
                </c:pt>
                <c:pt idx="3252">
                  <c:v>228.8610098475767</c:v>
                </c:pt>
                <c:pt idx="3253">
                  <c:v>358.1999077960354</c:v>
                </c:pt>
                <c:pt idx="3254">
                  <c:v>461.21486846487835</c:v>
                </c:pt>
                <c:pt idx="3255">
                  <c:v>461.21486846487835</c:v>
                </c:pt>
                <c:pt idx="3256">
                  <c:v>384.48703023039695</c:v>
                </c:pt>
                <c:pt idx="3257">
                  <c:v>307.65808362136937</c:v>
                </c:pt>
                <c:pt idx="3258">
                  <c:v>307.65808362136937</c:v>
                </c:pt>
                <c:pt idx="3259">
                  <c:v>307.65808362136937</c:v>
                </c:pt>
                <c:pt idx="3260">
                  <c:v>463.68054352331853</c:v>
                </c:pt>
                <c:pt idx="3261">
                  <c:v>550.66501061324323</c:v>
                </c:pt>
                <c:pt idx="3262">
                  <c:v>550.66501061324323</c:v>
                </c:pt>
                <c:pt idx="3263">
                  <c:v>550.66501061324323</c:v>
                </c:pt>
                <c:pt idx="3264">
                  <c:v>404.80413151381828</c:v>
                </c:pt>
                <c:pt idx="3265">
                  <c:v>285.67244545492576</c:v>
                </c:pt>
                <c:pt idx="3266">
                  <c:v>285.67244545492576</c:v>
                </c:pt>
                <c:pt idx="3267">
                  <c:v>285.67244545492576</c:v>
                </c:pt>
                <c:pt idx="3268">
                  <c:v>340.59891035756976</c:v>
                </c:pt>
                <c:pt idx="3269">
                  <c:v>470.59292087954975</c:v>
                </c:pt>
                <c:pt idx="3270">
                  <c:v>470.59292087954975</c:v>
                </c:pt>
                <c:pt idx="3271">
                  <c:v>470.59292087954975</c:v>
                </c:pt>
                <c:pt idx="3272">
                  <c:v>0</c:v>
                </c:pt>
                <c:pt idx="3273">
                  <c:v>324.54170147624944</c:v>
                </c:pt>
                <c:pt idx="3274">
                  <c:v>324.54170147624944</c:v>
                </c:pt>
                <c:pt idx="3275">
                  <c:v>324.54170147624944</c:v>
                </c:pt>
                <c:pt idx="3276">
                  <c:v>224.66136635626043</c:v>
                </c:pt>
                <c:pt idx="3277">
                  <c:v>234.28093043081753</c:v>
                </c:pt>
                <c:pt idx="3278">
                  <c:v>234.28093043081753</c:v>
                </c:pt>
                <c:pt idx="3279">
                  <c:v>327.31342646833195</c:v>
                </c:pt>
                <c:pt idx="3280">
                  <c:v>427.17812427341414</c:v>
                </c:pt>
                <c:pt idx="3281">
                  <c:v>427.17812427341414</c:v>
                </c:pt>
                <c:pt idx="3282">
                  <c:v>427.17812427341414</c:v>
                </c:pt>
                <c:pt idx="3283">
                  <c:v>272.58864145356347</c:v>
                </c:pt>
                <c:pt idx="3284">
                  <c:v>140.6162133700127</c:v>
                </c:pt>
                <c:pt idx="3285">
                  <c:v>140.6162133700127</c:v>
                </c:pt>
                <c:pt idx="3286">
                  <c:v>140.6162133700127</c:v>
                </c:pt>
                <c:pt idx="3287">
                  <c:v>346.8907504181185</c:v>
                </c:pt>
                <c:pt idx="3288">
                  <c:v>272.84754502213036</c:v>
                </c:pt>
                <c:pt idx="3289">
                  <c:v>272.84754502213036</c:v>
                </c:pt>
                <c:pt idx="3290">
                  <c:v>272.84754502213036</c:v>
                </c:pt>
                <c:pt idx="3291">
                  <c:v>332.23812133367721</c:v>
                </c:pt>
                <c:pt idx="3292">
                  <c:v>352.41492995191908</c:v>
                </c:pt>
                <c:pt idx="3293">
                  <c:v>352.41492995191908</c:v>
                </c:pt>
                <c:pt idx="3294">
                  <c:v>352.41492995191908</c:v>
                </c:pt>
                <c:pt idx="3295">
                  <c:v>217.26593572816608</c:v>
                </c:pt>
                <c:pt idx="3296">
                  <c:v>228.8610098475767</c:v>
                </c:pt>
                <c:pt idx="3297">
                  <c:v>228.8610098475767</c:v>
                </c:pt>
                <c:pt idx="3298">
                  <c:v>228.8610098475767</c:v>
                </c:pt>
                <c:pt idx="3299">
                  <c:v>358.1999077960354</c:v>
                </c:pt>
                <c:pt idx="3300">
                  <c:v>461.21486846487835</c:v>
                </c:pt>
                <c:pt idx="3301">
                  <c:v>461.21486846487835</c:v>
                </c:pt>
                <c:pt idx="3302">
                  <c:v>384.48703023039695</c:v>
                </c:pt>
                <c:pt idx="3303">
                  <c:v>307.65808362136937</c:v>
                </c:pt>
                <c:pt idx="3304">
                  <c:v>307.65808362136937</c:v>
                </c:pt>
                <c:pt idx="3305">
                  <c:v>307.65808362136937</c:v>
                </c:pt>
                <c:pt idx="3306">
                  <c:v>285.67244545492576</c:v>
                </c:pt>
                <c:pt idx="3307">
                  <c:v>285.67244545492576</c:v>
                </c:pt>
                <c:pt idx="3308">
                  <c:v>285.67244545492576</c:v>
                </c:pt>
                <c:pt idx="3309">
                  <c:v>340.59891035756976</c:v>
                </c:pt>
                <c:pt idx="3310">
                  <c:v>470.59292087954975</c:v>
                </c:pt>
                <c:pt idx="3311">
                  <c:v>470.59292087954975</c:v>
                </c:pt>
                <c:pt idx="3312">
                  <c:v>470.59292087954975</c:v>
                </c:pt>
                <c:pt idx="3313">
                  <c:v>209.15793710507586</c:v>
                </c:pt>
                <c:pt idx="3314">
                  <c:v>209.15793710507586</c:v>
                </c:pt>
                <c:pt idx="3315">
                  <c:v>230.99408987711649</c:v>
                </c:pt>
                <c:pt idx="3316">
                  <c:v>291.28401937494345</c:v>
                </c:pt>
                <c:pt idx="3317">
                  <c:v>335.06384162829636</c:v>
                </c:pt>
                <c:pt idx="3318">
                  <c:v>335.06384162829636</c:v>
                </c:pt>
                <c:pt idx="3319">
                  <c:v>384.36746263651764</c:v>
                </c:pt>
                <c:pt idx="3320">
                  <c:v>326.34706227057904</c:v>
                </c:pt>
                <c:pt idx="3321">
                  <c:v>326.34706227057904</c:v>
                </c:pt>
                <c:pt idx="3322">
                  <c:v>326.34706227057904</c:v>
                </c:pt>
                <c:pt idx="3323">
                  <c:v>232.72903432042222</c:v>
                </c:pt>
                <c:pt idx="3324">
                  <c:v>156.06878356580259</c:v>
                </c:pt>
                <c:pt idx="3325">
                  <c:v>156.06878356580259</c:v>
                </c:pt>
                <c:pt idx="3326">
                  <c:v>156.06878356580259</c:v>
                </c:pt>
                <c:pt idx="3327">
                  <c:v>437.51530734295369</c:v>
                </c:pt>
                <c:pt idx="3328">
                  <c:v>811.80544689675298</c:v>
                </c:pt>
                <c:pt idx="3329">
                  <c:v>811.80544689675298</c:v>
                </c:pt>
                <c:pt idx="3330">
                  <c:v>811.80544689675298</c:v>
                </c:pt>
                <c:pt idx="3331">
                  <c:v>296.5069215832483</c:v>
                </c:pt>
                <c:pt idx="3332">
                  <c:v>296.5069215832483</c:v>
                </c:pt>
                <c:pt idx="3333">
                  <c:v>296.5069215832483</c:v>
                </c:pt>
                <c:pt idx="3334">
                  <c:v>296.5069215832483</c:v>
                </c:pt>
                <c:pt idx="3335">
                  <c:v>381.76384691733256</c:v>
                </c:pt>
                <c:pt idx="3336">
                  <c:v>381.76384691733256</c:v>
                </c:pt>
                <c:pt idx="3337">
                  <c:v>381.76384691733256</c:v>
                </c:pt>
                <c:pt idx="3338">
                  <c:v>550.52991121175</c:v>
                </c:pt>
                <c:pt idx="3339">
                  <c:v>531.26654314409791</c:v>
                </c:pt>
                <c:pt idx="3340">
                  <c:v>531.26654314409791</c:v>
                </c:pt>
                <c:pt idx="3341">
                  <c:v>531.26654314409791</c:v>
                </c:pt>
                <c:pt idx="3342">
                  <c:v>331.03910365117162</c:v>
                </c:pt>
                <c:pt idx="3343">
                  <c:v>393.59694419106381</c:v>
                </c:pt>
                <c:pt idx="3344">
                  <c:v>393.59694419106381</c:v>
                </c:pt>
                <c:pt idx="3345">
                  <c:v>393.59694419106381</c:v>
                </c:pt>
                <c:pt idx="3346">
                  <c:v>420.67303317842016</c:v>
                </c:pt>
                <c:pt idx="3347">
                  <c:v>365.44877255849104</c:v>
                </c:pt>
              </c:numCache>
            </c:numRef>
          </c:val>
        </c:ser>
        <c:axId val="82017664"/>
        <c:axId val="82039936"/>
      </c:areaChart>
      <c:lineChart>
        <c:grouping val="standard"/>
        <c:ser>
          <c:idx val="4"/>
          <c:order val="1"/>
          <c:tx>
            <c:v>Ground Station Data</c:v>
          </c:tx>
          <c:spPr>
            <a:ln w="19050"/>
          </c:spPr>
          <c:marker>
            <c:symbol val="none"/>
          </c:marker>
          <c:cat>
            <c:numRef>
              <c:f>Sheet1!$AI$2:$AI$3273</c:f>
              <c:numCache>
                <c:formatCode>[$-409]d\-mmm\-yy;@</c:formatCode>
                <c:ptCount val="3272"/>
                <c:pt idx="0">
                  <c:v>37622</c:v>
                </c:pt>
                <c:pt idx="1">
                  <c:v>37623</c:v>
                </c:pt>
                <c:pt idx="2">
                  <c:v>37624</c:v>
                </c:pt>
                <c:pt idx="3">
                  <c:v>37625</c:v>
                </c:pt>
                <c:pt idx="4">
                  <c:v>37626</c:v>
                </c:pt>
                <c:pt idx="5">
                  <c:v>37627</c:v>
                </c:pt>
                <c:pt idx="6">
                  <c:v>37628</c:v>
                </c:pt>
                <c:pt idx="7">
                  <c:v>37629</c:v>
                </c:pt>
                <c:pt idx="8">
                  <c:v>37630</c:v>
                </c:pt>
                <c:pt idx="9">
                  <c:v>37631</c:v>
                </c:pt>
                <c:pt idx="10">
                  <c:v>37632</c:v>
                </c:pt>
                <c:pt idx="11">
                  <c:v>37633</c:v>
                </c:pt>
                <c:pt idx="12">
                  <c:v>37634</c:v>
                </c:pt>
                <c:pt idx="13">
                  <c:v>37635</c:v>
                </c:pt>
                <c:pt idx="14">
                  <c:v>37636</c:v>
                </c:pt>
                <c:pt idx="15">
                  <c:v>37637</c:v>
                </c:pt>
                <c:pt idx="16">
                  <c:v>37638</c:v>
                </c:pt>
                <c:pt idx="17">
                  <c:v>37639</c:v>
                </c:pt>
                <c:pt idx="18">
                  <c:v>37640</c:v>
                </c:pt>
                <c:pt idx="19">
                  <c:v>37641</c:v>
                </c:pt>
                <c:pt idx="20">
                  <c:v>37642</c:v>
                </c:pt>
                <c:pt idx="21">
                  <c:v>37643</c:v>
                </c:pt>
                <c:pt idx="22">
                  <c:v>37644</c:v>
                </c:pt>
                <c:pt idx="23">
                  <c:v>37645</c:v>
                </c:pt>
                <c:pt idx="24">
                  <c:v>37646</c:v>
                </c:pt>
                <c:pt idx="25">
                  <c:v>37647</c:v>
                </c:pt>
                <c:pt idx="26">
                  <c:v>37648</c:v>
                </c:pt>
                <c:pt idx="27">
                  <c:v>37649</c:v>
                </c:pt>
                <c:pt idx="28">
                  <c:v>37650</c:v>
                </c:pt>
                <c:pt idx="29">
                  <c:v>37651</c:v>
                </c:pt>
                <c:pt idx="30">
                  <c:v>37652</c:v>
                </c:pt>
                <c:pt idx="31">
                  <c:v>37653</c:v>
                </c:pt>
                <c:pt idx="32">
                  <c:v>37654</c:v>
                </c:pt>
                <c:pt idx="33">
                  <c:v>37655</c:v>
                </c:pt>
                <c:pt idx="34">
                  <c:v>37656</c:v>
                </c:pt>
                <c:pt idx="35">
                  <c:v>37657</c:v>
                </c:pt>
                <c:pt idx="36">
                  <c:v>37658</c:v>
                </c:pt>
                <c:pt idx="37">
                  <c:v>37659</c:v>
                </c:pt>
                <c:pt idx="38">
                  <c:v>37660</c:v>
                </c:pt>
                <c:pt idx="39">
                  <c:v>37661</c:v>
                </c:pt>
                <c:pt idx="40">
                  <c:v>37662</c:v>
                </c:pt>
                <c:pt idx="41">
                  <c:v>37663</c:v>
                </c:pt>
                <c:pt idx="42">
                  <c:v>37664</c:v>
                </c:pt>
                <c:pt idx="43">
                  <c:v>37665</c:v>
                </c:pt>
                <c:pt idx="44">
                  <c:v>37666</c:v>
                </c:pt>
                <c:pt idx="45">
                  <c:v>37667</c:v>
                </c:pt>
                <c:pt idx="46">
                  <c:v>37668</c:v>
                </c:pt>
                <c:pt idx="47">
                  <c:v>37669</c:v>
                </c:pt>
                <c:pt idx="48">
                  <c:v>37670</c:v>
                </c:pt>
                <c:pt idx="49">
                  <c:v>37671</c:v>
                </c:pt>
                <c:pt idx="50">
                  <c:v>37672</c:v>
                </c:pt>
                <c:pt idx="51">
                  <c:v>37673</c:v>
                </c:pt>
                <c:pt idx="52">
                  <c:v>37674</c:v>
                </c:pt>
                <c:pt idx="53">
                  <c:v>37675</c:v>
                </c:pt>
                <c:pt idx="54">
                  <c:v>37676</c:v>
                </c:pt>
                <c:pt idx="55">
                  <c:v>37677</c:v>
                </c:pt>
                <c:pt idx="56">
                  <c:v>37678</c:v>
                </c:pt>
                <c:pt idx="57">
                  <c:v>37679</c:v>
                </c:pt>
                <c:pt idx="58">
                  <c:v>37680</c:v>
                </c:pt>
                <c:pt idx="59">
                  <c:v>37681</c:v>
                </c:pt>
                <c:pt idx="60">
                  <c:v>37682</c:v>
                </c:pt>
                <c:pt idx="61">
                  <c:v>37683</c:v>
                </c:pt>
                <c:pt idx="62">
                  <c:v>37684</c:v>
                </c:pt>
                <c:pt idx="63">
                  <c:v>37685</c:v>
                </c:pt>
                <c:pt idx="64">
                  <c:v>37686</c:v>
                </c:pt>
                <c:pt idx="65">
                  <c:v>37687</c:v>
                </c:pt>
                <c:pt idx="66">
                  <c:v>37688</c:v>
                </c:pt>
                <c:pt idx="67">
                  <c:v>37689</c:v>
                </c:pt>
                <c:pt idx="68">
                  <c:v>37690</c:v>
                </c:pt>
                <c:pt idx="69">
                  <c:v>37691</c:v>
                </c:pt>
                <c:pt idx="70">
                  <c:v>37692</c:v>
                </c:pt>
                <c:pt idx="71">
                  <c:v>37693</c:v>
                </c:pt>
                <c:pt idx="72">
                  <c:v>37694</c:v>
                </c:pt>
                <c:pt idx="73">
                  <c:v>37695</c:v>
                </c:pt>
                <c:pt idx="74">
                  <c:v>37696</c:v>
                </c:pt>
                <c:pt idx="75">
                  <c:v>37697</c:v>
                </c:pt>
                <c:pt idx="76">
                  <c:v>37698</c:v>
                </c:pt>
                <c:pt idx="77">
                  <c:v>37699</c:v>
                </c:pt>
                <c:pt idx="78">
                  <c:v>37700</c:v>
                </c:pt>
                <c:pt idx="79">
                  <c:v>37701</c:v>
                </c:pt>
                <c:pt idx="80">
                  <c:v>37702</c:v>
                </c:pt>
                <c:pt idx="81">
                  <c:v>37703</c:v>
                </c:pt>
                <c:pt idx="82">
                  <c:v>37704</c:v>
                </c:pt>
                <c:pt idx="83">
                  <c:v>37705</c:v>
                </c:pt>
                <c:pt idx="84">
                  <c:v>37706</c:v>
                </c:pt>
                <c:pt idx="85">
                  <c:v>37707</c:v>
                </c:pt>
                <c:pt idx="86">
                  <c:v>37708</c:v>
                </c:pt>
                <c:pt idx="87">
                  <c:v>37709</c:v>
                </c:pt>
                <c:pt idx="88">
                  <c:v>37710</c:v>
                </c:pt>
                <c:pt idx="89">
                  <c:v>37711</c:v>
                </c:pt>
                <c:pt idx="90">
                  <c:v>37712</c:v>
                </c:pt>
                <c:pt idx="91">
                  <c:v>37713</c:v>
                </c:pt>
                <c:pt idx="92">
                  <c:v>37714</c:v>
                </c:pt>
                <c:pt idx="93">
                  <c:v>37715</c:v>
                </c:pt>
                <c:pt idx="94">
                  <c:v>37716</c:v>
                </c:pt>
                <c:pt idx="95">
                  <c:v>37717</c:v>
                </c:pt>
                <c:pt idx="96">
                  <c:v>37718</c:v>
                </c:pt>
                <c:pt idx="97">
                  <c:v>37719</c:v>
                </c:pt>
                <c:pt idx="98">
                  <c:v>37720</c:v>
                </c:pt>
                <c:pt idx="99">
                  <c:v>37721</c:v>
                </c:pt>
                <c:pt idx="100">
                  <c:v>37722</c:v>
                </c:pt>
                <c:pt idx="101">
                  <c:v>37723</c:v>
                </c:pt>
                <c:pt idx="102">
                  <c:v>37724</c:v>
                </c:pt>
                <c:pt idx="103">
                  <c:v>37725</c:v>
                </c:pt>
                <c:pt idx="104">
                  <c:v>37726</c:v>
                </c:pt>
                <c:pt idx="105">
                  <c:v>37727</c:v>
                </c:pt>
                <c:pt idx="106">
                  <c:v>37728</c:v>
                </c:pt>
                <c:pt idx="107">
                  <c:v>37729</c:v>
                </c:pt>
                <c:pt idx="108">
                  <c:v>37730</c:v>
                </c:pt>
                <c:pt idx="109">
                  <c:v>37731</c:v>
                </c:pt>
                <c:pt idx="110">
                  <c:v>37732</c:v>
                </c:pt>
                <c:pt idx="111">
                  <c:v>37733</c:v>
                </c:pt>
                <c:pt idx="112">
                  <c:v>37734</c:v>
                </c:pt>
                <c:pt idx="113">
                  <c:v>37735</c:v>
                </c:pt>
                <c:pt idx="114">
                  <c:v>37736</c:v>
                </c:pt>
                <c:pt idx="115">
                  <c:v>37737</c:v>
                </c:pt>
                <c:pt idx="116">
                  <c:v>37738</c:v>
                </c:pt>
                <c:pt idx="117">
                  <c:v>37739</c:v>
                </c:pt>
                <c:pt idx="118">
                  <c:v>37740</c:v>
                </c:pt>
                <c:pt idx="119">
                  <c:v>37741</c:v>
                </c:pt>
                <c:pt idx="120">
                  <c:v>37742</c:v>
                </c:pt>
                <c:pt idx="121">
                  <c:v>37743</c:v>
                </c:pt>
                <c:pt idx="122">
                  <c:v>37744</c:v>
                </c:pt>
                <c:pt idx="123">
                  <c:v>37745</c:v>
                </c:pt>
                <c:pt idx="124">
                  <c:v>37746</c:v>
                </c:pt>
                <c:pt idx="125">
                  <c:v>37747</c:v>
                </c:pt>
                <c:pt idx="126">
                  <c:v>37748</c:v>
                </c:pt>
                <c:pt idx="127">
                  <c:v>37749</c:v>
                </c:pt>
                <c:pt idx="128">
                  <c:v>37750</c:v>
                </c:pt>
                <c:pt idx="129">
                  <c:v>37751</c:v>
                </c:pt>
                <c:pt idx="130">
                  <c:v>37752</c:v>
                </c:pt>
                <c:pt idx="131">
                  <c:v>37753</c:v>
                </c:pt>
                <c:pt idx="132">
                  <c:v>37754</c:v>
                </c:pt>
                <c:pt idx="133">
                  <c:v>37755</c:v>
                </c:pt>
                <c:pt idx="134">
                  <c:v>37756</c:v>
                </c:pt>
                <c:pt idx="135">
                  <c:v>37757</c:v>
                </c:pt>
                <c:pt idx="136">
                  <c:v>37758</c:v>
                </c:pt>
                <c:pt idx="137">
                  <c:v>37759</c:v>
                </c:pt>
                <c:pt idx="138">
                  <c:v>37760</c:v>
                </c:pt>
                <c:pt idx="139">
                  <c:v>37761</c:v>
                </c:pt>
                <c:pt idx="140">
                  <c:v>37762</c:v>
                </c:pt>
                <c:pt idx="141">
                  <c:v>37763</c:v>
                </c:pt>
                <c:pt idx="142">
                  <c:v>37764</c:v>
                </c:pt>
                <c:pt idx="143">
                  <c:v>37765</c:v>
                </c:pt>
                <c:pt idx="144">
                  <c:v>37766</c:v>
                </c:pt>
                <c:pt idx="145">
                  <c:v>37767</c:v>
                </c:pt>
                <c:pt idx="146">
                  <c:v>37768</c:v>
                </c:pt>
                <c:pt idx="147">
                  <c:v>37769</c:v>
                </c:pt>
                <c:pt idx="148">
                  <c:v>37770</c:v>
                </c:pt>
                <c:pt idx="149">
                  <c:v>37771</c:v>
                </c:pt>
                <c:pt idx="150">
                  <c:v>37772</c:v>
                </c:pt>
                <c:pt idx="151">
                  <c:v>37773</c:v>
                </c:pt>
                <c:pt idx="152">
                  <c:v>37774</c:v>
                </c:pt>
                <c:pt idx="153">
                  <c:v>37775</c:v>
                </c:pt>
                <c:pt idx="154">
                  <c:v>37776</c:v>
                </c:pt>
                <c:pt idx="155">
                  <c:v>37777</c:v>
                </c:pt>
                <c:pt idx="156">
                  <c:v>37778</c:v>
                </c:pt>
                <c:pt idx="157">
                  <c:v>37779</c:v>
                </c:pt>
                <c:pt idx="158">
                  <c:v>37780</c:v>
                </c:pt>
                <c:pt idx="159">
                  <c:v>37781</c:v>
                </c:pt>
                <c:pt idx="160">
                  <c:v>37782</c:v>
                </c:pt>
                <c:pt idx="161">
                  <c:v>37783</c:v>
                </c:pt>
                <c:pt idx="162">
                  <c:v>37784</c:v>
                </c:pt>
                <c:pt idx="163">
                  <c:v>37785</c:v>
                </c:pt>
                <c:pt idx="164">
                  <c:v>37786</c:v>
                </c:pt>
                <c:pt idx="165">
                  <c:v>37787</c:v>
                </c:pt>
                <c:pt idx="166">
                  <c:v>37788</c:v>
                </c:pt>
                <c:pt idx="167">
                  <c:v>37789</c:v>
                </c:pt>
                <c:pt idx="168">
                  <c:v>37790</c:v>
                </c:pt>
                <c:pt idx="169">
                  <c:v>37791</c:v>
                </c:pt>
                <c:pt idx="170">
                  <c:v>37792</c:v>
                </c:pt>
                <c:pt idx="171">
                  <c:v>37793</c:v>
                </c:pt>
                <c:pt idx="172">
                  <c:v>37794</c:v>
                </c:pt>
                <c:pt idx="173">
                  <c:v>37795</c:v>
                </c:pt>
                <c:pt idx="174">
                  <c:v>37796</c:v>
                </c:pt>
                <c:pt idx="175">
                  <c:v>37797</c:v>
                </c:pt>
                <c:pt idx="176">
                  <c:v>37798</c:v>
                </c:pt>
                <c:pt idx="177">
                  <c:v>37799</c:v>
                </c:pt>
                <c:pt idx="178">
                  <c:v>37800</c:v>
                </c:pt>
                <c:pt idx="179">
                  <c:v>37801</c:v>
                </c:pt>
                <c:pt idx="180">
                  <c:v>37802</c:v>
                </c:pt>
                <c:pt idx="181">
                  <c:v>37803</c:v>
                </c:pt>
                <c:pt idx="182">
                  <c:v>37804</c:v>
                </c:pt>
                <c:pt idx="183">
                  <c:v>37805</c:v>
                </c:pt>
                <c:pt idx="184">
                  <c:v>37806</c:v>
                </c:pt>
                <c:pt idx="185">
                  <c:v>37807</c:v>
                </c:pt>
                <c:pt idx="186">
                  <c:v>37808</c:v>
                </c:pt>
                <c:pt idx="187">
                  <c:v>37809</c:v>
                </c:pt>
                <c:pt idx="188">
                  <c:v>37810</c:v>
                </c:pt>
                <c:pt idx="189">
                  <c:v>37811</c:v>
                </c:pt>
                <c:pt idx="190">
                  <c:v>37812</c:v>
                </c:pt>
                <c:pt idx="191">
                  <c:v>37813</c:v>
                </c:pt>
                <c:pt idx="192">
                  <c:v>37814</c:v>
                </c:pt>
                <c:pt idx="193">
                  <c:v>37815</c:v>
                </c:pt>
                <c:pt idx="194">
                  <c:v>37816</c:v>
                </c:pt>
                <c:pt idx="195">
                  <c:v>37817</c:v>
                </c:pt>
                <c:pt idx="196">
                  <c:v>37818</c:v>
                </c:pt>
                <c:pt idx="197">
                  <c:v>37819</c:v>
                </c:pt>
                <c:pt idx="198">
                  <c:v>37820</c:v>
                </c:pt>
                <c:pt idx="199">
                  <c:v>37821</c:v>
                </c:pt>
                <c:pt idx="200">
                  <c:v>37822</c:v>
                </c:pt>
                <c:pt idx="201">
                  <c:v>37823</c:v>
                </c:pt>
                <c:pt idx="202">
                  <c:v>37824</c:v>
                </c:pt>
                <c:pt idx="203">
                  <c:v>37825</c:v>
                </c:pt>
                <c:pt idx="204">
                  <c:v>37826</c:v>
                </c:pt>
                <c:pt idx="205">
                  <c:v>37827</c:v>
                </c:pt>
                <c:pt idx="206">
                  <c:v>37828</c:v>
                </c:pt>
                <c:pt idx="207">
                  <c:v>37829</c:v>
                </c:pt>
                <c:pt idx="208">
                  <c:v>37830</c:v>
                </c:pt>
                <c:pt idx="209">
                  <c:v>37831</c:v>
                </c:pt>
                <c:pt idx="210">
                  <c:v>37832</c:v>
                </c:pt>
                <c:pt idx="211">
                  <c:v>37833</c:v>
                </c:pt>
                <c:pt idx="212">
                  <c:v>37834</c:v>
                </c:pt>
                <c:pt idx="213">
                  <c:v>37835</c:v>
                </c:pt>
                <c:pt idx="214">
                  <c:v>37836</c:v>
                </c:pt>
                <c:pt idx="215">
                  <c:v>37837</c:v>
                </c:pt>
                <c:pt idx="216">
                  <c:v>37838</c:v>
                </c:pt>
                <c:pt idx="217">
                  <c:v>37839</c:v>
                </c:pt>
                <c:pt idx="218">
                  <c:v>37840</c:v>
                </c:pt>
                <c:pt idx="219">
                  <c:v>37841</c:v>
                </c:pt>
                <c:pt idx="220">
                  <c:v>37842</c:v>
                </c:pt>
                <c:pt idx="221">
                  <c:v>37843</c:v>
                </c:pt>
                <c:pt idx="222">
                  <c:v>37844</c:v>
                </c:pt>
                <c:pt idx="223">
                  <c:v>37845</c:v>
                </c:pt>
                <c:pt idx="224">
                  <c:v>37846</c:v>
                </c:pt>
                <c:pt idx="225">
                  <c:v>37847</c:v>
                </c:pt>
                <c:pt idx="226">
                  <c:v>37848</c:v>
                </c:pt>
                <c:pt idx="227">
                  <c:v>37849</c:v>
                </c:pt>
                <c:pt idx="228">
                  <c:v>37850</c:v>
                </c:pt>
                <c:pt idx="229">
                  <c:v>37851</c:v>
                </c:pt>
                <c:pt idx="230">
                  <c:v>37852</c:v>
                </c:pt>
                <c:pt idx="231">
                  <c:v>37853</c:v>
                </c:pt>
                <c:pt idx="232">
                  <c:v>37854</c:v>
                </c:pt>
                <c:pt idx="233">
                  <c:v>37855</c:v>
                </c:pt>
                <c:pt idx="234">
                  <c:v>37856</c:v>
                </c:pt>
                <c:pt idx="235">
                  <c:v>37857</c:v>
                </c:pt>
                <c:pt idx="236">
                  <c:v>37858</c:v>
                </c:pt>
                <c:pt idx="237">
                  <c:v>37859</c:v>
                </c:pt>
                <c:pt idx="238">
                  <c:v>37860</c:v>
                </c:pt>
                <c:pt idx="239">
                  <c:v>37861</c:v>
                </c:pt>
                <c:pt idx="240">
                  <c:v>37862</c:v>
                </c:pt>
                <c:pt idx="241">
                  <c:v>37863</c:v>
                </c:pt>
                <c:pt idx="242">
                  <c:v>37864</c:v>
                </c:pt>
                <c:pt idx="243">
                  <c:v>37865</c:v>
                </c:pt>
                <c:pt idx="244">
                  <c:v>37866</c:v>
                </c:pt>
                <c:pt idx="245">
                  <c:v>37867</c:v>
                </c:pt>
                <c:pt idx="246">
                  <c:v>37868</c:v>
                </c:pt>
                <c:pt idx="247">
                  <c:v>37869</c:v>
                </c:pt>
                <c:pt idx="248">
                  <c:v>37870</c:v>
                </c:pt>
                <c:pt idx="249">
                  <c:v>37871</c:v>
                </c:pt>
                <c:pt idx="250">
                  <c:v>37872</c:v>
                </c:pt>
                <c:pt idx="251">
                  <c:v>37873</c:v>
                </c:pt>
                <c:pt idx="252">
                  <c:v>37874</c:v>
                </c:pt>
                <c:pt idx="253">
                  <c:v>37875</c:v>
                </c:pt>
                <c:pt idx="254">
                  <c:v>37876</c:v>
                </c:pt>
                <c:pt idx="255">
                  <c:v>37877</c:v>
                </c:pt>
                <c:pt idx="256">
                  <c:v>37878</c:v>
                </c:pt>
                <c:pt idx="257">
                  <c:v>37879</c:v>
                </c:pt>
                <c:pt idx="258">
                  <c:v>37880</c:v>
                </c:pt>
                <c:pt idx="259">
                  <c:v>37881</c:v>
                </c:pt>
                <c:pt idx="260">
                  <c:v>37882</c:v>
                </c:pt>
                <c:pt idx="261">
                  <c:v>37883</c:v>
                </c:pt>
                <c:pt idx="262">
                  <c:v>37884</c:v>
                </c:pt>
                <c:pt idx="263">
                  <c:v>37885</c:v>
                </c:pt>
                <c:pt idx="264">
                  <c:v>37886</c:v>
                </c:pt>
                <c:pt idx="265">
                  <c:v>37887</c:v>
                </c:pt>
                <c:pt idx="266">
                  <c:v>37888</c:v>
                </c:pt>
                <c:pt idx="267">
                  <c:v>37889</c:v>
                </c:pt>
                <c:pt idx="268">
                  <c:v>37890</c:v>
                </c:pt>
                <c:pt idx="269">
                  <c:v>37891</c:v>
                </c:pt>
                <c:pt idx="270">
                  <c:v>37892</c:v>
                </c:pt>
                <c:pt idx="271">
                  <c:v>37893</c:v>
                </c:pt>
                <c:pt idx="272">
                  <c:v>37894</c:v>
                </c:pt>
                <c:pt idx="273">
                  <c:v>37895</c:v>
                </c:pt>
                <c:pt idx="274">
                  <c:v>37896</c:v>
                </c:pt>
                <c:pt idx="275">
                  <c:v>37897</c:v>
                </c:pt>
                <c:pt idx="276">
                  <c:v>37898</c:v>
                </c:pt>
                <c:pt idx="277">
                  <c:v>37899</c:v>
                </c:pt>
                <c:pt idx="278">
                  <c:v>37900</c:v>
                </c:pt>
                <c:pt idx="279">
                  <c:v>37901</c:v>
                </c:pt>
                <c:pt idx="280">
                  <c:v>37902</c:v>
                </c:pt>
                <c:pt idx="281">
                  <c:v>37903</c:v>
                </c:pt>
                <c:pt idx="282">
                  <c:v>37904</c:v>
                </c:pt>
                <c:pt idx="283">
                  <c:v>37905</c:v>
                </c:pt>
                <c:pt idx="284">
                  <c:v>37906</c:v>
                </c:pt>
                <c:pt idx="285">
                  <c:v>37907</c:v>
                </c:pt>
                <c:pt idx="286">
                  <c:v>37908</c:v>
                </c:pt>
                <c:pt idx="287">
                  <c:v>37909</c:v>
                </c:pt>
                <c:pt idx="288">
                  <c:v>37910</c:v>
                </c:pt>
                <c:pt idx="289">
                  <c:v>37911</c:v>
                </c:pt>
                <c:pt idx="290">
                  <c:v>37912</c:v>
                </c:pt>
                <c:pt idx="291">
                  <c:v>37913</c:v>
                </c:pt>
                <c:pt idx="292">
                  <c:v>37914</c:v>
                </c:pt>
                <c:pt idx="293">
                  <c:v>37915</c:v>
                </c:pt>
                <c:pt idx="294">
                  <c:v>37916</c:v>
                </c:pt>
                <c:pt idx="295">
                  <c:v>37917</c:v>
                </c:pt>
                <c:pt idx="296">
                  <c:v>37918</c:v>
                </c:pt>
                <c:pt idx="297">
                  <c:v>37919</c:v>
                </c:pt>
                <c:pt idx="298">
                  <c:v>37920</c:v>
                </c:pt>
                <c:pt idx="299">
                  <c:v>37921</c:v>
                </c:pt>
                <c:pt idx="300">
                  <c:v>37922</c:v>
                </c:pt>
                <c:pt idx="301">
                  <c:v>37923</c:v>
                </c:pt>
                <c:pt idx="302">
                  <c:v>37924</c:v>
                </c:pt>
                <c:pt idx="303">
                  <c:v>37925</c:v>
                </c:pt>
                <c:pt idx="304">
                  <c:v>37926</c:v>
                </c:pt>
                <c:pt idx="305">
                  <c:v>37927</c:v>
                </c:pt>
                <c:pt idx="306">
                  <c:v>37928</c:v>
                </c:pt>
                <c:pt idx="307">
                  <c:v>37929</c:v>
                </c:pt>
                <c:pt idx="308">
                  <c:v>37930</c:v>
                </c:pt>
                <c:pt idx="309">
                  <c:v>37931</c:v>
                </c:pt>
                <c:pt idx="310">
                  <c:v>37932</c:v>
                </c:pt>
                <c:pt idx="311">
                  <c:v>37933</c:v>
                </c:pt>
                <c:pt idx="312">
                  <c:v>37934</c:v>
                </c:pt>
                <c:pt idx="313">
                  <c:v>37935</c:v>
                </c:pt>
                <c:pt idx="314">
                  <c:v>37936</c:v>
                </c:pt>
                <c:pt idx="315">
                  <c:v>37937</c:v>
                </c:pt>
                <c:pt idx="316">
                  <c:v>37938</c:v>
                </c:pt>
                <c:pt idx="317">
                  <c:v>37939</c:v>
                </c:pt>
                <c:pt idx="318">
                  <c:v>37940</c:v>
                </c:pt>
                <c:pt idx="319">
                  <c:v>37941</c:v>
                </c:pt>
                <c:pt idx="320">
                  <c:v>37942</c:v>
                </c:pt>
                <c:pt idx="321">
                  <c:v>37943</c:v>
                </c:pt>
                <c:pt idx="322">
                  <c:v>37944</c:v>
                </c:pt>
                <c:pt idx="323">
                  <c:v>37945</c:v>
                </c:pt>
                <c:pt idx="324">
                  <c:v>37946</c:v>
                </c:pt>
                <c:pt idx="325">
                  <c:v>37947</c:v>
                </c:pt>
                <c:pt idx="326">
                  <c:v>37948</c:v>
                </c:pt>
                <c:pt idx="327">
                  <c:v>37949</c:v>
                </c:pt>
                <c:pt idx="328">
                  <c:v>37950</c:v>
                </c:pt>
                <c:pt idx="329">
                  <c:v>37951</c:v>
                </c:pt>
                <c:pt idx="330">
                  <c:v>37952</c:v>
                </c:pt>
                <c:pt idx="331">
                  <c:v>37953</c:v>
                </c:pt>
                <c:pt idx="332">
                  <c:v>37954</c:v>
                </c:pt>
                <c:pt idx="333">
                  <c:v>37955</c:v>
                </c:pt>
                <c:pt idx="334">
                  <c:v>37956</c:v>
                </c:pt>
                <c:pt idx="335">
                  <c:v>37957</c:v>
                </c:pt>
                <c:pt idx="336">
                  <c:v>37958</c:v>
                </c:pt>
                <c:pt idx="337">
                  <c:v>37959</c:v>
                </c:pt>
                <c:pt idx="338">
                  <c:v>37960</c:v>
                </c:pt>
                <c:pt idx="339">
                  <c:v>37961</c:v>
                </c:pt>
                <c:pt idx="340">
                  <c:v>37962</c:v>
                </c:pt>
                <c:pt idx="341">
                  <c:v>37963</c:v>
                </c:pt>
                <c:pt idx="342">
                  <c:v>37964</c:v>
                </c:pt>
                <c:pt idx="343">
                  <c:v>37965</c:v>
                </c:pt>
                <c:pt idx="344">
                  <c:v>37966</c:v>
                </c:pt>
                <c:pt idx="345">
                  <c:v>37967</c:v>
                </c:pt>
                <c:pt idx="346">
                  <c:v>37968</c:v>
                </c:pt>
                <c:pt idx="347">
                  <c:v>37969</c:v>
                </c:pt>
                <c:pt idx="348">
                  <c:v>37970</c:v>
                </c:pt>
                <c:pt idx="349">
                  <c:v>37971</c:v>
                </c:pt>
                <c:pt idx="350">
                  <c:v>37972</c:v>
                </c:pt>
                <c:pt idx="351">
                  <c:v>37973</c:v>
                </c:pt>
                <c:pt idx="352">
                  <c:v>37974</c:v>
                </c:pt>
                <c:pt idx="353">
                  <c:v>37975</c:v>
                </c:pt>
                <c:pt idx="354">
                  <c:v>37976</c:v>
                </c:pt>
                <c:pt idx="355">
                  <c:v>37977</c:v>
                </c:pt>
                <c:pt idx="356">
                  <c:v>37978</c:v>
                </c:pt>
                <c:pt idx="357">
                  <c:v>37979</c:v>
                </c:pt>
                <c:pt idx="358">
                  <c:v>37980</c:v>
                </c:pt>
                <c:pt idx="359">
                  <c:v>37981</c:v>
                </c:pt>
                <c:pt idx="360">
                  <c:v>37982</c:v>
                </c:pt>
                <c:pt idx="361">
                  <c:v>37983</c:v>
                </c:pt>
                <c:pt idx="362">
                  <c:v>37984</c:v>
                </c:pt>
                <c:pt idx="363">
                  <c:v>37985</c:v>
                </c:pt>
                <c:pt idx="364">
                  <c:v>37986</c:v>
                </c:pt>
                <c:pt idx="365">
                  <c:v>37987</c:v>
                </c:pt>
                <c:pt idx="366">
                  <c:v>37988</c:v>
                </c:pt>
                <c:pt idx="367">
                  <c:v>37989</c:v>
                </c:pt>
                <c:pt idx="368">
                  <c:v>37990</c:v>
                </c:pt>
                <c:pt idx="369">
                  <c:v>37991</c:v>
                </c:pt>
                <c:pt idx="370">
                  <c:v>37992</c:v>
                </c:pt>
                <c:pt idx="371">
                  <c:v>37993</c:v>
                </c:pt>
                <c:pt idx="372">
                  <c:v>37994</c:v>
                </c:pt>
                <c:pt idx="373">
                  <c:v>37996</c:v>
                </c:pt>
                <c:pt idx="374">
                  <c:v>37997</c:v>
                </c:pt>
                <c:pt idx="375">
                  <c:v>37998</c:v>
                </c:pt>
                <c:pt idx="376">
                  <c:v>37999</c:v>
                </c:pt>
                <c:pt idx="377">
                  <c:v>38000</c:v>
                </c:pt>
                <c:pt idx="378">
                  <c:v>38002</c:v>
                </c:pt>
                <c:pt idx="379">
                  <c:v>38003</c:v>
                </c:pt>
                <c:pt idx="380">
                  <c:v>38004</c:v>
                </c:pt>
                <c:pt idx="381">
                  <c:v>38005</c:v>
                </c:pt>
                <c:pt idx="382">
                  <c:v>38006</c:v>
                </c:pt>
                <c:pt idx="383">
                  <c:v>38007</c:v>
                </c:pt>
                <c:pt idx="384">
                  <c:v>38008</c:v>
                </c:pt>
                <c:pt idx="385">
                  <c:v>38010</c:v>
                </c:pt>
                <c:pt idx="386">
                  <c:v>38011</c:v>
                </c:pt>
                <c:pt idx="387">
                  <c:v>38012</c:v>
                </c:pt>
                <c:pt idx="388">
                  <c:v>38013</c:v>
                </c:pt>
                <c:pt idx="389">
                  <c:v>38014</c:v>
                </c:pt>
                <c:pt idx="390">
                  <c:v>38015</c:v>
                </c:pt>
                <c:pt idx="391">
                  <c:v>38016</c:v>
                </c:pt>
                <c:pt idx="392">
                  <c:v>38017</c:v>
                </c:pt>
                <c:pt idx="393">
                  <c:v>38018</c:v>
                </c:pt>
                <c:pt idx="394">
                  <c:v>38019</c:v>
                </c:pt>
                <c:pt idx="395">
                  <c:v>38020</c:v>
                </c:pt>
                <c:pt idx="396">
                  <c:v>38021</c:v>
                </c:pt>
                <c:pt idx="397">
                  <c:v>38022</c:v>
                </c:pt>
                <c:pt idx="398">
                  <c:v>38023</c:v>
                </c:pt>
                <c:pt idx="399">
                  <c:v>38024</c:v>
                </c:pt>
                <c:pt idx="400">
                  <c:v>38025</c:v>
                </c:pt>
                <c:pt idx="401">
                  <c:v>38026</c:v>
                </c:pt>
                <c:pt idx="402">
                  <c:v>38027</c:v>
                </c:pt>
                <c:pt idx="403">
                  <c:v>38028</c:v>
                </c:pt>
                <c:pt idx="404">
                  <c:v>38029</c:v>
                </c:pt>
                <c:pt idx="405">
                  <c:v>38030</c:v>
                </c:pt>
                <c:pt idx="406">
                  <c:v>38031</c:v>
                </c:pt>
                <c:pt idx="407">
                  <c:v>38032</c:v>
                </c:pt>
                <c:pt idx="408">
                  <c:v>38033</c:v>
                </c:pt>
                <c:pt idx="409">
                  <c:v>38034</c:v>
                </c:pt>
                <c:pt idx="410">
                  <c:v>38035</c:v>
                </c:pt>
                <c:pt idx="411">
                  <c:v>38036</c:v>
                </c:pt>
                <c:pt idx="412">
                  <c:v>38037</c:v>
                </c:pt>
                <c:pt idx="413">
                  <c:v>38038</c:v>
                </c:pt>
                <c:pt idx="414">
                  <c:v>38039</c:v>
                </c:pt>
                <c:pt idx="415">
                  <c:v>38040</c:v>
                </c:pt>
                <c:pt idx="416">
                  <c:v>38041</c:v>
                </c:pt>
                <c:pt idx="417">
                  <c:v>38042</c:v>
                </c:pt>
                <c:pt idx="418">
                  <c:v>38043</c:v>
                </c:pt>
                <c:pt idx="419">
                  <c:v>38044</c:v>
                </c:pt>
                <c:pt idx="420">
                  <c:v>38045</c:v>
                </c:pt>
                <c:pt idx="421">
                  <c:v>38046</c:v>
                </c:pt>
                <c:pt idx="422">
                  <c:v>38047</c:v>
                </c:pt>
                <c:pt idx="423">
                  <c:v>38048</c:v>
                </c:pt>
                <c:pt idx="424">
                  <c:v>38049</c:v>
                </c:pt>
                <c:pt idx="425">
                  <c:v>38050</c:v>
                </c:pt>
                <c:pt idx="426">
                  <c:v>38051</c:v>
                </c:pt>
                <c:pt idx="427">
                  <c:v>38052</c:v>
                </c:pt>
                <c:pt idx="428">
                  <c:v>38053</c:v>
                </c:pt>
                <c:pt idx="429">
                  <c:v>38054</c:v>
                </c:pt>
                <c:pt idx="430">
                  <c:v>38055</c:v>
                </c:pt>
                <c:pt idx="431">
                  <c:v>38056</c:v>
                </c:pt>
                <c:pt idx="432">
                  <c:v>38057</c:v>
                </c:pt>
                <c:pt idx="433">
                  <c:v>38058</c:v>
                </c:pt>
                <c:pt idx="434">
                  <c:v>38059</c:v>
                </c:pt>
                <c:pt idx="435">
                  <c:v>38060</c:v>
                </c:pt>
                <c:pt idx="436">
                  <c:v>38061</c:v>
                </c:pt>
                <c:pt idx="437">
                  <c:v>38062</c:v>
                </c:pt>
                <c:pt idx="438">
                  <c:v>38063</c:v>
                </c:pt>
                <c:pt idx="439">
                  <c:v>38064</c:v>
                </c:pt>
                <c:pt idx="440">
                  <c:v>38065</c:v>
                </c:pt>
                <c:pt idx="441">
                  <c:v>38066</c:v>
                </c:pt>
                <c:pt idx="442">
                  <c:v>38067</c:v>
                </c:pt>
                <c:pt idx="443">
                  <c:v>38068</c:v>
                </c:pt>
                <c:pt idx="444">
                  <c:v>38069</c:v>
                </c:pt>
                <c:pt idx="445">
                  <c:v>38070</c:v>
                </c:pt>
                <c:pt idx="446">
                  <c:v>38071</c:v>
                </c:pt>
                <c:pt idx="447">
                  <c:v>38072</c:v>
                </c:pt>
                <c:pt idx="448">
                  <c:v>38073</c:v>
                </c:pt>
                <c:pt idx="449">
                  <c:v>38074</c:v>
                </c:pt>
                <c:pt idx="450">
                  <c:v>38075</c:v>
                </c:pt>
                <c:pt idx="451">
                  <c:v>38076</c:v>
                </c:pt>
                <c:pt idx="452">
                  <c:v>38077</c:v>
                </c:pt>
                <c:pt idx="453">
                  <c:v>38078</c:v>
                </c:pt>
                <c:pt idx="454">
                  <c:v>38079</c:v>
                </c:pt>
                <c:pt idx="455">
                  <c:v>38080</c:v>
                </c:pt>
                <c:pt idx="456">
                  <c:v>38081</c:v>
                </c:pt>
                <c:pt idx="457">
                  <c:v>38082</c:v>
                </c:pt>
                <c:pt idx="458">
                  <c:v>38083</c:v>
                </c:pt>
                <c:pt idx="459">
                  <c:v>38084</c:v>
                </c:pt>
                <c:pt idx="460">
                  <c:v>38085</c:v>
                </c:pt>
                <c:pt idx="461">
                  <c:v>38086</c:v>
                </c:pt>
                <c:pt idx="462">
                  <c:v>38087</c:v>
                </c:pt>
                <c:pt idx="463">
                  <c:v>38088</c:v>
                </c:pt>
                <c:pt idx="464">
                  <c:v>38089</c:v>
                </c:pt>
                <c:pt idx="465">
                  <c:v>38090</c:v>
                </c:pt>
                <c:pt idx="466">
                  <c:v>38091</c:v>
                </c:pt>
                <c:pt idx="467">
                  <c:v>38092</c:v>
                </c:pt>
                <c:pt idx="468">
                  <c:v>38093</c:v>
                </c:pt>
                <c:pt idx="469">
                  <c:v>38094</c:v>
                </c:pt>
                <c:pt idx="470">
                  <c:v>38095</c:v>
                </c:pt>
                <c:pt idx="471">
                  <c:v>38096</c:v>
                </c:pt>
                <c:pt idx="472">
                  <c:v>38097</c:v>
                </c:pt>
                <c:pt idx="473">
                  <c:v>38098</c:v>
                </c:pt>
                <c:pt idx="474">
                  <c:v>38099</c:v>
                </c:pt>
                <c:pt idx="475">
                  <c:v>38100</c:v>
                </c:pt>
                <c:pt idx="476">
                  <c:v>38101</c:v>
                </c:pt>
                <c:pt idx="477">
                  <c:v>38102</c:v>
                </c:pt>
                <c:pt idx="478">
                  <c:v>38103</c:v>
                </c:pt>
                <c:pt idx="479">
                  <c:v>38104</c:v>
                </c:pt>
                <c:pt idx="480">
                  <c:v>38105</c:v>
                </c:pt>
                <c:pt idx="481">
                  <c:v>38106</c:v>
                </c:pt>
                <c:pt idx="482">
                  <c:v>38107</c:v>
                </c:pt>
                <c:pt idx="483">
                  <c:v>38108</c:v>
                </c:pt>
                <c:pt idx="484">
                  <c:v>38109</c:v>
                </c:pt>
                <c:pt idx="485">
                  <c:v>38110</c:v>
                </c:pt>
                <c:pt idx="486">
                  <c:v>38111</c:v>
                </c:pt>
                <c:pt idx="487">
                  <c:v>38112</c:v>
                </c:pt>
                <c:pt idx="488">
                  <c:v>38113</c:v>
                </c:pt>
                <c:pt idx="489">
                  <c:v>38114</c:v>
                </c:pt>
                <c:pt idx="490">
                  <c:v>38115</c:v>
                </c:pt>
                <c:pt idx="491">
                  <c:v>38116</c:v>
                </c:pt>
                <c:pt idx="492">
                  <c:v>38117</c:v>
                </c:pt>
                <c:pt idx="493">
                  <c:v>38118</c:v>
                </c:pt>
                <c:pt idx="494">
                  <c:v>38119</c:v>
                </c:pt>
                <c:pt idx="495">
                  <c:v>38120</c:v>
                </c:pt>
                <c:pt idx="496">
                  <c:v>38121</c:v>
                </c:pt>
                <c:pt idx="497">
                  <c:v>38122</c:v>
                </c:pt>
                <c:pt idx="498">
                  <c:v>38123</c:v>
                </c:pt>
                <c:pt idx="499">
                  <c:v>38124</c:v>
                </c:pt>
                <c:pt idx="500">
                  <c:v>38125</c:v>
                </c:pt>
                <c:pt idx="501">
                  <c:v>38126</c:v>
                </c:pt>
                <c:pt idx="502">
                  <c:v>38127</c:v>
                </c:pt>
                <c:pt idx="503">
                  <c:v>38128</c:v>
                </c:pt>
                <c:pt idx="504">
                  <c:v>38129</c:v>
                </c:pt>
                <c:pt idx="505">
                  <c:v>38130</c:v>
                </c:pt>
                <c:pt idx="506">
                  <c:v>38131</c:v>
                </c:pt>
                <c:pt idx="507">
                  <c:v>38132</c:v>
                </c:pt>
                <c:pt idx="508">
                  <c:v>38133</c:v>
                </c:pt>
                <c:pt idx="509">
                  <c:v>38134</c:v>
                </c:pt>
                <c:pt idx="510">
                  <c:v>38135</c:v>
                </c:pt>
                <c:pt idx="511">
                  <c:v>38136</c:v>
                </c:pt>
                <c:pt idx="512">
                  <c:v>38137</c:v>
                </c:pt>
                <c:pt idx="513">
                  <c:v>38138</c:v>
                </c:pt>
                <c:pt idx="514">
                  <c:v>38139</c:v>
                </c:pt>
                <c:pt idx="515">
                  <c:v>38140</c:v>
                </c:pt>
                <c:pt idx="516">
                  <c:v>38141</c:v>
                </c:pt>
                <c:pt idx="517">
                  <c:v>38142</c:v>
                </c:pt>
                <c:pt idx="518">
                  <c:v>38143</c:v>
                </c:pt>
                <c:pt idx="519">
                  <c:v>38144</c:v>
                </c:pt>
                <c:pt idx="520">
                  <c:v>38145</c:v>
                </c:pt>
                <c:pt idx="521">
                  <c:v>38146</c:v>
                </c:pt>
                <c:pt idx="522">
                  <c:v>38147</c:v>
                </c:pt>
                <c:pt idx="523">
                  <c:v>38148</c:v>
                </c:pt>
                <c:pt idx="524">
                  <c:v>38149</c:v>
                </c:pt>
                <c:pt idx="525">
                  <c:v>38150</c:v>
                </c:pt>
                <c:pt idx="526">
                  <c:v>38151</c:v>
                </c:pt>
                <c:pt idx="527">
                  <c:v>38152</c:v>
                </c:pt>
                <c:pt idx="528">
                  <c:v>38153</c:v>
                </c:pt>
                <c:pt idx="529">
                  <c:v>38154</c:v>
                </c:pt>
                <c:pt idx="530">
                  <c:v>38155</c:v>
                </c:pt>
                <c:pt idx="531">
                  <c:v>38156</c:v>
                </c:pt>
                <c:pt idx="532">
                  <c:v>38157</c:v>
                </c:pt>
                <c:pt idx="533">
                  <c:v>38158</c:v>
                </c:pt>
                <c:pt idx="534">
                  <c:v>38159</c:v>
                </c:pt>
                <c:pt idx="535">
                  <c:v>38160</c:v>
                </c:pt>
                <c:pt idx="536">
                  <c:v>38161</c:v>
                </c:pt>
                <c:pt idx="537">
                  <c:v>38162</c:v>
                </c:pt>
                <c:pt idx="538">
                  <c:v>38163</c:v>
                </c:pt>
                <c:pt idx="539">
                  <c:v>38164</c:v>
                </c:pt>
                <c:pt idx="540">
                  <c:v>38165</c:v>
                </c:pt>
                <c:pt idx="541">
                  <c:v>38166</c:v>
                </c:pt>
                <c:pt idx="542">
                  <c:v>38167</c:v>
                </c:pt>
                <c:pt idx="543">
                  <c:v>38168</c:v>
                </c:pt>
                <c:pt idx="544">
                  <c:v>38169</c:v>
                </c:pt>
                <c:pt idx="545">
                  <c:v>38170</c:v>
                </c:pt>
                <c:pt idx="546">
                  <c:v>38171</c:v>
                </c:pt>
                <c:pt idx="547">
                  <c:v>38172</c:v>
                </c:pt>
                <c:pt idx="548">
                  <c:v>38173</c:v>
                </c:pt>
                <c:pt idx="549">
                  <c:v>38174</c:v>
                </c:pt>
                <c:pt idx="550">
                  <c:v>38175</c:v>
                </c:pt>
                <c:pt idx="551">
                  <c:v>38176</c:v>
                </c:pt>
                <c:pt idx="552">
                  <c:v>38177</c:v>
                </c:pt>
                <c:pt idx="553">
                  <c:v>38178</c:v>
                </c:pt>
                <c:pt idx="554">
                  <c:v>38179</c:v>
                </c:pt>
                <c:pt idx="555">
                  <c:v>38180</c:v>
                </c:pt>
                <c:pt idx="556">
                  <c:v>38181</c:v>
                </c:pt>
                <c:pt idx="557">
                  <c:v>38182</c:v>
                </c:pt>
                <c:pt idx="558">
                  <c:v>38183</c:v>
                </c:pt>
                <c:pt idx="559">
                  <c:v>38184</c:v>
                </c:pt>
                <c:pt idx="560">
                  <c:v>38185</c:v>
                </c:pt>
                <c:pt idx="561">
                  <c:v>38186</c:v>
                </c:pt>
                <c:pt idx="562">
                  <c:v>38187</c:v>
                </c:pt>
                <c:pt idx="563">
                  <c:v>38188</c:v>
                </c:pt>
                <c:pt idx="564">
                  <c:v>38189</c:v>
                </c:pt>
                <c:pt idx="565">
                  <c:v>38190</c:v>
                </c:pt>
                <c:pt idx="566">
                  <c:v>38191</c:v>
                </c:pt>
                <c:pt idx="567">
                  <c:v>38192</c:v>
                </c:pt>
                <c:pt idx="568">
                  <c:v>38193</c:v>
                </c:pt>
                <c:pt idx="569">
                  <c:v>38194</c:v>
                </c:pt>
                <c:pt idx="570">
                  <c:v>38195</c:v>
                </c:pt>
                <c:pt idx="571">
                  <c:v>38196</c:v>
                </c:pt>
                <c:pt idx="572">
                  <c:v>38197</c:v>
                </c:pt>
                <c:pt idx="573">
                  <c:v>38198</c:v>
                </c:pt>
                <c:pt idx="574">
                  <c:v>38199</c:v>
                </c:pt>
                <c:pt idx="575">
                  <c:v>38200</c:v>
                </c:pt>
                <c:pt idx="576">
                  <c:v>38201</c:v>
                </c:pt>
                <c:pt idx="577">
                  <c:v>38202</c:v>
                </c:pt>
                <c:pt idx="578">
                  <c:v>38203</c:v>
                </c:pt>
                <c:pt idx="579">
                  <c:v>38204</c:v>
                </c:pt>
                <c:pt idx="580">
                  <c:v>38205</c:v>
                </c:pt>
                <c:pt idx="581">
                  <c:v>38206</c:v>
                </c:pt>
                <c:pt idx="582">
                  <c:v>38207</c:v>
                </c:pt>
                <c:pt idx="583">
                  <c:v>38208</c:v>
                </c:pt>
                <c:pt idx="584">
                  <c:v>38209</c:v>
                </c:pt>
                <c:pt idx="585">
                  <c:v>38210</c:v>
                </c:pt>
                <c:pt idx="586">
                  <c:v>38211</c:v>
                </c:pt>
                <c:pt idx="587">
                  <c:v>38212</c:v>
                </c:pt>
                <c:pt idx="588">
                  <c:v>38213</c:v>
                </c:pt>
                <c:pt idx="589">
                  <c:v>38214</c:v>
                </c:pt>
                <c:pt idx="590">
                  <c:v>38215</c:v>
                </c:pt>
                <c:pt idx="591">
                  <c:v>38216</c:v>
                </c:pt>
                <c:pt idx="592">
                  <c:v>38217</c:v>
                </c:pt>
                <c:pt idx="593">
                  <c:v>38218</c:v>
                </c:pt>
                <c:pt idx="594">
                  <c:v>38219</c:v>
                </c:pt>
                <c:pt idx="595">
                  <c:v>38220</c:v>
                </c:pt>
                <c:pt idx="596">
                  <c:v>38221</c:v>
                </c:pt>
                <c:pt idx="597">
                  <c:v>38222</c:v>
                </c:pt>
                <c:pt idx="598">
                  <c:v>38223</c:v>
                </c:pt>
                <c:pt idx="599">
                  <c:v>38224</c:v>
                </c:pt>
                <c:pt idx="600">
                  <c:v>38225</c:v>
                </c:pt>
                <c:pt idx="601">
                  <c:v>38226</c:v>
                </c:pt>
                <c:pt idx="602">
                  <c:v>38227</c:v>
                </c:pt>
                <c:pt idx="603">
                  <c:v>38228</c:v>
                </c:pt>
                <c:pt idx="604">
                  <c:v>38229</c:v>
                </c:pt>
                <c:pt idx="605">
                  <c:v>38230</c:v>
                </c:pt>
                <c:pt idx="606">
                  <c:v>38231</c:v>
                </c:pt>
                <c:pt idx="607">
                  <c:v>38232</c:v>
                </c:pt>
                <c:pt idx="608">
                  <c:v>38233</c:v>
                </c:pt>
                <c:pt idx="609">
                  <c:v>38234</c:v>
                </c:pt>
                <c:pt idx="610">
                  <c:v>38235</c:v>
                </c:pt>
                <c:pt idx="611">
                  <c:v>38236</c:v>
                </c:pt>
                <c:pt idx="612">
                  <c:v>38237</c:v>
                </c:pt>
                <c:pt idx="613">
                  <c:v>38238</c:v>
                </c:pt>
                <c:pt idx="614">
                  <c:v>38239</c:v>
                </c:pt>
                <c:pt idx="615">
                  <c:v>38240</c:v>
                </c:pt>
                <c:pt idx="616">
                  <c:v>38241</c:v>
                </c:pt>
                <c:pt idx="617">
                  <c:v>38242</c:v>
                </c:pt>
                <c:pt idx="618">
                  <c:v>38243</c:v>
                </c:pt>
                <c:pt idx="619">
                  <c:v>38244</c:v>
                </c:pt>
                <c:pt idx="620">
                  <c:v>38245</c:v>
                </c:pt>
                <c:pt idx="621">
                  <c:v>38246</c:v>
                </c:pt>
                <c:pt idx="622">
                  <c:v>38247</c:v>
                </c:pt>
                <c:pt idx="623">
                  <c:v>38248</c:v>
                </c:pt>
                <c:pt idx="624">
                  <c:v>38249</c:v>
                </c:pt>
                <c:pt idx="625">
                  <c:v>38250</c:v>
                </c:pt>
                <c:pt idx="626">
                  <c:v>38251</c:v>
                </c:pt>
                <c:pt idx="627">
                  <c:v>38252</c:v>
                </c:pt>
                <c:pt idx="628">
                  <c:v>38253</c:v>
                </c:pt>
                <c:pt idx="629">
                  <c:v>38254</c:v>
                </c:pt>
                <c:pt idx="630">
                  <c:v>38255</c:v>
                </c:pt>
                <c:pt idx="631">
                  <c:v>38256</c:v>
                </c:pt>
                <c:pt idx="632">
                  <c:v>38257</c:v>
                </c:pt>
                <c:pt idx="633">
                  <c:v>38258</c:v>
                </c:pt>
                <c:pt idx="634">
                  <c:v>38259</c:v>
                </c:pt>
                <c:pt idx="635">
                  <c:v>38260</c:v>
                </c:pt>
                <c:pt idx="636">
                  <c:v>38261</c:v>
                </c:pt>
                <c:pt idx="637">
                  <c:v>38262</c:v>
                </c:pt>
                <c:pt idx="638">
                  <c:v>38263</c:v>
                </c:pt>
                <c:pt idx="639">
                  <c:v>38264</c:v>
                </c:pt>
                <c:pt idx="640">
                  <c:v>38265</c:v>
                </c:pt>
                <c:pt idx="641">
                  <c:v>38266</c:v>
                </c:pt>
                <c:pt idx="642">
                  <c:v>38267</c:v>
                </c:pt>
                <c:pt idx="643">
                  <c:v>38268</c:v>
                </c:pt>
                <c:pt idx="644">
                  <c:v>38269</c:v>
                </c:pt>
                <c:pt idx="645">
                  <c:v>38270</c:v>
                </c:pt>
                <c:pt idx="646">
                  <c:v>38271</c:v>
                </c:pt>
                <c:pt idx="647">
                  <c:v>38272</c:v>
                </c:pt>
                <c:pt idx="648">
                  <c:v>38273</c:v>
                </c:pt>
                <c:pt idx="649">
                  <c:v>38274</c:v>
                </c:pt>
                <c:pt idx="650">
                  <c:v>38275</c:v>
                </c:pt>
                <c:pt idx="651">
                  <c:v>38276</c:v>
                </c:pt>
                <c:pt idx="652">
                  <c:v>38277</c:v>
                </c:pt>
                <c:pt idx="653">
                  <c:v>38278</c:v>
                </c:pt>
                <c:pt idx="654">
                  <c:v>38279</c:v>
                </c:pt>
                <c:pt idx="655">
                  <c:v>38280</c:v>
                </c:pt>
                <c:pt idx="656">
                  <c:v>38281</c:v>
                </c:pt>
                <c:pt idx="657">
                  <c:v>38282</c:v>
                </c:pt>
                <c:pt idx="658">
                  <c:v>38283</c:v>
                </c:pt>
                <c:pt idx="659">
                  <c:v>38284</c:v>
                </c:pt>
                <c:pt idx="660">
                  <c:v>38285</c:v>
                </c:pt>
                <c:pt idx="661">
                  <c:v>38286</c:v>
                </c:pt>
                <c:pt idx="662">
                  <c:v>38287</c:v>
                </c:pt>
                <c:pt idx="663">
                  <c:v>38288</c:v>
                </c:pt>
                <c:pt idx="664">
                  <c:v>38289</c:v>
                </c:pt>
                <c:pt idx="665">
                  <c:v>38290</c:v>
                </c:pt>
                <c:pt idx="666">
                  <c:v>38291</c:v>
                </c:pt>
                <c:pt idx="667">
                  <c:v>38292</c:v>
                </c:pt>
                <c:pt idx="668">
                  <c:v>38293</c:v>
                </c:pt>
                <c:pt idx="669">
                  <c:v>38294</c:v>
                </c:pt>
                <c:pt idx="670">
                  <c:v>38295</c:v>
                </c:pt>
                <c:pt idx="671">
                  <c:v>38296</c:v>
                </c:pt>
                <c:pt idx="672">
                  <c:v>38297</c:v>
                </c:pt>
                <c:pt idx="673">
                  <c:v>38298</c:v>
                </c:pt>
                <c:pt idx="674">
                  <c:v>38299</c:v>
                </c:pt>
                <c:pt idx="675">
                  <c:v>38300</c:v>
                </c:pt>
                <c:pt idx="676">
                  <c:v>38301</c:v>
                </c:pt>
                <c:pt idx="677">
                  <c:v>38302</c:v>
                </c:pt>
                <c:pt idx="678">
                  <c:v>38303</c:v>
                </c:pt>
                <c:pt idx="679">
                  <c:v>38304</c:v>
                </c:pt>
                <c:pt idx="680">
                  <c:v>38305</c:v>
                </c:pt>
                <c:pt idx="681">
                  <c:v>38306</c:v>
                </c:pt>
                <c:pt idx="682">
                  <c:v>38307</c:v>
                </c:pt>
                <c:pt idx="683">
                  <c:v>38308</c:v>
                </c:pt>
                <c:pt idx="684">
                  <c:v>38309</c:v>
                </c:pt>
                <c:pt idx="685">
                  <c:v>38310</c:v>
                </c:pt>
                <c:pt idx="686">
                  <c:v>38311</c:v>
                </c:pt>
                <c:pt idx="687">
                  <c:v>38312</c:v>
                </c:pt>
                <c:pt idx="688">
                  <c:v>38313</c:v>
                </c:pt>
                <c:pt idx="689">
                  <c:v>38314</c:v>
                </c:pt>
                <c:pt idx="690">
                  <c:v>38315</c:v>
                </c:pt>
                <c:pt idx="691">
                  <c:v>38316</c:v>
                </c:pt>
                <c:pt idx="692">
                  <c:v>38317</c:v>
                </c:pt>
                <c:pt idx="693">
                  <c:v>38318</c:v>
                </c:pt>
                <c:pt idx="694">
                  <c:v>38319</c:v>
                </c:pt>
                <c:pt idx="695">
                  <c:v>38320</c:v>
                </c:pt>
                <c:pt idx="696">
                  <c:v>38321</c:v>
                </c:pt>
                <c:pt idx="697">
                  <c:v>38322</c:v>
                </c:pt>
                <c:pt idx="698">
                  <c:v>38323</c:v>
                </c:pt>
                <c:pt idx="699">
                  <c:v>38324</c:v>
                </c:pt>
                <c:pt idx="700">
                  <c:v>38325</c:v>
                </c:pt>
                <c:pt idx="701">
                  <c:v>38326</c:v>
                </c:pt>
                <c:pt idx="702">
                  <c:v>38327</c:v>
                </c:pt>
                <c:pt idx="703">
                  <c:v>38328</c:v>
                </c:pt>
                <c:pt idx="704">
                  <c:v>38329</c:v>
                </c:pt>
                <c:pt idx="705">
                  <c:v>38330</c:v>
                </c:pt>
                <c:pt idx="706">
                  <c:v>38331</c:v>
                </c:pt>
                <c:pt idx="707">
                  <c:v>38332</c:v>
                </c:pt>
                <c:pt idx="708">
                  <c:v>38333</c:v>
                </c:pt>
                <c:pt idx="709">
                  <c:v>38334</c:v>
                </c:pt>
                <c:pt idx="710">
                  <c:v>38335</c:v>
                </c:pt>
                <c:pt idx="711">
                  <c:v>38336</c:v>
                </c:pt>
                <c:pt idx="712">
                  <c:v>38337</c:v>
                </c:pt>
                <c:pt idx="713">
                  <c:v>38338</c:v>
                </c:pt>
                <c:pt idx="714">
                  <c:v>38339</c:v>
                </c:pt>
                <c:pt idx="715">
                  <c:v>38340</c:v>
                </c:pt>
                <c:pt idx="716">
                  <c:v>38341</c:v>
                </c:pt>
                <c:pt idx="717">
                  <c:v>38342</c:v>
                </c:pt>
                <c:pt idx="718">
                  <c:v>38343</c:v>
                </c:pt>
                <c:pt idx="719">
                  <c:v>38344</c:v>
                </c:pt>
                <c:pt idx="720">
                  <c:v>38345</c:v>
                </c:pt>
                <c:pt idx="721">
                  <c:v>38346</c:v>
                </c:pt>
                <c:pt idx="722">
                  <c:v>38347</c:v>
                </c:pt>
                <c:pt idx="723">
                  <c:v>38348</c:v>
                </c:pt>
                <c:pt idx="724">
                  <c:v>38349</c:v>
                </c:pt>
                <c:pt idx="725">
                  <c:v>38350</c:v>
                </c:pt>
                <c:pt idx="726">
                  <c:v>38351</c:v>
                </c:pt>
                <c:pt idx="727">
                  <c:v>38352</c:v>
                </c:pt>
                <c:pt idx="728">
                  <c:v>38353</c:v>
                </c:pt>
                <c:pt idx="729">
                  <c:v>38354</c:v>
                </c:pt>
                <c:pt idx="730">
                  <c:v>38355</c:v>
                </c:pt>
                <c:pt idx="731">
                  <c:v>38356</c:v>
                </c:pt>
                <c:pt idx="732">
                  <c:v>38357</c:v>
                </c:pt>
                <c:pt idx="733">
                  <c:v>38358</c:v>
                </c:pt>
                <c:pt idx="734">
                  <c:v>38359</c:v>
                </c:pt>
                <c:pt idx="735">
                  <c:v>38360</c:v>
                </c:pt>
                <c:pt idx="736">
                  <c:v>38361</c:v>
                </c:pt>
                <c:pt idx="737">
                  <c:v>38362</c:v>
                </c:pt>
                <c:pt idx="738">
                  <c:v>38363</c:v>
                </c:pt>
                <c:pt idx="739">
                  <c:v>38364</c:v>
                </c:pt>
                <c:pt idx="740">
                  <c:v>38365</c:v>
                </c:pt>
                <c:pt idx="741">
                  <c:v>38366</c:v>
                </c:pt>
                <c:pt idx="742">
                  <c:v>38367</c:v>
                </c:pt>
                <c:pt idx="743">
                  <c:v>38368</c:v>
                </c:pt>
                <c:pt idx="744">
                  <c:v>38369</c:v>
                </c:pt>
                <c:pt idx="745">
                  <c:v>38370</c:v>
                </c:pt>
                <c:pt idx="746">
                  <c:v>38371</c:v>
                </c:pt>
                <c:pt idx="747">
                  <c:v>38372</c:v>
                </c:pt>
                <c:pt idx="748">
                  <c:v>38373</c:v>
                </c:pt>
                <c:pt idx="749">
                  <c:v>38374</c:v>
                </c:pt>
                <c:pt idx="750">
                  <c:v>38375</c:v>
                </c:pt>
                <c:pt idx="751">
                  <c:v>38376</c:v>
                </c:pt>
                <c:pt idx="752">
                  <c:v>38377</c:v>
                </c:pt>
                <c:pt idx="753">
                  <c:v>38378</c:v>
                </c:pt>
                <c:pt idx="754">
                  <c:v>38379</c:v>
                </c:pt>
                <c:pt idx="755">
                  <c:v>38380</c:v>
                </c:pt>
                <c:pt idx="756">
                  <c:v>38381</c:v>
                </c:pt>
                <c:pt idx="757">
                  <c:v>38382</c:v>
                </c:pt>
                <c:pt idx="758">
                  <c:v>38383</c:v>
                </c:pt>
                <c:pt idx="759">
                  <c:v>38384</c:v>
                </c:pt>
                <c:pt idx="760">
                  <c:v>38385</c:v>
                </c:pt>
                <c:pt idx="761">
                  <c:v>38386</c:v>
                </c:pt>
                <c:pt idx="762">
                  <c:v>38387</c:v>
                </c:pt>
                <c:pt idx="763">
                  <c:v>38388</c:v>
                </c:pt>
                <c:pt idx="764">
                  <c:v>38389</c:v>
                </c:pt>
                <c:pt idx="765">
                  <c:v>38390</c:v>
                </c:pt>
                <c:pt idx="766">
                  <c:v>38391</c:v>
                </c:pt>
                <c:pt idx="767">
                  <c:v>38392</c:v>
                </c:pt>
                <c:pt idx="768">
                  <c:v>38393</c:v>
                </c:pt>
                <c:pt idx="769">
                  <c:v>38394</c:v>
                </c:pt>
                <c:pt idx="770">
                  <c:v>38395</c:v>
                </c:pt>
                <c:pt idx="771">
                  <c:v>38396</c:v>
                </c:pt>
                <c:pt idx="772">
                  <c:v>38397</c:v>
                </c:pt>
                <c:pt idx="773">
                  <c:v>38398</c:v>
                </c:pt>
                <c:pt idx="774">
                  <c:v>38399</c:v>
                </c:pt>
                <c:pt idx="775">
                  <c:v>38400</c:v>
                </c:pt>
                <c:pt idx="776">
                  <c:v>38401</c:v>
                </c:pt>
                <c:pt idx="777">
                  <c:v>38402</c:v>
                </c:pt>
                <c:pt idx="778">
                  <c:v>38403</c:v>
                </c:pt>
                <c:pt idx="779">
                  <c:v>38404</c:v>
                </c:pt>
                <c:pt idx="780">
                  <c:v>38405</c:v>
                </c:pt>
                <c:pt idx="781">
                  <c:v>38406</c:v>
                </c:pt>
                <c:pt idx="782">
                  <c:v>38407</c:v>
                </c:pt>
                <c:pt idx="783">
                  <c:v>38408</c:v>
                </c:pt>
                <c:pt idx="784">
                  <c:v>38409</c:v>
                </c:pt>
                <c:pt idx="785">
                  <c:v>38410</c:v>
                </c:pt>
                <c:pt idx="786">
                  <c:v>38411</c:v>
                </c:pt>
                <c:pt idx="787">
                  <c:v>38412</c:v>
                </c:pt>
                <c:pt idx="788">
                  <c:v>38413</c:v>
                </c:pt>
                <c:pt idx="789">
                  <c:v>38414</c:v>
                </c:pt>
                <c:pt idx="790">
                  <c:v>38415</c:v>
                </c:pt>
                <c:pt idx="791">
                  <c:v>38416</c:v>
                </c:pt>
                <c:pt idx="792">
                  <c:v>38417</c:v>
                </c:pt>
                <c:pt idx="793">
                  <c:v>38418</c:v>
                </c:pt>
                <c:pt idx="794">
                  <c:v>38419</c:v>
                </c:pt>
                <c:pt idx="795">
                  <c:v>38420</c:v>
                </c:pt>
                <c:pt idx="796">
                  <c:v>38421</c:v>
                </c:pt>
                <c:pt idx="797">
                  <c:v>38422</c:v>
                </c:pt>
                <c:pt idx="798">
                  <c:v>38423</c:v>
                </c:pt>
                <c:pt idx="799">
                  <c:v>38424</c:v>
                </c:pt>
                <c:pt idx="800">
                  <c:v>38425</c:v>
                </c:pt>
                <c:pt idx="801">
                  <c:v>38426</c:v>
                </c:pt>
                <c:pt idx="802">
                  <c:v>38427</c:v>
                </c:pt>
                <c:pt idx="803">
                  <c:v>38428</c:v>
                </c:pt>
                <c:pt idx="804">
                  <c:v>38429</c:v>
                </c:pt>
                <c:pt idx="805">
                  <c:v>38430</c:v>
                </c:pt>
                <c:pt idx="806">
                  <c:v>38431</c:v>
                </c:pt>
                <c:pt idx="807">
                  <c:v>38432</c:v>
                </c:pt>
                <c:pt idx="808">
                  <c:v>38433</c:v>
                </c:pt>
                <c:pt idx="809">
                  <c:v>38434</c:v>
                </c:pt>
                <c:pt idx="810">
                  <c:v>38435</c:v>
                </c:pt>
                <c:pt idx="811">
                  <c:v>38436</c:v>
                </c:pt>
                <c:pt idx="812">
                  <c:v>38437</c:v>
                </c:pt>
                <c:pt idx="813">
                  <c:v>38438</c:v>
                </c:pt>
                <c:pt idx="814">
                  <c:v>38439</c:v>
                </c:pt>
                <c:pt idx="815">
                  <c:v>38440</c:v>
                </c:pt>
                <c:pt idx="816">
                  <c:v>38441</c:v>
                </c:pt>
                <c:pt idx="817">
                  <c:v>38442</c:v>
                </c:pt>
                <c:pt idx="818">
                  <c:v>38443</c:v>
                </c:pt>
                <c:pt idx="819">
                  <c:v>38444</c:v>
                </c:pt>
                <c:pt idx="820">
                  <c:v>38445</c:v>
                </c:pt>
                <c:pt idx="821">
                  <c:v>38446</c:v>
                </c:pt>
                <c:pt idx="822">
                  <c:v>38447</c:v>
                </c:pt>
                <c:pt idx="823">
                  <c:v>38448</c:v>
                </c:pt>
                <c:pt idx="824">
                  <c:v>38449</c:v>
                </c:pt>
                <c:pt idx="825">
                  <c:v>38450</c:v>
                </c:pt>
                <c:pt idx="826">
                  <c:v>38451</c:v>
                </c:pt>
                <c:pt idx="827">
                  <c:v>38452</c:v>
                </c:pt>
                <c:pt idx="828">
                  <c:v>38453</c:v>
                </c:pt>
                <c:pt idx="829">
                  <c:v>38454</c:v>
                </c:pt>
                <c:pt idx="830">
                  <c:v>38455</c:v>
                </c:pt>
                <c:pt idx="831">
                  <c:v>38456</c:v>
                </c:pt>
                <c:pt idx="832">
                  <c:v>38457</c:v>
                </c:pt>
                <c:pt idx="833">
                  <c:v>38458</c:v>
                </c:pt>
                <c:pt idx="834">
                  <c:v>38459</c:v>
                </c:pt>
                <c:pt idx="835">
                  <c:v>38460</c:v>
                </c:pt>
                <c:pt idx="836">
                  <c:v>38461</c:v>
                </c:pt>
                <c:pt idx="837">
                  <c:v>38462</c:v>
                </c:pt>
                <c:pt idx="838">
                  <c:v>38463</c:v>
                </c:pt>
                <c:pt idx="839">
                  <c:v>38464</c:v>
                </c:pt>
                <c:pt idx="840">
                  <c:v>38465</c:v>
                </c:pt>
                <c:pt idx="841">
                  <c:v>38466</c:v>
                </c:pt>
                <c:pt idx="842">
                  <c:v>38467</c:v>
                </c:pt>
                <c:pt idx="843">
                  <c:v>38468</c:v>
                </c:pt>
                <c:pt idx="844">
                  <c:v>38469</c:v>
                </c:pt>
                <c:pt idx="845">
                  <c:v>38470</c:v>
                </c:pt>
                <c:pt idx="846">
                  <c:v>38471</c:v>
                </c:pt>
                <c:pt idx="847">
                  <c:v>38472</c:v>
                </c:pt>
                <c:pt idx="848">
                  <c:v>38473</c:v>
                </c:pt>
                <c:pt idx="849">
                  <c:v>38474</c:v>
                </c:pt>
                <c:pt idx="850">
                  <c:v>38475</c:v>
                </c:pt>
                <c:pt idx="851">
                  <c:v>38476</c:v>
                </c:pt>
                <c:pt idx="852">
                  <c:v>38477</c:v>
                </c:pt>
                <c:pt idx="853">
                  <c:v>38478</c:v>
                </c:pt>
                <c:pt idx="854">
                  <c:v>38479</c:v>
                </c:pt>
                <c:pt idx="855">
                  <c:v>38480</c:v>
                </c:pt>
                <c:pt idx="856">
                  <c:v>38481</c:v>
                </c:pt>
                <c:pt idx="857">
                  <c:v>38482</c:v>
                </c:pt>
                <c:pt idx="858">
                  <c:v>38483</c:v>
                </c:pt>
                <c:pt idx="859">
                  <c:v>38484</c:v>
                </c:pt>
                <c:pt idx="860">
                  <c:v>38485</c:v>
                </c:pt>
                <c:pt idx="861">
                  <c:v>38486</c:v>
                </c:pt>
                <c:pt idx="862">
                  <c:v>38487</c:v>
                </c:pt>
                <c:pt idx="863">
                  <c:v>38488</c:v>
                </c:pt>
                <c:pt idx="864">
                  <c:v>38489</c:v>
                </c:pt>
                <c:pt idx="865">
                  <c:v>38490</c:v>
                </c:pt>
                <c:pt idx="866">
                  <c:v>38491</c:v>
                </c:pt>
                <c:pt idx="867">
                  <c:v>38492</c:v>
                </c:pt>
                <c:pt idx="868">
                  <c:v>38493</c:v>
                </c:pt>
                <c:pt idx="869">
                  <c:v>38494</c:v>
                </c:pt>
                <c:pt idx="870">
                  <c:v>38495</c:v>
                </c:pt>
                <c:pt idx="871">
                  <c:v>38496</c:v>
                </c:pt>
                <c:pt idx="872">
                  <c:v>38497</c:v>
                </c:pt>
                <c:pt idx="873">
                  <c:v>38498</c:v>
                </c:pt>
                <c:pt idx="874">
                  <c:v>38499</c:v>
                </c:pt>
                <c:pt idx="875">
                  <c:v>38500</c:v>
                </c:pt>
                <c:pt idx="876">
                  <c:v>38501</c:v>
                </c:pt>
                <c:pt idx="877">
                  <c:v>38502</c:v>
                </c:pt>
                <c:pt idx="878">
                  <c:v>38503</c:v>
                </c:pt>
                <c:pt idx="879">
                  <c:v>38504</c:v>
                </c:pt>
                <c:pt idx="880">
                  <c:v>38505</c:v>
                </c:pt>
                <c:pt idx="881">
                  <c:v>38506</c:v>
                </c:pt>
                <c:pt idx="882">
                  <c:v>38507</c:v>
                </c:pt>
                <c:pt idx="883">
                  <c:v>38508</c:v>
                </c:pt>
                <c:pt idx="884">
                  <c:v>38509</c:v>
                </c:pt>
                <c:pt idx="885">
                  <c:v>38510</c:v>
                </c:pt>
                <c:pt idx="886">
                  <c:v>38511</c:v>
                </c:pt>
                <c:pt idx="887">
                  <c:v>38512</c:v>
                </c:pt>
                <c:pt idx="888">
                  <c:v>38513</c:v>
                </c:pt>
                <c:pt idx="889">
                  <c:v>38514</c:v>
                </c:pt>
                <c:pt idx="890">
                  <c:v>38515</c:v>
                </c:pt>
                <c:pt idx="891">
                  <c:v>38516</c:v>
                </c:pt>
                <c:pt idx="892">
                  <c:v>38517</c:v>
                </c:pt>
                <c:pt idx="893">
                  <c:v>38518</c:v>
                </c:pt>
                <c:pt idx="894">
                  <c:v>38519</c:v>
                </c:pt>
                <c:pt idx="895">
                  <c:v>38520</c:v>
                </c:pt>
                <c:pt idx="896">
                  <c:v>38521</c:v>
                </c:pt>
                <c:pt idx="897">
                  <c:v>38522</c:v>
                </c:pt>
                <c:pt idx="898">
                  <c:v>38523</c:v>
                </c:pt>
                <c:pt idx="899">
                  <c:v>38524</c:v>
                </c:pt>
                <c:pt idx="900">
                  <c:v>38525</c:v>
                </c:pt>
                <c:pt idx="901">
                  <c:v>38526</c:v>
                </c:pt>
                <c:pt idx="902">
                  <c:v>38527</c:v>
                </c:pt>
                <c:pt idx="903">
                  <c:v>38528</c:v>
                </c:pt>
                <c:pt idx="904">
                  <c:v>38529</c:v>
                </c:pt>
                <c:pt idx="905">
                  <c:v>38530</c:v>
                </c:pt>
                <c:pt idx="906">
                  <c:v>38531</c:v>
                </c:pt>
                <c:pt idx="907">
                  <c:v>38532</c:v>
                </c:pt>
                <c:pt idx="908">
                  <c:v>38533</c:v>
                </c:pt>
                <c:pt idx="909">
                  <c:v>38534</c:v>
                </c:pt>
                <c:pt idx="910">
                  <c:v>38535</c:v>
                </c:pt>
                <c:pt idx="911">
                  <c:v>38536</c:v>
                </c:pt>
                <c:pt idx="912">
                  <c:v>38537</c:v>
                </c:pt>
                <c:pt idx="913">
                  <c:v>38538</c:v>
                </c:pt>
                <c:pt idx="914">
                  <c:v>38539</c:v>
                </c:pt>
                <c:pt idx="915">
                  <c:v>38540</c:v>
                </c:pt>
                <c:pt idx="916">
                  <c:v>38541</c:v>
                </c:pt>
                <c:pt idx="917">
                  <c:v>38542</c:v>
                </c:pt>
                <c:pt idx="918">
                  <c:v>38543</c:v>
                </c:pt>
                <c:pt idx="919">
                  <c:v>38544</c:v>
                </c:pt>
                <c:pt idx="920">
                  <c:v>38545</c:v>
                </c:pt>
                <c:pt idx="921">
                  <c:v>38546</c:v>
                </c:pt>
                <c:pt idx="922">
                  <c:v>38547</c:v>
                </c:pt>
                <c:pt idx="923">
                  <c:v>38548</c:v>
                </c:pt>
                <c:pt idx="924">
                  <c:v>38549</c:v>
                </c:pt>
                <c:pt idx="925">
                  <c:v>38550</c:v>
                </c:pt>
                <c:pt idx="926">
                  <c:v>38551</c:v>
                </c:pt>
                <c:pt idx="927">
                  <c:v>38552</c:v>
                </c:pt>
                <c:pt idx="928">
                  <c:v>38553</c:v>
                </c:pt>
                <c:pt idx="929">
                  <c:v>38554</c:v>
                </c:pt>
                <c:pt idx="930">
                  <c:v>38555</c:v>
                </c:pt>
                <c:pt idx="931">
                  <c:v>38556</c:v>
                </c:pt>
                <c:pt idx="932">
                  <c:v>38557</c:v>
                </c:pt>
                <c:pt idx="933">
                  <c:v>38558</c:v>
                </c:pt>
                <c:pt idx="934">
                  <c:v>38559</c:v>
                </c:pt>
                <c:pt idx="935">
                  <c:v>38560</c:v>
                </c:pt>
                <c:pt idx="936">
                  <c:v>38562</c:v>
                </c:pt>
                <c:pt idx="937">
                  <c:v>38563</c:v>
                </c:pt>
                <c:pt idx="938">
                  <c:v>38564</c:v>
                </c:pt>
                <c:pt idx="939">
                  <c:v>38565</c:v>
                </c:pt>
                <c:pt idx="940">
                  <c:v>38566</c:v>
                </c:pt>
                <c:pt idx="941">
                  <c:v>38567</c:v>
                </c:pt>
                <c:pt idx="942">
                  <c:v>38568</c:v>
                </c:pt>
                <c:pt idx="943">
                  <c:v>38569</c:v>
                </c:pt>
                <c:pt idx="944">
                  <c:v>38570</c:v>
                </c:pt>
                <c:pt idx="945">
                  <c:v>38571</c:v>
                </c:pt>
                <c:pt idx="946">
                  <c:v>38572</c:v>
                </c:pt>
                <c:pt idx="947">
                  <c:v>38573</c:v>
                </c:pt>
                <c:pt idx="948">
                  <c:v>38574</c:v>
                </c:pt>
                <c:pt idx="949">
                  <c:v>38575</c:v>
                </c:pt>
                <c:pt idx="950">
                  <c:v>38576</c:v>
                </c:pt>
                <c:pt idx="951">
                  <c:v>38577</c:v>
                </c:pt>
                <c:pt idx="952">
                  <c:v>38578</c:v>
                </c:pt>
                <c:pt idx="953">
                  <c:v>38579</c:v>
                </c:pt>
                <c:pt idx="954">
                  <c:v>38580</c:v>
                </c:pt>
                <c:pt idx="955">
                  <c:v>38581</c:v>
                </c:pt>
                <c:pt idx="956">
                  <c:v>38582</c:v>
                </c:pt>
                <c:pt idx="957">
                  <c:v>38583</c:v>
                </c:pt>
                <c:pt idx="958">
                  <c:v>38584</c:v>
                </c:pt>
                <c:pt idx="959">
                  <c:v>38585</c:v>
                </c:pt>
                <c:pt idx="960">
                  <c:v>38586</c:v>
                </c:pt>
                <c:pt idx="961">
                  <c:v>38587</c:v>
                </c:pt>
                <c:pt idx="962">
                  <c:v>38588</c:v>
                </c:pt>
                <c:pt idx="963">
                  <c:v>38589</c:v>
                </c:pt>
                <c:pt idx="964">
                  <c:v>38590</c:v>
                </c:pt>
                <c:pt idx="965">
                  <c:v>38591</c:v>
                </c:pt>
                <c:pt idx="966">
                  <c:v>38592</c:v>
                </c:pt>
                <c:pt idx="967">
                  <c:v>38593</c:v>
                </c:pt>
                <c:pt idx="968">
                  <c:v>38594</c:v>
                </c:pt>
                <c:pt idx="969">
                  <c:v>38595</c:v>
                </c:pt>
                <c:pt idx="970">
                  <c:v>38596</c:v>
                </c:pt>
                <c:pt idx="971">
                  <c:v>38597</c:v>
                </c:pt>
                <c:pt idx="972">
                  <c:v>38598</c:v>
                </c:pt>
                <c:pt idx="973">
                  <c:v>38599</c:v>
                </c:pt>
                <c:pt idx="974">
                  <c:v>38600</c:v>
                </c:pt>
                <c:pt idx="975">
                  <c:v>38601</c:v>
                </c:pt>
                <c:pt idx="976">
                  <c:v>38602</c:v>
                </c:pt>
                <c:pt idx="977">
                  <c:v>38603</c:v>
                </c:pt>
                <c:pt idx="978">
                  <c:v>38604</c:v>
                </c:pt>
                <c:pt idx="979">
                  <c:v>38605</c:v>
                </c:pt>
                <c:pt idx="980">
                  <c:v>38606</c:v>
                </c:pt>
                <c:pt idx="981">
                  <c:v>38607</c:v>
                </c:pt>
                <c:pt idx="982">
                  <c:v>38608</c:v>
                </c:pt>
                <c:pt idx="983">
                  <c:v>38609</c:v>
                </c:pt>
                <c:pt idx="984">
                  <c:v>38610</c:v>
                </c:pt>
                <c:pt idx="985">
                  <c:v>38611</c:v>
                </c:pt>
                <c:pt idx="986">
                  <c:v>38612</c:v>
                </c:pt>
                <c:pt idx="987">
                  <c:v>38613</c:v>
                </c:pt>
                <c:pt idx="988">
                  <c:v>38614</c:v>
                </c:pt>
                <c:pt idx="989">
                  <c:v>38615</c:v>
                </c:pt>
                <c:pt idx="990">
                  <c:v>38616</c:v>
                </c:pt>
                <c:pt idx="991">
                  <c:v>38617</c:v>
                </c:pt>
                <c:pt idx="992">
                  <c:v>38618</c:v>
                </c:pt>
                <c:pt idx="993">
                  <c:v>38619</c:v>
                </c:pt>
                <c:pt idx="994">
                  <c:v>38620</c:v>
                </c:pt>
                <c:pt idx="995">
                  <c:v>38621</c:v>
                </c:pt>
                <c:pt idx="996">
                  <c:v>38622</c:v>
                </c:pt>
                <c:pt idx="997">
                  <c:v>38623</c:v>
                </c:pt>
                <c:pt idx="998">
                  <c:v>38624</c:v>
                </c:pt>
                <c:pt idx="999">
                  <c:v>38625</c:v>
                </c:pt>
                <c:pt idx="1000">
                  <c:v>38626</c:v>
                </c:pt>
                <c:pt idx="1001">
                  <c:v>38627</c:v>
                </c:pt>
                <c:pt idx="1002">
                  <c:v>38628</c:v>
                </c:pt>
                <c:pt idx="1003">
                  <c:v>38629</c:v>
                </c:pt>
                <c:pt idx="1004">
                  <c:v>38630</c:v>
                </c:pt>
                <c:pt idx="1005">
                  <c:v>38631</c:v>
                </c:pt>
                <c:pt idx="1006">
                  <c:v>38632</c:v>
                </c:pt>
                <c:pt idx="1007">
                  <c:v>38633</c:v>
                </c:pt>
                <c:pt idx="1008">
                  <c:v>38634</c:v>
                </c:pt>
                <c:pt idx="1009">
                  <c:v>38635</c:v>
                </c:pt>
                <c:pt idx="1010">
                  <c:v>38636</c:v>
                </c:pt>
                <c:pt idx="1011">
                  <c:v>38637</c:v>
                </c:pt>
                <c:pt idx="1012">
                  <c:v>38638</c:v>
                </c:pt>
                <c:pt idx="1013">
                  <c:v>38639</c:v>
                </c:pt>
                <c:pt idx="1014">
                  <c:v>38640</c:v>
                </c:pt>
                <c:pt idx="1015">
                  <c:v>38641</c:v>
                </c:pt>
                <c:pt idx="1016">
                  <c:v>38642</c:v>
                </c:pt>
                <c:pt idx="1017">
                  <c:v>38643</c:v>
                </c:pt>
                <c:pt idx="1018">
                  <c:v>38644</c:v>
                </c:pt>
                <c:pt idx="1019">
                  <c:v>38645</c:v>
                </c:pt>
                <c:pt idx="1020">
                  <c:v>38646</c:v>
                </c:pt>
                <c:pt idx="1021">
                  <c:v>38647</c:v>
                </c:pt>
                <c:pt idx="1022">
                  <c:v>38648</c:v>
                </c:pt>
                <c:pt idx="1023">
                  <c:v>38649</c:v>
                </c:pt>
                <c:pt idx="1024">
                  <c:v>38650</c:v>
                </c:pt>
                <c:pt idx="1025">
                  <c:v>38651</c:v>
                </c:pt>
                <c:pt idx="1026">
                  <c:v>38652</c:v>
                </c:pt>
                <c:pt idx="1027">
                  <c:v>38653</c:v>
                </c:pt>
                <c:pt idx="1028">
                  <c:v>38654</c:v>
                </c:pt>
                <c:pt idx="1029">
                  <c:v>38655</c:v>
                </c:pt>
                <c:pt idx="1030">
                  <c:v>38656</c:v>
                </c:pt>
                <c:pt idx="1031">
                  <c:v>38657</c:v>
                </c:pt>
                <c:pt idx="1032">
                  <c:v>38658</c:v>
                </c:pt>
                <c:pt idx="1033">
                  <c:v>38659</c:v>
                </c:pt>
                <c:pt idx="1034">
                  <c:v>38660</c:v>
                </c:pt>
                <c:pt idx="1035">
                  <c:v>38661</c:v>
                </c:pt>
                <c:pt idx="1036">
                  <c:v>38662</c:v>
                </c:pt>
                <c:pt idx="1037">
                  <c:v>38663</c:v>
                </c:pt>
                <c:pt idx="1038">
                  <c:v>38664</c:v>
                </c:pt>
                <c:pt idx="1039">
                  <c:v>38665</c:v>
                </c:pt>
                <c:pt idx="1040">
                  <c:v>38666</c:v>
                </c:pt>
                <c:pt idx="1041">
                  <c:v>38667</c:v>
                </c:pt>
                <c:pt idx="1042">
                  <c:v>38668</c:v>
                </c:pt>
                <c:pt idx="1043">
                  <c:v>38669</c:v>
                </c:pt>
                <c:pt idx="1044">
                  <c:v>38670</c:v>
                </c:pt>
                <c:pt idx="1045">
                  <c:v>38671</c:v>
                </c:pt>
                <c:pt idx="1046">
                  <c:v>38672</c:v>
                </c:pt>
                <c:pt idx="1047">
                  <c:v>38673</c:v>
                </c:pt>
                <c:pt idx="1048">
                  <c:v>38674</c:v>
                </c:pt>
                <c:pt idx="1049">
                  <c:v>38675</c:v>
                </c:pt>
                <c:pt idx="1050">
                  <c:v>38676</c:v>
                </c:pt>
                <c:pt idx="1051">
                  <c:v>38677</c:v>
                </c:pt>
                <c:pt idx="1052">
                  <c:v>38678</c:v>
                </c:pt>
                <c:pt idx="1053">
                  <c:v>38679</c:v>
                </c:pt>
                <c:pt idx="1054">
                  <c:v>38680</c:v>
                </c:pt>
                <c:pt idx="1055">
                  <c:v>38681</c:v>
                </c:pt>
                <c:pt idx="1056">
                  <c:v>38682</c:v>
                </c:pt>
                <c:pt idx="1057">
                  <c:v>38683</c:v>
                </c:pt>
                <c:pt idx="1058">
                  <c:v>38684</c:v>
                </c:pt>
                <c:pt idx="1059">
                  <c:v>38685</c:v>
                </c:pt>
                <c:pt idx="1060">
                  <c:v>38686</c:v>
                </c:pt>
                <c:pt idx="1061">
                  <c:v>38687</c:v>
                </c:pt>
                <c:pt idx="1062">
                  <c:v>38688</c:v>
                </c:pt>
                <c:pt idx="1063">
                  <c:v>38689</c:v>
                </c:pt>
                <c:pt idx="1064">
                  <c:v>38690</c:v>
                </c:pt>
                <c:pt idx="1065">
                  <c:v>38691</c:v>
                </c:pt>
                <c:pt idx="1066">
                  <c:v>38692</c:v>
                </c:pt>
                <c:pt idx="1067">
                  <c:v>38693</c:v>
                </c:pt>
                <c:pt idx="1068">
                  <c:v>38694</c:v>
                </c:pt>
                <c:pt idx="1069">
                  <c:v>38695</c:v>
                </c:pt>
                <c:pt idx="1070">
                  <c:v>38696</c:v>
                </c:pt>
                <c:pt idx="1071">
                  <c:v>38697</c:v>
                </c:pt>
                <c:pt idx="1072">
                  <c:v>38698</c:v>
                </c:pt>
                <c:pt idx="1073">
                  <c:v>38699</c:v>
                </c:pt>
                <c:pt idx="1074">
                  <c:v>38700</c:v>
                </c:pt>
                <c:pt idx="1075">
                  <c:v>38701</c:v>
                </c:pt>
                <c:pt idx="1076">
                  <c:v>38702</c:v>
                </c:pt>
                <c:pt idx="1077">
                  <c:v>38703</c:v>
                </c:pt>
                <c:pt idx="1078">
                  <c:v>38704</c:v>
                </c:pt>
                <c:pt idx="1079">
                  <c:v>38705</c:v>
                </c:pt>
                <c:pt idx="1080">
                  <c:v>38706</c:v>
                </c:pt>
                <c:pt idx="1081">
                  <c:v>38707</c:v>
                </c:pt>
                <c:pt idx="1082">
                  <c:v>38708</c:v>
                </c:pt>
                <c:pt idx="1083">
                  <c:v>38709</c:v>
                </c:pt>
                <c:pt idx="1084">
                  <c:v>38710</c:v>
                </c:pt>
                <c:pt idx="1085">
                  <c:v>38711</c:v>
                </c:pt>
                <c:pt idx="1086">
                  <c:v>38712</c:v>
                </c:pt>
                <c:pt idx="1087">
                  <c:v>38713</c:v>
                </c:pt>
                <c:pt idx="1088">
                  <c:v>38714</c:v>
                </c:pt>
                <c:pt idx="1089">
                  <c:v>38715</c:v>
                </c:pt>
                <c:pt idx="1090">
                  <c:v>38716</c:v>
                </c:pt>
                <c:pt idx="1091">
                  <c:v>38717</c:v>
                </c:pt>
                <c:pt idx="1092">
                  <c:v>38718</c:v>
                </c:pt>
                <c:pt idx="1093">
                  <c:v>38719</c:v>
                </c:pt>
                <c:pt idx="1094">
                  <c:v>38720</c:v>
                </c:pt>
                <c:pt idx="1095">
                  <c:v>38721</c:v>
                </c:pt>
                <c:pt idx="1096">
                  <c:v>38722</c:v>
                </c:pt>
                <c:pt idx="1097">
                  <c:v>38723</c:v>
                </c:pt>
                <c:pt idx="1098">
                  <c:v>38724</c:v>
                </c:pt>
                <c:pt idx="1099">
                  <c:v>38725</c:v>
                </c:pt>
                <c:pt idx="1100">
                  <c:v>38726</c:v>
                </c:pt>
                <c:pt idx="1101">
                  <c:v>38727</c:v>
                </c:pt>
                <c:pt idx="1102">
                  <c:v>38728</c:v>
                </c:pt>
                <c:pt idx="1103">
                  <c:v>38729</c:v>
                </c:pt>
                <c:pt idx="1104">
                  <c:v>38730</c:v>
                </c:pt>
                <c:pt idx="1105">
                  <c:v>38731</c:v>
                </c:pt>
                <c:pt idx="1106">
                  <c:v>38732</c:v>
                </c:pt>
                <c:pt idx="1107">
                  <c:v>38733</c:v>
                </c:pt>
                <c:pt idx="1108">
                  <c:v>38734</c:v>
                </c:pt>
                <c:pt idx="1109">
                  <c:v>38735</c:v>
                </c:pt>
                <c:pt idx="1110">
                  <c:v>38736</c:v>
                </c:pt>
                <c:pt idx="1111">
                  <c:v>38737</c:v>
                </c:pt>
                <c:pt idx="1112">
                  <c:v>38738</c:v>
                </c:pt>
                <c:pt idx="1113">
                  <c:v>38739</c:v>
                </c:pt>
                <c:pt idx="1114">
                  <c:v>38740</c:v>
                </c:pt>
                <c:pt idx="1115">
                  <c:v>38741</c:v>
                </c:pt>
                <c:pt idx="1116">
                  <c:v>38742</c:v>
                </c:pt>
                <c:pt idx="1117">
                  <c:v>38743</c:v>
                </c:pt>
                <c:pt idx="1118">
                  <c:v>38744</c:v>
                </c:pt>
                <c:pt idx="1119">
                  <c:v>38745</c:v>
                </c:pt>
                <c:pt idx="1120">
                  <c:v>38746</c:v>
                </c:pt>
                <c:pt idx="1121">
                  <c:v>38747</c:v>
                </c:pt>
                <c:pt idx="1122">
                  <c:v>38748</c:v>
                </c:pt>
                <c:pt idx="1123">
                  <c:v>38749</c:v>
                </c:pt>
                <c:pt idx="1124">
                  <c:v>38750</c:v>
                </c:pt>
                <c:pt idx="1125">
                  <c:v>38751</c:v>
                </c:pt>
                <c:pt idx="1126">
                  <c:v>38752</c:v>
                </c:pt>
                <c:pt idx="1127">
                  <c:v>38753</c:v>
                </c:pt>
                <c:pt idx="1128">
                  <c:v>38754</c:v>
                </c:pt>
                <c:pt idx="1129">
                  <c:v>38755</c:v>
                </c:pt>
                <c:pt idx="1130">
                  <c:v>38756</c:v>
                </c:pt>
                <c:pt idx="1131">
                  <c:v>38757</c:v>
                </c:pt>
                <c:pt idx="1132">
                  <c:v>38758</c:v>
                </c:pt>
                <c:pt idx="1133">
                  <c:v>38759</c:v>
                </c:pt>
                <c:pt idx="1134">
                  <c:v>38760</c:v>
                </c:pt>
                <c:pt idx="1135">
                  <c:v>38761</c:v>
                </c:pt>
                <c:pt idx="1136">
                  <c:v>38762</c:v>
                </c:pt>
                <c:pt idx="1137">
                  <c:v>38763</c:v>
                </c:pt>
                <c:pt idx="1138">
                  <c:v>38764</c:v>
                </c:pt>
                <c:pt idx="1139">
                  <c:v>38765</c:v>
                </c:pt>
                <c:pt idx="1140">
                  <c:v>38766</c:v>
                </c:pt>
                <c:pt idx="1141">
                  <c:v>38767</c:v>
                </c:pt>
                <c:pt idx="1142">
                  <c:v>38768</c:v>
                </c:pt>
                <c:pt idx="1143">
                  <c:v>38769</c:v>
                </c:pt>
                <c:pt idx="1144">
                  <c:v>38770</c:v>
                </c:pt>
                <c:pt idx="1145">
                  <c:v>38771</c:v>
                </c:pt>
                <c:pt idx="1146">
                  <c:v>38772</c:v>
                </c:pt>
                <c:pt idx="1147">
                  <c:v>38773</c:v>
                </c:pt>
                <c:pt idx="1148">
                  <c:v>38774</c:v>
                </c:pt>
                <c:pt idx="1149">
                  <c:v>38775</c:v>
                </c:pt>
                <c:pt idx="1150">
                  <c:v>38776</c:v>
                </c:pt>
                <c:pt idx="1151">
                  <c:v>38777</c:v>
                </c:pt>
                <c:pt idx="1152">
                  <c:v>38778</c:v>
                </c:pt>
                <c:pt idx="1153">
                  <c:v>38779</c:v>
                </c:pt>
                <c:pt idx="1154">
                  <c:v>38780</c:v>
                </c:pt>
                <c:pt idx="1155">
                  <c:v>38781</c:v>
                </c:pt>
                <c:pt idx="1156">
                  <c:v>38782</c:v>
                </c:pt>
                <c:pt idx="1157">
                  <c:v>38783</c:v>
                </c:pt>
                <c:pt idx="1158">
                  <c:v>38784</c:v>
                </c:pt>
                <c:pt idx="1159">
                  <c:v>38785</c:v>
                </c:pt>
                <c:pt idx="1160">
                  <c:v>38786</c:v>
                </c:pt>
                <c:pt idx="1161">
                  <c:v>38787</c:v>
                </c:pt>
                <c:pt idx="1162">
                  <c:v>38788</c:v>
                </c:pt>
                <c:pt idx="1163">
                  <c:v>38789</c:v>
                </c:pt>
                <c:pt idx="1164">
                  <c:v>38790</c:v>
                </c:pt>
                <c:pt idx="1165">
                  <c:v>38791</c:v>
                </c:pt>
                <c:pt idx="1166">
                  <c:v>38792</c:v>
                </c:pt>
                <c:pt idx="1167">
                  <c:v>38793</c:v>
                </c:pt>
                <c:pt idx="1168">
                  <c:v>38794</c:v>
                </c:pt>
                <c:pt idx="1169">
                  <c:v>38795</c:v>
                </c:pt>
                <c:pt idx="1170">
                  <c:v>38796</c:v>
                </c:pt>
                <c:pt idx="1171">
                  <c:v>38797</c:v>
                </c:pt>
                <c:pt idx="1172">
                  <c:v>38798</c:v>
                </c:pt>
                <c:pt idx="1173">
                  <c:v>38799</c:v>
                </c:pt>
                <c:pt idx="1174">
                  <c:v>38800</c:v>
                </c:pt>
                <c:pt idx="1175">
                  <c:v>38801</c:v>
                </c:pt>
                <c:pt idx="1176">
                  <c:v>38802</c:v>
                </c:pt>
                <c:pt idx="1177">
                  <c:v>38803</c:v>
                </c:pt>
                <c:pt idx="1178">
                  <c:v>38804</c:v>
                </c:pt>
                <c:pt idx="1179">
                  <c:v>38805</c:v>
                </c:pt>
                <c:pt idx="1180">
                  <c:v>38806</c:v>
                </c:pt>
                <c:pt idx="1181">
                  <c:v>38807</c:v>
                </c:pt>
                <c:pt idx="1182">
                  <c:v>38808</c:v>
                </c:pt>
                <c:pt idx="1183">
                  <c:v>38809</c:v>
                </c:pt>
                <c:pt idx="1184">
                  <c:v>38810</c:v>
                </c:pt>
                <c:pt idx="1185">
                  <c:v>38811</c:v>
                </c:pt>
                <c:pt idx="1186">
                  <c:v>38812</c:v>
                </c:pt>
                <c:pt idx="1187">
                  <c:v>38813</c:v>
                </c:pt>
                <c:pt idx="1188">
                  <c:v>38814</c:v>
                </c:pt>
                <c:pt idx="1189">
                  <c:v>38815</c:v>
                </c:pt>
                <c:pt idx="1190">
                  <c:v>38816</c:v>
                </c:pt>
                <c:pt idx="1191">
                  <c:v>38817</c:v>
                </c:pt>
                <c:pt idx="1192">
                  <c:v>38818</c:v>
                </c:pt>
                <c:pt idx="1193">
                  <c:v>38819</c:v>
                </c:pt>
                <c:pt idx="1194">
                  <c:v>38820</c:v>
                </c:pt>
                <c:pt idx="1195">
                  <c:v>38821</c:v>
                </c:pt>
                <c:pt idx="1196">
                  <c:v>38822</c:v>
                </c:pt>
                <c:pt idx="1197">
                  <c:v>38823</c:v>
                </c:pt>
                <c:pt idx="1198">
                  <c:v>38824</c:v>
                </c:pt>
                <c:pt idx="1199">
                  <c:v>38825</c:v>
                </c:pt>
                <c:pt idx="1200">
                  <c:v>38826</c:v>
                </c:pt>
                <c:pt idx="1201">
                  <c:v>38827</c:v>
                </c:pt>
                <c:pt idx="1202">
                  <c:v>38828</c:v>
                </c:pt>
                <c:pt idx="1203">
                  <c:v>38829</c:v>
                </c:pt>
                <c:pt idx="1204">
                  <c:v>38830</c:v>
                </c:pt>
                <c:pt idx="1205">
                  <c:v>38831</c:v>
                </c:pt>
                <c:pt idx="1206">
                  <c:v>38832</c:v>
                </c:pt>
                <c:pt idx="1207">
                  <c:v>38833</c:v>
                </c:pt>
                <c:pt idx="1208">
                  <c:v>38834</c:v>
                </c:pt>
                <c:pt idx="1209">
                  <c:v>38835</c:v>
                </c:pt>
                <c:pt idx="1210">
                  <c:v>38836</c:v>
                </c:pt>
                <c:pt idx="1211">
                  <c:v>38837</c:v>
                </c:pt>
                <c:pt idx="1212">
                  <c:v>38838</c:v>
                </c:pt>
                <c:pt idx="1213">
                  <c:v>38839</c:v>
                </c:pt>
                <c:pt idx="1214">
                  <c:v>38840</c:v>
                </c:pt>
                <c:pt idx="1215">
                  <c:v>38841</c:v>
                </c:pt>
                <c:pt idx="1216">
                  <c:v>38842</c:v>
                </c:pt>
                <c:pt idx="1217">
                  <c:v>38843</c:v>
                </c:pt>
                <c:pt idx="1218">
                  <c:v>38844</c:v>
                </c:pt>
                <c:pt idx="1219">
                  <c:v>38845</c:v>
                </c:pt>
                <c:pt idx="1220">
                  <c:v>38846</c:v>
                </c:pt>
                <c:pt idx="1221">
                  <c:v>38847</c:v>
                </c:pt>
                <c:pt idx="1222">
                  <c:v>38848</c:v>
                </c:pt>
                <c:pt idx="1223">
                  <c:v>38849</c:v>
                </c:pt>
                <c:pt idx="1224">
                  <c:v>38850</c:v>
                </c:pt>
                <c:pt idx="1225">
                  <c:v>38851</c:v>
                </c:pt>
                <c:pt idx="1226">
                  <c:v>38852</c:v>
                </c:pt>
                <c:pt idx="1227">
                  <c:v>38853</c:v>
                </c:pt>
                <c:pt idx="1228">
                  <c:v>38854</c:v>
                </c:pt>
                <c:pt idx="1229">
                  <c:v>38855</c:v>
                </c:pt>
                <c:pt idx="1230">
                  <c:v>38856</c:v>
                </c:pt>
                <c:pt idx="1231">
                  <c:v>38857</c:v>
                </c:pt>
                <c:pt idx="1232">
                  <c:v>38858</c:v>
                </c:pt>
                <c:pt idx="1233">
                  <c:v>38859</c:v>
                </c:pt>
                <c:pt idx="1234">
                  <c:v>38860</c:v>
                </c:pt>
                <c:pt idx="1235">
                  <c:v>38861</c:v>
                </c:pt>
                <c:pt idx="1236">
                  <c:v>38862</c:v>
                </c:pt>
                <c:pt idx="1237">
                  <c:v>38863</c:v>
                </c:pt>
                <c:pt idx="1238">
                  <c:v>38864</c:v>
                </c:pt>
                <c:pt idx="1239">
                  <c:v>38865</c:v>
                </c:pt>
                <c:pt idx="1240">
                  <c:v>38866</c:v>
                </c:pt>
                <c:pt idx="1241">
                  <c:v>38867</c:v>
                </c:pt>
                <c:pt idx="1242">
                  <c:v>38868</c:v>
                </c:pt>
                <c:pt idx="1243">
                  <c:v>38869</c:v>
                </c:pt>
                <c:pt idx="1244">
                  <c:v>38870</c:v>
                </c:pt>
                <c:pt idx="1245">
                  <c:v>38871</c:v>
                </c:pt>
                <c:pt idx="1246">
                  <c:v>38872</c:v>
                </c:pt>
                <c:pt idx="1247">
                  <c:v>38873</c:v>
                </c:pt>
                <c:pt idx="1248">
                  <c:v>38874</c:v>
                </c:pt>
                <c:pt idx="1249">
                  <c:v>38875</c:v>
                </c:pt>
                <c:pt idx="1250">
                  <c:v>38876</c:v>
                </c:pt>
                <c:pt idx="1251">
                  <c:v>38877</c:v>
                </c:pt>
                <c:pt idx="1252">
                  <c:v>38878</c:v>
                </c:pt>
                <c:pt idx="1253">
                  <c:v>38879</c:v>
                </c:pt>
                <c:pt idx="1254">
                  <c:v>38880</c:v>
                </c:pt>
                <c:pt idx="1255">
                  <c:v>38881</c:v>
                </c:pt>
                <c:pt idx="1256">
                  <c:v>38882</c:v>
                </c:pt>
                <c:pt idx="1257">
                  <c:v>38883</c:v>
                </c:pt>
                <c:pt idx="1258">
                  <c:v>38884</c:v>
                </c:pt>
                <c:pt idx="1259">
                  <c:v>38885</c:v>
                </c:pt>
                <c:pt idx="1260">
                  <c:v>38886</c:v>
                </c:pt>
                <c:pt idx="1261">
                  <c:v>38887</c:v>
                </c:pt>
                <c:pt idx="1262">
                  <c:v>38888</c:v>
                </c:pt>
                <c:pt idx="1263">
                  <c:v>38889</c:v>
                </c:pt>
                <c:pt idx="1264">
                  <c:v>38890</c:v>
                </c:pt>
                <c:pt idx="1265">
                  <c:v>38891</c:v>
                </c:pt>
                <c:pt idx="1266">
                  <c:v>38892</c:v>
                </c:pt>
                <c:pt idx="1267">
                  <c:v>38893</c:v>
                </c:pt>
                <c:pt idx="1268">
                  <c:v>38894</c:v>
                </c:pt>
                <c:pt idx="1269">
                  <c:v>38895</c:v>
                </c:pt>
                <c:pt idx="1270">
                  <c:v>38896</c:v>
                </c:pt>
                <c:pt idx="1271">
                  <c:v>38897</c:v>
                </c:pt>
                <c:pt idx="1272">
                  <c:v>38898</c:v>
                </c:pt>
                <c:pt idx="1273">
                  <c:v>38899</c:v>
                </c:pt>
                <c:pt idx="1274">
                  <c:v>38900</c:v>
                </c:pt>
                <c:pt idx="1275">
                  <c:v>38901</c:v>
                </c:pt>
                <c:pt idx="1276">
                  <c:v>38902</c:v>
                </c:pt>
                <c:pt idx="1277">
                  <c:v>38903</c:v>
                </c:pt>
                <c:pt idx="1278">
                  <c:v>38904</c:v>
                </c:pt>
                <c:pt idx="1279">
                  <c:v>38905</c:v>
                </c:pt>
                <c:pt idx="1280">
                  <c:v>38906</c:v>
                </c:pt>
                <c:pt idx="1281">
                  <c:v>38907</c:v>
                </c:pt>
                <c:pt idx="1282">
                  <c:v>38908</c:v>
                </c:pt>
                <c:pt idx="1283">
                  <c:v>38909</c:v>
                </c:pt>
                <c:pt idx="1284">
                  <c:v>38910</c:v>
                </c:pt>
                <c:pt idx="1285">
                  <c:v>38911</c:v>
                </c:pt>
                <c:pt idx="1286">
                  <c:v>38912</c:v>
                </c:pt>
                <c:pt idx="1287">
                  <c:v>38913</c:v>
                </c:pt>
                <c:pt idx="1288">
                  <c:v>38914</c:v>
                </c:pt>
                <c:pt idx="1289">
                  <c:v>38915</c:v>
                </c:pt>
                <c:pt idx="1290">
                  <c:v>38916</c:v>
                </c:pt>
                <c:pt idx="1291">
                  <c:v>38917</c:v>
                </c:pt>
                <c:pt idx="1292">
                  <c:v>38918</c:v>
                </c:pt>
                <c:pt idx="1293">
                  <c:v>38919</c:v>
                </c:pt>
                <c:pt idx="1294">
                  <c:v>38920</c:v>
                </c:pt>
                <c:pt idx="1295">
                  <c:v>38921</c:v>
                </c:pt>
                <c:pt idx="1296">
                  <c:v>38922</c:v>
                </c:pt>
                <c:pt idx="1297">
                  <c:v>38923</c:v>
                </c:pt>
                <c:pt idx="1298">
                  <c:v>38924</c:v>
                </c:pt>
                <c:pt idx="1299">
                  <c:v>38925</c:v>
                </c:pt>
                <c:pt idx="1300">
                  <c:v>38926</c:v>
                </c:pt>
                <c:pt idx="1301">
                  <c:v>38927</c:v>
                </c:pt>
                <c:pt idx="1302">
                  <c:v>38928</c:v>
                </c:pt>
                <c:pt idx="1303">
                  <c:v>38929</c:v>
                </c:pt>
                <c:pt idx="1304">
                  <c:v>38930</c:v>
                </c:pt>
                <c:pt idx="1305">
                  <c:v>38931</c:v>
                </c:pt>
                <c:pt idx="1306">
                  <c:v>38932</c:v>
                </c:pt>
                <c:pt idx="1307">
                  <c:v>38933</c:v>
                </c:pt>
                <c:pt idx="1308">
                  <c:v>38934</c:v>
                </c:pt>
                <c:pt idx="1309">
                  <c:v>38935</c:v>
                </c:pt>
                <c:pt idx="1310">
                  <c:v>38936</c:v>
                </c:pt>
                <c:pt idx="1311">
                  <c:v>38937</c:v>
                </c:pt>
                <c:pt idx="1312">
                  <c:v>38938</c:v>
                </c:pt>
                <c:pt idx="1313">
                  <c:v>38939</c:v>
                </c:pt>
                <c:pt idx="1314">
                  <c:v>38940</c:v>
                </c:pt>
                <c:pt idx="1315">
                  <c:v>38941</c:v>
                </c:pt>
                <c:pt idx="1316">
                  <c:v>38942</c:v>
                </c:pt>
                <c:pt idx="1317">
                  <c:v>38943</c:v>
                </c:pt>
                <c:pt idx="1318">
                  <c:v>38944</c:v>
                </c:pt>
                <c:pt idx="1319">
                  <c:v>38945</c:v>
                </c:pt>
                <c:pt idx="1320">
                  <c:v>38946</c:v>
                </c:pt>
                <c:pt idx="1321">
                  <c:v>38947</c:v>
                </c:pt>
                <c:pt idx="1322">
                  <c:v>38948</c:v>
                </c:pt>
                <c:pt idx="1323">
                  <c:v>38949</c:v>
                </c:pt>
                <c:pt idx="1324">
                  <c:v>38950</c:v>
                </c:pt>
                <c:pt idx="1325">
                  <c:v>38951</c:v>
                </c:pt>
                <c:pt idx="1326">
                  <c:v>38952</c:v>
                </c:pt>
                <c:pt idx="1327">
                  <c:v>38953</c:v>
                </c:pt>
                <c:pt idx="1328">
                  <c:v>38954</c:v>
                </c:pt>
                <c:pt idx="1329">
                  <c:v>38955</c:v>
                </c:pt>
                <c:pt idx="1330">
                  <c:v>38956</c:v>
                </c:pt>
                <c:pt idx="1331">
                  <c:v>38957</c:v>
                </c:pt>
                <c:pt idx="1332">
                  <c:v>38958</c:v>
                </c:pt>
                <c:pt idx="1333">
                  <c:v>38959</c:v>
                </c:pt>
                <c:pt idx="1334">
                  <c:v>38960</c:v>
                </c:pt>
                <c:pt idx="1335">
                  <c:v>38961</c:v>
                </c:pt>
                <c:pt idx="1336">
                  <c:v>38962</c:v>
                </c:pt>
                <c:pt idx="1337">
                  <c:v>38963</c:v>
                </c:pt>
                <c:pt idx="1338">
                  <c:v>38964</c:v>
                </c:pt>
                <c:pt idx="1339">
                  <c:v>38965</c:v>
                </c:pt>
                <c:pt idx="1340">
                  <c:v>38966</c:v>
                </c:pt>
                <c:pt idx="1341">
                  <c:v>38967</c:v>
                </c:pt>
                <c:pt idx="1342">
                  <c:v>38968</c:v>
                </c:pt>
                <c:pt idx="1343">
                  <c:v>38969</c:v>
                </c:pt>
                <c:pt idx="1344">
                  <c:v>38970</c:v>
                </c:pt>
                <c:pt idx="1345">
                  <c:v>38971</c:v>
                </c:pt>
                <c:pt idx="1346">
                  <c:v>38972</c:v>
                </c:pt>
                <c:pt idx="1347">
                  <c:v>38973</c:v>
                </c:pt>
                <c:pt idx="1348">
                  <c:v>38974</c:v>
                </c:pt>
                <c:pt idx="1349">
                  <c:v>38975</c:v>
                </c:pt>
                <c:pt idx="1350">
                  <c:v>38976</c:v>
                </c:pt>
                <c:pt idx="1351">
                  <c:v>38977</c:v>
                </c:pt>
                <c:pt idx="1352">
                  <c:v>38978</c:v>
                </c:pt>
                <c:pt idx="1353">
                  <c:v>38979</c:v>
                </c:pt>
                <c:pt idx="1354">
                  <c:v>38980</c:v>
                </c:pt>
                <c:pt idx="1355">
                  <c:v>38981</c:v>
                </c:pt>
                <c:pt idx="1356">
                  <c:v>38982</c:v>
                </c:pt>
                <c:pt idx="1357">
                  <c:v>38983</c:v>
                </c:pt>
                <c:pt idx="1358">
                  <c:v>38984</c:v>
                </c:pt>
                <c:pt idx="1359">
                  <c:v>38985</c:v>
                </c:pt>
                <c:pt idx="1360">
                  <c:v>38986</c:v>
                </c:pt>
                <c:pt idx="1361">
                  <c:v>38987</c:v>
                </c:pt>
                <c:pt idx="1362">
                  <c:v>38988</c:v>
                </c:pt>
                <c:pt idx="1363">
                  <c:v>38989</c:v>
                </c:pt>
                <c:pt idx="1364">
                  <c:v>38990</c:v>
                </c:pt>
                <c:pt idx="1365">
                  <c:v>38991</c:v>
                </c:pt>
                <c:pt idx="1366">
                  <c:v>38992</c:v>
                </c:pt>
                <c:pt idx="1367">
                  <c:v>38993</c:v>
                </c:pt>
                <c:pt idx="1368">
                  <c:v>38994</c:v>
                </c:pt>
                <c:pt idx="1369">
                  <c:v>38995</c:v>
                </c:pt>
                <c:pt idx="1370">
                  <c:v>38996</c:v>
                </c:pt>
                <c:pt idx="1371">
                  <c:v>38997</c:v>
                </c:pt>
                <c:pt idx="1372">
                  <c:v>38998</c:v>
                </c:pt>
                <c:pt idx="1373">
                  <c:v>38999</c:v>
                </c:pt>
                <c:pt idx="1374">
                  <c:v>39000</c:v>
                </c:pt>
                <c:pt idx="1375">
                  <c:v>39001</c:v>
                </c:pt>
                <c:pt idx="1376">
                  <c:v>39002</c:v>
                </c:pt>
                <c:pt idx="1377">
                  <c:v>39003</c:v>
                </c:pt>
                <c:pt idx="1378">
                  <c:v>39004</c:v>
                </c:pt>
                <c:pt idx="1379">
                  <c:v>39005</c:v>
                </c:pt>
                <c:pt idx="1380">
                  <c:v>39006</c:v>
                </c:pt>
                <c:pt idx="1381">
                  <c:v>39007</c:v>
                </c:pt>
                <c:pt idx="1382">
                  <c:v>39008</c:v>
                </c:pt>
                <c:pt idx="1383">
                  <c:v>39009</c:v>
                </c:pt>
                <c:pt idx="1384">
                  <c:v>39010</c:v>
                </c:pt>
                <c:pt idx="1385">
                  <c:v>39011</c:v>
                </c:pt>
                <c:pt idx="1386">
                  <c:v>39012</c:v>
                </c:pt>
                <c:pt idx="1387">
                  <c:v>39013</c:v>
                </c:pt>
                <c:pt idx="1388">
                  <c:v>39014</c:v>
                </c:pt>
                <c:pt idx="1389">
                  <c:v>39015</c:v>
                </c:pt>
                <c:pt idx="1390">
                  <c:v>39016</c:v>
                </c:pt>
                <c:pt idx="1391">
                  <c:v>39017</c:v>
                </c:pt>
                <c:pt idx="1392">
                  <c:v>39018</c:v>
                </c:pt>
                <c:pt idx="1393">
                  <c:v>39019</c:v>
                </c:pt>
                <c:pt idx="1394">
                  <c:v>39020</c:v>
                </c:pt>
                <c:pt idx="1395">
                  <c:v>39021</c:v>
                </c:pt>
                <c:pt idx="1396">
                  <c:v>39022</c:v>
                </c:pt>
                <c:pt idx="1397">
                  <c:v>39023</c:v>
                </c:pt>
                <c:pt idx="1398">
                  <c:v>39024</c:v>
                </c:pt>
                <c:pt idx="1399">
                  <c:v>39025</c:v>
                </c:pt>
                <c:pt idx="1400">
                  <c:v>39026</c:v>
                </c:pt>
                <c:pt idx="1401">
                  <c:v>39027</c:v>
                </c:pt>
                <c:pt idx="1402">
                  <c:v>39028</c:v>
                </c:pt>
                <c:pt idx="1403">
                  <c:v>39029</c:v>
                </c:pt>
                <c:pt idx="1404">
                  <c:v>39030</c:v>
                </c:pt>
                <c:pt idx="1405">
                  <c:v>39031</c:v>
                </c:pt>
                <c:pt idx="1406">
                  <c:v>39032</c:v>
                </c:pt>
                <c:pt idx="1407">
                  <c:v>39033</c:v>
                </c:pt>
                <c:pt idx="1408">
                  <c:v>39034</c:v>
                </c:pt>
                <c:pt idx="1409">
                  <c:v>39035</c:v>
                </c:pt>
                <c:pt idx="1410">
                  <c:v>39036</c:v>
                </c:pt>
                <c:pt idx="1411">
                  <c:v>39037</c:v>
                </c:pt>
                <c:pt idx="1412">
                  <c:v>39038</c:v>
                </c:pt>
                <c:pt idx="1413">
                  <c:v>39039</c:v>
                </c:pt>
                <c:pt idx="1414">
                  <c:v>39040</c:v>
                </c:pt>
                <c:pt idx="1415">
                  <c:v>39041</c:v>
                </c:pt>
                <c:pt idx="1416">
                  <c:v>39042</c:v>
                </c:pt>
                <c:pt idx="1417">
                  <c:v>39043</c:v>
                </c:pt>
                <c:pt idx="1418">
                  <c:v>39044</c:v>
                </c:pt>
                <c:pt idx="1419">
                  <c:v>39045</c:v>
                </c:pt>
                <c:pt idx="1420">
                  <c:v>39046</c:v>
                </c:pt>
                <c:pt idx="1421">
                  <c:v>39047</c:v>
                </c:pt>
                <c:pt idx="1422">
                  <c:v>39048</c:v>
                </c:pt>
                <c:pt idx="1423">
                  <c:v>39049</c:v>
                </c:pt>
                <c:pt idx="1424">
                  <c:v>39050</c:v>
                </c:pt>
                <c:pt idx="1425">
                  <c:v>39051</c:v>
                </c:pt>
                <c:pt idx="1426">
                  <c:v>39052</c:v>
                </c:pt>
                <c:pt idx="1427">
                  <c:v>39053</c:v>
                </c:pt>
                <c:pt idx="1428">
                  <c:v>39054</c:v>
                </c:pt>
                <c:pt idx="1429">
                  <c:v>39055</c:v>
                </c:pt>
                <c:pt idx="1430">
                  <c:v>39056</c:v>
                </c:pt>
                <c:pt idx="1431">
                  <c:v>39057</c:v>
                </c:pt>
                <c:pt idx="1432">
                  <c:v>39058</c:v>
                </c:pt>
                <c:pt idx="1433">
                  <c:v>39059</c:v>
                </c:pt>
                <c:pt idx="1434">
                  <c:v>39060</c:v>
                </c:pt>
                <c:pt idx="1435">
                  <c:v>39061</c:v>
                </c:pt>
                <c:pt idx="1436">
                  <c:v>39062</c:v>
                </c:pt>
                <c:pt idx="1437">
                  <c:v>39063</c:v>
                </c:pt>
                <c:pt idx="1438">
                  <c:v>39064</c:v>
                </c:pt>
                <c:pt idx="1439">
                  <c:v>39065</c:v>
                </c:pt>
                <c:pt idx="1440">
                  <c:v>39066</c:v>
                </c:pt>
                <c:pt idx="1441">
                  <c:v>39067</c:v>
                </c:pt>
                <c:pt idx="1442">
                  <c:v>39068</c:v>
                </c:pt>
                <c:pt idx="1443">
                  <c:v>39069</c:v>
                </c:pt>
                <c:pt idx="1444">
                  <c:v>39070</c:v>
                </c:pt>
                <c:pt idx="1445">
                  <c:v>39071</c:v>
                </c:pt>
                <c:pt idx="1446">
                  <c:v>39072</c:v>
                </c:pt>
                <c:pt idx="1447">
                  <c:v>39073</c:v>
                </c:pt>
                <c:pt idx="1448">
                  <c:v>39074</c:v>
                </c:pt>
                <c:pt idx="1449">
                  <c:v>39075</c:v>
                </c:pt>
                <c:pt idx="1450">
                  <c:v>39076</c:v>
                </c:pt>
                <c:pt idx="1451">
                  <c:v>39077</c:v>
                </c:pt>
                <c:pt idx="1452">
                  <c:v>39078</c:v>
                </c:pt>
                <c:pt idx="1453">
                  <c:v>39079</c:v>
                </c:pt>
                <c:pt idx="1454">
                  <c:v>39080</c:v>
                </c:pt>
                <c:pt idx="1455">
                  <c:v>39081</c:v>
                </c:pt>
                <c:pt idx="1456">
                  <c:v>39082</c:v>
                </c:pt>
                <c:pt idx="1457">
                  <c:v>39083</c:v>
                </c:pt>
                <c:pt idx="1458">
                  <c:v>39084</c:v>
                </c:pt>
                <c:pt idx="1459">
                  <c:v>39085</c:v>
                </c:pt>
                <c:pt idx="1460">
                  <c:v>39086</c:v>
                </c:pt>
                <c:pt idx="1461">
                  <c:v>39087</c:v>
                </c:pt>
                <c:pt idx="1462">
                  <c:v>39088</c:v>
                </c:pt>
                <c:pt idx="1463">
                  <c:v>39089</c:v>
                </c:pt>
                <c:pt idx="1464">
                  <c:v>39090</c:v>
                </c:pt>
                <c:pt idx="1465">
                  <c:v>39091</c:v>
                </c:pt>
                <c:pt idx="1466">
                  <c:v>39092</c:v>
                </c:pt>
                <c:pt idx="1467">
                  <c:v>39093</c:v>
                </c:pt>
                <c:pt idx="1468">
                  <c:v>39094</c:v>
                </c:pt>
                <c:pt idx="1469">
                  <c:v>39095</c:v>
                </c:pt>
                <c:pt idx="1470">
                  <c:v>39096</c:v>
                </c:pt>
                <c:pt idx="1471">
                  <c:v>39097</c:v>
                </c:pt>
                <c:pt idx="1472">
                  <c:v>39098</c:v>
                </c:pt>
                <c:pt idx="1473">
                  <c:v>39099</c:v>
                </c:pt>
                <c:pt idx="1474">
                  <c:v>39100</c:v>
                </c:pt>
                <c:pt idx="1475">
                  <c:v>39101</c:v>
                </c:pt>
                <c:pt idx="1476">
                  <c:v>39102</c:v>
                </c:pt>
                <c:pt idx="1477">
                  <c:v>39103</c:v>
                </c:pt>
                <c:pt idx="1478">
                  <c:v>39104</c:v>
                </c:pt>
                <c:pt idx="1479">
                  <c:v>39105</c:v>
                </c:pt>
                <c:pt idx="1480">
                  <c:v>39106</c:v>
                </c:pt>
                <c:pt idx="1481">
                  <c:v>39107</c:v>
                </c:pt>
                <c:pt idx="1482">
                  <c:v>39108</c:v>
                </c:pt>
                <c:pt idx="1483">
                  <c:v>39109</c:v>
                </c:pt>
                <c:pt idx="1484">
                  <c:v>39110</c:v>
                </c:pt>
                <c:pt idx="1485">
                  <c:v>39111</c:v>
                </c:pt>
                <c:pt idx="1486">
                  <c:v>39112</c:v>
                </c:pt>
                <c:pt idx="1487">
                  <c:v>39113</c:v>
                </c:pt>
                <c:pt idx="1488">
                  <c:v>39114</c:v>
                </c:pt>
                <c:pt idx="1489">
                  <c:v>39115</c:v>
                </c:pt>
                <c:pt idx="1490">
                  <c:v>39116</c:v>
                </c:pt>
                <c:pt idx="1491">
                  <c:v>39117</c:v>
                </c:pt>
                <c:pt idx="1492">
                  <c:v>39118</c:v>
                </c:pt>
                <c:pt idx="1493">
                  <c:v>39119</c:v>
                </c:pt>
                <c:pt idx="1494">
                  <c:v>39120</c:v>
                </c:pt>
                <c:pt idx="1495">
                  <c:v>39121</c:v>
                </c:pt>
                <c:pt idx="1496">
                  <c:v>39122</c:v>
                </c:pt>
                <c:pt idx="1497">
                  <c:v>39123</c:v>
                </c:pt>
                <c:pt idx="1498">
                  <c:v>39124</c:v>
                </c:pt>
                <c:pt idx="1499">
                  <c:v>39125</c:v>
                </c:pt>
                <c:pt idx="1500">
                  <c:v>39126</c:v>
                </c:pt>
                <c:pt idx="1501">
                  <c:v>39127</c:v>
                </c:pt>
                <c:pt idx="1502">
                  <c:v>39128</c:v>
                </c:pt>
                <c:pt idx="1503">
                  <c:v>39129</c:v>
                </c:pt>
                <c:pt idx="1504">
                  <c:v>39130</c:v>
                </c:pt>
                <c:pt idx="1505">
                  <c:v>39131</c:v>
                </c:pt>
                <c:pt idx="1506">
                  <c:v>39132</c:v>
                </c:pt>
                <c:pt idx="1507">
                  <c:v>39133</c:v>
                </c:pt>
                <c:pt idx="1508">
                  <c:v>39134</c:v>
                </c:pt>
                <c:pt idx="1509">
                  <c:v>39135</c:v>
                </c:pt>
                <c:pt idx="1510">
                  <c:v>39136</c:v>
                </c:pt>
                <c:pt idx="1511">
                  <c:v>39137</c:v>
                </c:pt>
                <c:pt idx="1512">
                  <c:v>39138</c:v>
                </c:pt>
                <c:pt idx="1513">
                  <c:v>39139</c:v>
                </c:pt>
                <c:pt idx="1514">
                  <c:v>39140</c:v>
                </c:pt>
                <c:pt idx="1515">
                  <c:v>39141</c:v>
                </c:pt>
                <c:pt idx="1516">
                  <c:v>39142</c:v>
                </c:pt>
                <c:pt idx="1517">
                  <c:v>39143</c:v>
                </c:pt>
                <c:pt idx="1518">
                  <c:v>39144</c:v>
                </c:pt>
                <c:pt idx="1519">
                  <c:v>39145</c:v>
                </c:pt>
                <c:pt idx="1520">
                  <c:v>39146</c:v>
                </c:pt>
                <c:pt idx="1521">
                  <c:v>39147</c:v>
                </c:pt>
                <c:pt idx="1522">
                  <c:v>39148</c:v>
                </c:pt>
                <c:pt idx="1523">
                  <c:v>39149</c:v>
                </c:pt>
                <c:pt idx="1524">
                  <c:v>39150</c:v>
                </c:pt>
                <c:pt idx="1525">
                  <c:v>39151</c:v>
                </c:pt>
                <c:pt idx="1526">
                  <c:v>39152</c:v>
                </c:pt>
                <c:pt idx="1527">
                  <c:v>39153</c:v>
                </c:pt>
                <c:pt idx="1528">
                  <c:v>39154</c:v>
                </c:pt>
                <c:pt idx="1529">
                  <c:v>39155</c:v>
                </c:pt>
                <c:pt idx="1530">
                  <c:v>39156</c:v>
                </c:pt>
                <c:pt idx="1531">
                  <c:v>39157</c:v>
                </c:pt>
                <c:pt idx="1532">
                  <c:v>39158</c:v>
                </c:pt>
                <c:pt idx="1533">
                  <c:v>39159</c:v>
                </c:pt>
                <c:pt idx="1534">
                  <c:v>39160</c:v>
                </c:pt>
                <c:pt idx="1535">
                  <c:v>39161</c:v>
                </c:pt>
                <c:pt idx="1536">
                  <c:v>39162</c:v>
                </c:pt>
                <c:pt idx="1537">
                  <c:v>39163</c:v>
                </c:pt>
                <c:pt idx="1538">
                  <c:v>39164</c:v>
                </c:pt>
                <c:pt idx="1539">
                  <c:v>39165</c:v>
                </c:pt>
                <c:pt idx="1540">
                  <c:v>39166</c:v>
                </c:pt>
                <c:pt idx="1541">
                  <c:v>39167</c:v>
                </c:pt>
                <c:pt idx="1542">
                  <c:v>39168</c:v>
                </c:pt>
                <c:pt idx="1543">
                  <c:v>39169</c:v>
                </c:pt>
                <c:pt idx="1544">
                  <c:v>39170</c:v>
                </c:pt>
                <c:pt idx="1545">
                  <c:v>39171</c:v>
                </c:pt>
                <c:pt idx="1546">
                  <c:v>39172</c:v>
                </c:pt>
                <c:pt idx="1547">
                  <c:v>39173</c:v>
                </c:pt>
                <c:pt idx="1548">
                  <c:v>39174</c:v>
                </c:pt>
                <c:pt idx="1549">
                  <c:v>39175</c:v>
                </c:pt>
                <c:pt idx="1550">
                  <c:v>39176</c:v>
                </c:pt>
                <c:pt idx="1551">
                  <c:v>39177</c:v>
                </c:pt>
                <c:pt idx="1552">
                  <c:v>39178</c:v>
                </c:pt>
                <c:pt idx="1553">
                  <c:v>39179</c:v>
                </c:pt>
                <c:pt idx="1554">
                  <c:v>39180</c:v>
                </c:pt>
                <c:pt idx="1555">
                  <c:v>39181</c:v>
                </c:pt>
                <c:pt idx="1556">
                  <c:v>39182</c:v>
                </c:pt>
                <c:pt idx="1557">
                  <c:v>39183</c:v>
                </c:pt>
                <c:pt idx="1558">
                  <c:v>39184</c:v>
                </c:pt>
                <c:pt idx="1559">
                  <c:v>39186</c:v>
                </c:pt>
                <c:pt idx="1560">
                  <c:v>39187</c:v>
                </c:pt>
                <c:pt idx="1561">
                  <c:v>39188</c:v>
                </c:pt>
                <c:pt idx="1562">
                  <c:v>39189</c:v>
                </c:pt>
                <c:pt idx="1563">
                  <c:v>39190</c:v>
                </c:pt>
                <c:pt idx="1564">
                  <c:v>39191</c:v>
                </c:pt>
                <c:pt idx="1565">
                  <c:v>39192</c:v>
                </c:pt>
                <c:pt idx="1566">
                  <c:v>39193</c:v>
                </c:pt>
                <c:pt idx="1567">
                  <c:v>39194</c:v>
                </c:pt>
                <c:pt idx="1568">
                  <c:v>39195</c:v>
                </c:pt>
                <c:pt idx="1569">
                  <c:v>39196</c:v>
                </c:pt>
                <c:pt idx="1570">
                  <c:v>39197</c:v>
                </c:pt>
                <c:pt idx="1571">
                  <c:v>39198</c:v>
                </c:pt>
                <c:pt idx="1572">
                  <c:v>39199</c:v>
                </c:pt>
                <c:pt idx="1573">
                  <c:v>39200</c:v>
                </c:pt>
                <c:pt idx="1574">
                  <c:v>39201</c:v>
                </c:pt>
                <c:pt idx="1575">
                  <c:v>39202</c:v>
                </c:pt>
                <c:pt idx="1576">
                  <c:v>39203</c:v>
                </c:pt>
                <c:pt idx="1577">
                  <c:v>39204</c:v>
                </c:pt>
                <c:pt idx="1578">
                  <c:v>39206</c:v>
                </c:pt>
                <c:pt idx="1579">
                  <c:v>39207</c:v>
                </c:pt>
                <c:pt idx="1580">
                  <c:v>39208</c:v>
                </c:pt>
                <c:pt idx="1581">
                  <c:v>39210</c:v>
                </c:pt>
                <c:pt idx="1582">
                  <c:v>39211</c:v>
                </c:pt>
                <c:pt idx="1583">
                  <c:v>39213</c:v>
                </c:pt>
                <c:pt idx="1584">
                  <c:v>39214</c:v>
                </c:pt>
                <c:pt idx="1585">
                  <c:v>39215</c:v>
                </c:pt>
                <c:pt idx="1586">
                  <c:v>39216</c:v>
                </c:pt>
                <c:pt idx="1587">
                  <c:v>39217</c:v>
                </c:pt>
                <c:pt idx="1588">
                  <c:v>39218</c:v>
                </c:pt>
                <c:pt idx="1589">
                  <c:v>39219</c:v>
                </c:pt>
                <c:pt idx="1590">
                  <c:v>39220</c:v>
                </c:pt>
                <c:pt idx="1591">
                  <c:v>39221</c:v>
                </c:pt>
                <c:pt idx="1592">
                  <c:v>39222</c:v>
                </c:pt>
                <c:pt idx="1593">
                  <c:v>39223</c:v>
                </c:pt>
                <c:pt idx="1594">
                  <c:v>39224</c:v>
                </c:pt>
                <c:pt idx="1595">
                  <c:v>39225</c:v>
                </c:pt>
                <c:pt idx="1596">
                  <c:v>39226</c:v>
                </c:pt>
                <c:pt idx="1597">
                  <c:v>39227</c:v>
                </c:pt>
                <c:pt idx="1598">
                  <c:v>39228</c:v>
                </c:pt>
                <c:pt idx="1599">
                  <c:v>39229</c:v>
                </c:pt>
                <c:pt idx="1600">
                  <c:v>39230</c:v>
                </c:pt>
                <c:pt idx="1601">
                  <c:v>39231</c:v>
                </c:pt>
                <c:pt idx="1602">
                  <c:v>39232</c:v>
                </c:pt>
                <c:pt idx="1603">
                  <c:v>39233</c:v>
                </c:pt>
                <c:pt idx="1604">
                  <c:v>39234</c:v>
                </c:pt>
                <c:pt idx="1605">
                  <c:v>39235</c:v>
                </c:pt>
                <c:pt idx="1606">
                  <c:v>39236</c:v>
                </c:pt>
                <c:pt idx="1607">
                  <c:v>39237</c:v>
                </c:pt>
                <c:pt idx="1608">
                  <c:v>39238</c:v>
                </c:pt>
                <c:pt idx="1609">
                  <c:v>39239</c:v>
                </c:pt>
                <c:pt idx="1610">
                  <c:v>39240</c:v>
                </c:pt>
                <c:pt idx="1611">
                  <c:v>39241</c:v>
                </c:pt>
                <c:pt idx="1612">
                  <c:v>39242</c:v>
                </c:pt>
                <c:pt idx="1613">
                  <c:v>39243</c:v>
                </c:pt>
                <c:pt idx="1614">
                  <c:v>39244</c:v>
                </c:pt>
                <c:pt idx="1615">
                  <c:v>39245</c:v>
                </c:pt>
                <c:pt idx="1616">
                  <c:v>39246</c:v>
                </c:pt>
                <c:pt idx="1617">
                  <c:v>39247</c:v>
                </c:pt>
                <c:pt idx="1618">
                  <c:v>39248</c:v>
                </c:pt>
                <c:pt idx="1619">
                  <c:v>39249</c:v>
                </c:pt>
                <c:pt idx="1620">
                  <c:v>39250</c:v>
                </c:pt>
                <c:pt idx="1621">
                  <c:v>39251</c:v>
                </c:pt>
                <c:pt idx="1622">
                  <c:v>39252</c:v>
                </c:pt>
                <c:pt idx="1623">
                  <c:v>39254</c:v>
                </c:pt>
                <c:pt idx="1624">
                  <c:v>39255</c:v>
                </c:pt>
                <c:pt idx="1625">
                  <c:v>39256</c:v>
                </c:pt>
                <c:pt idx="1626">
                  <c:v>39257</c:v>
                </c:pt>
                <c:pt idx="1627">
                  <c:v>39258</c:v>
                </c:pt>
                <c:pt idx="1628">
                  <c:v>39259</c:v>
                </c:pt>
                <c:pt idx="1629">
                  <c:v>39260</c:v>
                </c:pt>
                <c:pt idx="1630">
                  <c:v>39261</c:v>
                </c:pt>
                <c:pt idx="1631">
                  <c:v>39262</c:v>
                </c:pt>
                <c:pt idx="1632">
                  <c:v>39263</c:v>
                </c:pt>
                <c:pt idx="1633">
                  <c:v>39264</c:v>
                </c:pt>
                <c:pt idx="1634">
                  <c:v>39265</c:v>
                </c:pt>
                <c:pt idx="1635">
                  <c:v>39266</c:v>
                </c:pt>
                <c:pt idx="1636">
                  <c:v>39267</c:v>
                </c:pt>
                <c:pt idx="1637">
                  <c:v>39268</c:v>
                </c:pt>
                <c:pt idx="1638">
                  <c:v>39269</c:v>
                </c:pt>
                <c:pt idx="1639">
                  <c:v>39270</c:v>
                </c:pt>
                <c:pt idx="1640">
                  <c:v>39271</c:v>
                </c:pt>
                <c:pt idx="1641">
                  <c:v>39272</c:v>
                </c:pt>
                <c:pt idx="1642">
                  <c:v>39273</c:v>
                </c:pt>
                <c:pt idx="1643">
                  <c:v>39274</c:v>
                </c:pt>
                <c:pt idx="1644">
                  <c:v>39275</c:v>
                </c:pt>
                <c:pt idx="1645">
                  <c:v>39276</c:v>
                </c:pt>
                <c:pt idx="1646">
                  <c:v>39277</c:v>
                </c:pt>
                <c:pt idx="1647">
                  <c:v>39278</c:v>
                </c:pt>
                <c:pt idx="1648">
                  <c:v>39279</c:v>
                </c:pt>
                <c:pt idx="1649">
                  <c:v>39280</c:v>
                </c:pt>
                <c:pt idx="1650">
                  <c:v>39281</c:v>
                </c:pt>
                <c:pt idx="1651">
                  <c:v>39282</c:v>
                </c:pt>
                <c:pt idx="1652">
                  <c:v>39283</c:v>
                </c:pt>
                <c:pt idx="1653">
                  <c:v>39284</c:v>
                </c:pt>
                <c:pt idx="1654">
                  <c:v>39285</c:v>
                </c:pt>
                <c:pt idx="1655">
                  <c:v>39286</c:v>
                </c:pt>
                <c:pt idx="1656">
                  <c:v>39287</c:v>
                </c:pt>
                <c:pt idx="1657">
                  <c:v>39288</c:v>
                </c:pt>
                <c:pt idx="1658">
                  <c:v>39289</c:v>
                </c:pt>
                <c:pt idx="1659">
                  <c:v>39290</c:v>
                </c:pt>
                <c:pt idx="1660">
                  <c:v>39291</c:v>
                </c:pt>
                <c:pt idx="1661">
                  <c:v>39292</c:v>
                </c:pt>
                <c:pt idx="1662">
                  <c:v>39293</c:v>
                </c:pt>
                <c:pt idx="1663">
                  <c:v>39294</c:v>
                </c:pt>
                <c:pt idx="1664">
                  <c:v>39295</c:v>
                </c:pt>
                <c:pt idx="1665">
                  <c:v>39296</c:v>
                </c:pt>
                <c:pt idx="1666">
                  <c:v>39297</c:v>
                </c:pt>
                <c:pt idx="1667">
                  <c:v>39298</c:v>
                </c:pt>
                <c:pt idx="1668">
                  <c:v>39299</c:v>
                </c:pt>
                <c:pt idx="1669">
                  <c:v>39300</c:v>
                </c:pt>
                <c:pt idx="1670">
                  <c:v>39301</c:v>
                </c:pt>
                <c:pt idx="1671">
                  <c:v>39302</c:v>
                </c:pt>
                <c:pt idx="1672">
                  <c:v>39303</c:v>
                </c:pt>
                <c:pt idx="1673">
                  <c:v>39304</c:v>
                </c:pt>
                <c:pt idx="1674">
                  <c:v>39305</c:v>
                </c:pt>
                <c:pt idx="1675">
                  <c:v>39306</c:v>
                </c:pt>
                <c:pt idx="1676">
                  <c:v>39307</c:v>
                </c:pt>
                <c:pt idx="1677">
                  <c:v>39308</c:v>
                </c:pt>
                <c:pt idx="1678">
                  <c:v>39309</c:v>
                </c:pt>
                <c:pt idx="1679">
                  <c:v>39310</c:v>
                </c:pt>
                <c:pt idx="1680">
                  <c:v>39311</c:v>
                </c:pt>
                <c:pt idx="1681">
                  <c:v>39312</c:v>
                </c:pt>
                <c:pt idx="1682">
                  <c:v>39313</c:v>
                </c:pt>
                <c:pt idx="1683">
                  <c:v>39314</c:v>
                </c:pt>
                <c:pt idx="1684">
                  <c:v>39315</c:v>
                </c:pt>
                <c:pt idx="1685">
                  <c:v>39316</c:v>
                </c:pt>
                <c:pt idx="1686">
                  <c:v>39317</c:v>
                </c:pt>
                <c:pt idx="1687">
                  <c:v>39318</c:v>
                </c:pt>
                <c:pt idx="1688">
                  <c:v>39319</c:v>
                </c:pt>
                <c:pt idx="1689">
                  <c:v>39320</c:v>
                </c:pt>
                <c:pt idx="1690">
                  <c:v>39321</c:v>
                </c:pt>
                <c:pt idx="1691">
                  <c:v>39322</c:v>
                </c:pt>
                <c:pt idx="1692">
                  <c:v>39323</c:v>
                </c:pt>
                <c:pt idx="1693">
                  <c:v>39324</c:v>
                </c:pt>
                <c:pt idx="1694">
                  <c:v>39325</c:v>
                </c:pt>
                <c:pt idx="1695">
                  <c:v>39326</c:v>
                </c:pt>
                <c:pt idx="1696">
                  <c:v>39327</c:v>
                </c:pt>
                <c:pt idx="1697">
                  <c:v>39328</c:v>
                </c:pt>
                <c:pt idx="1698">
                  <c:v>39329</c:v>
                </c:pt>
                <c:pt idx="1699">
                  <c:v>39330</c:v>
                </c:pt>
                <c:pt idx="1700">
                  <c:v>39331</c:v>
                </c:pt>
                <c:pt idx="1701">
                  <c:v>39332</c:v>
                </c:pt>
                <c:pt idx="1702">
                  <c:v>39333</c:v>
                </c:pt>
                <c:pt idx="1703">
                  <c:v>39334</c:v>
                </c:pt>
                <c:pt idx="1704">
                  <c:v>39335</c:v>
                </c:pt>
                <c:pt idx="1705">
                  <c:v>39336</c:v>
                </c:pt>
                <c:pt idx="1706">
                  <c:v>39337</c:v>
                </c:pt>
                <c:pt idx="1707">
                  <c:v>39338</c:v>
                </c:pt>
                <c:pt idx="1708">
                  <c:v>39339</c:v>
                </c:pt>
                <c:pt idx="1709">
                  <c:v>39340</c:v>
                </c:pt>
                <c:pt idx="1710">
                  <c:v>39341</c:v>
                </c:pt>
                <c:pt idx="1711">
                  <c:v>39342</c:v>
                </c:pt>
                <c:pt idx="1712">
                  <c:v>39343</c:v>
                </c:pt>
                <c:pt idx="1713">
                  <c:v>39344</c:v>
                </c:pt>
                <c:pt idx="1714">
                  <c:v>39345</c:v>
                </c:pt>
                <c:pt idx="1715">
                  <c:v>39346</c:v>
                </c:pt>
                <c:pt idx="1716">
                  <c:v>39347</c:v>
                </c:pt>
                <c:pt idx="1717">
                  <c:v>39348</c:v>
                </c:pt>
                <c:pt idx="1718">
                  <c:v>39349</c:v>
                </c:pt>
                <c:pt idx="1719">
                  <c:v>39350</c:v>
                </c:pt>
                <c:pt idx="1720">
                  <c:v>39351</c:v>
                </c:pt>
                <c:pt idx="1721">
                  <c:v>39352</c:v>
                </c:pt>
                <c:pt idx="1722">
                  <c:v>39353</c:v>
                </c:pt>
                <c:pt idx="1723">
                  <c:v>39354</c:v>
                </c:pt>
                <c:pt idx="1724">
                  <c:v>39355</c:v>
                </c:pt>
                <c:pt idx="1725">
                  <c:v>39356</c:v>
                </c:pt>
                <c:pt idx="1726">
                  <c:v>39357</c:v>
                </c:pt>
                <c:pt idx="1727">
                  <c:v>39358</c:v>
                </c:pt>
                <c:pt idx="1728">
                  <c:v>39359</c:v>
                </c:pt>
                <c:pt idx="1729">
                  <c:v>39360</c:v>
                </c:pt>
                <c:pt idx="1730">
                  <c:v>39361</c:v>
                </c:pt>
                <c:pt idx="1731">
                  <c:v>39362</c:v>
                </c:pt>
                <c:pt idx="1732">
                  <c:v>39363</c:v>
                </c:pt>
                <c:pt idx="1733">
                  <c:v>39364</c:v>
                </c:pt>
                <c:pt idx="1734">
                  <c:v>39365</c:v>
                </c:pt>
                <c:pt idx="1735">
                  <c:v>39366</c:v>
                </c:pt>
                <c:pt idx="1736">
                  <c:v>39367</c:v>
                </c:pt>
                <c:pt idx="1737">
                  <c:v>39368</c:v>
                </c:pt>
                <c:pt idx="1738">
                  <c:v>39369</c:v>
                </c:pt>
                <c:pt idx="1739">
                  <c:v>39370</c:v>
                </c:pt>
                <c:pt idx="1740">
                  <c:v>39371</c:v>
                </c:pt>
                <c:pt idx="1741">
                  <c:v>39372</c:v>
                </c:pt>
                <c:pt idx="1742">
                  <c:v>39373</c:v>
                </c:pt>
                <c:pt idx="1743">
                  <c:v>39374</c:v>
                </c:pt>
                <c:pt idx="1744">
                  <c:v>39375</c:v>
                </c:pt>
                <c:pt idx="1745">
                  <c:v>39376</c:v>
                </c:pt>
                <c:pt idx="1746">
                  <c:v>39377</c:v>
                </c:pt>
                <c:pt idx="1747">
                  <c:v>39378</c:v>
                </c:pt>
                <c:pt idx="1748">
                  <c:v>39379</c:v>
                </c:pt>
                <c:pt idx="1749">
                  <c:v>39380</c:v>
                </c:pt>
                <c:pt idx="1750">
                  <c:v>39381</c:v>
                </c:pt>
                <c:pt idx="1751">
                  <c:v>39382</c:v>
                </c:pt>
                <c:pt idx="1752">
                  <c:v>39383</c:v>
                </c:pt>
                <c:pt idx="1753">
                  <c:v>39384</c:v>
                </c:pt>
                <c:pt idx="1754">
                  <c:v>39385</c:v>
                </c:pt>
                <c:pt idx="1755">
                  <c:v>39386</c:v>
                </c:pt>
                <c:pt idx="1756">
                  <c:v>39387</c:v>
                </c:pt>
                <c:pt idx="1757">
                  <c:v>39388</c:v>
                </c:pt>
                <c:pt idx="1758">
                  <c:v>39389</c:v>
                </c:pt>
                <c:pt idx="1759">
                  <c:v>39390</c:v>
                </c:pt>
                <c:pt idx="1760">
                  <c:v>39391</c:v>
                </c:pt>
                <c:pt idx="1761">
                  <c:v>39392</c:v>
                </c:pt>
                <c:pt idx="1762">
                  <c:v>39393</c:v>
                </c:pt>
                <c:pt idx="1763">
                  <c:v>39394</c:v>
                </c:pt>
                <c:pt idx="1764">
                  <c:v>39395</c:v>
                </c:pt>
                <c:pt idx="1765">
                  <c:v>39396</c:v>
                </c:pt>
                <c:pt idx="1766">
                  <c:v>39397</c:v>
                </c:pt>
                <c:pt idx="1767">
                  <c:v>39398</c:v>
                </c:pt>
                <c:pt idx="1768">
                  <c:v>39399</c:v>
                </c:pt>
                <c:pt idx="1769">
                  <c:v>39400</c:v>
                </c:pt>
                <c:pt idx="1770">
                  <c:v>39401</c:v>
                </c:pt>
                <c:pt idx="1771">
                  <c:v>39402</c:v>
                </c:pt>
                <c:pt idx="1772">
                  <c:v>39403</c:v>
                </c:pt>
                <c:pt idx="1773">
                  <c:v>39404</c:v>
                </c:pt>
                <c:pt idx="1774">
                  <c:v>39405</c:v>
                </c:pt>
                <c:pt idx="1775">
                  <c:v>39406</c:v>
                </c:pt>
                <c:pt idx="1776">
                  <c:v>39407</c:v>
                </c:pt>
                <c:pt idx="1777">
                  <c:v>39408</c:v>
                </c:pt>
                <c:pt idx="1778">
                  <c:v>39409</c:v>
                </c:pt>
                <c:pt idx="1779">
                  <c:v>39410</c:v>
                </c:pt>
                <c:pt idx="1780">
                  <c:v>39411</c:v>
                </c:pt>
                <c:pt idx="1781">
                  <c:v>39412</c:v>
                </c:pt>
                <c:pt idx="1782">
                  <c:v>39413</c:v>
                </c:pt>
                <c:pt idx="1783">
                  <c:v>39414</c:v>
                </c:pt>
                <c:pt idx="1784">
                  <c:v>39415</c:v>
                </c:pt>
                <c:pt idx="1785">
                  <c:v>39416</c:v>
                </c:pt>
                <c:pt idx="1786">
                  <c:v>39417</c:v>
                </c:pt>
                <c:pt idx="1787">
                  <c:v>39418</c:v>
                </c:pt>
                <c:pt idx="1788">
                  <c:v>39419</c:v>
                </c:pt>
                <c:pt idx="1789">
                  <c:v>39420</c:v>
                </c:pt>
                <c:pt idx="1790">
                  <c:v>39421</c:v>
                </c:pt>
                <c:pt idx="1791">
                  <c:v>39422</c:v>
                </c:pt>
                <c:pt idx="1792">
                  <c:v>39423</c:v>
                </c:pt>
                <c:pt idx="1793">
                  <c:v>39424</c:v>
                </c:pt>
                <c:pt idx="1794">
                  <c:v>39425</c:v>
                </c:pt>
                <c:pt idx="1795">
                  <c:v>39426</c:v>
                </c:pt>
                <c:pt idx="1796">
                  <c:v>39427</c:v>
                </c:pt>
                <c:pt idx="1797">
                  <c:v>39428</c:v>
                </c:pt>
                <c:pt idx="1798">
                  <c:v>39429</c:v>
                </c:pt>
                <c:pt idx="1799">
                  <c:v>39430</c:v>
                </c:pt>
                <c:pt idx="1800">
                  <c:v>39431</c:v>
                </c:pt>
                <c:pt idx="1801">
                  <c:v>39432</c:v>
                </c:pt>
                <c:pt idx="1802">
                  <c:v>39433</c:v>
                </c:pt>
                <c:pt idx="1803">
                  <c:v>39434</c:v>
                </c:pt>
                <c:pt idx="1804">
                  <c:v>39435</c:v>
                </c:pt>
                <c:pt idx="1805">
                  <c:v>39436</c:v>
                </c:pt>
                <c:pt idx="1806">
                  <c:v>39437</c:v>
                </c:pt>
                <c:pt idx="1807">
                  <c:v>39438</c:v>
                </c:pt>
                <c:pt idx="1808">
                  <c:v>39439</c:v>
                </c:pt>
                <c:pt idx="1809">
                  <c:v>39440</c:v>
                </c:pt>
                <c:pt idx="1810">
                  <c:v>39441</c:v>
                </c:pt>
                <c:pt idx="1811">
                  <c:v>39442</c:v>
                </c:pt>
                <c:pt idx="1812">
                  <c:v>39443</c:v>
                </c:pt>
                <c:pt idx="1813">
                  <c:v>39444</c:v>
                </c:pt>
                <c:pt idx="1814">
                  <c:v>39445</c:v>
                </c:pt>
                <c:pt idx="1815">
                  <c:v>39446</c:v>
                </c:pt>
                <c:pt idx="1816">
                  <c:v>39447</c:v>
                </c:pt>
                <c:pt idx="1817">
                  <c:v>39448</c:v>
                </c:pt>
                <c:pt idx="1818">
                  <c:v>39449</c:v>
                </c:pt>
                <c:pt idx="1819">
                  <c:v>39450</c:v>
                </c:pt>
                <c:pt idx="1820">
                  <c:v>39451</c:v>
                </c:pt>
                <c:pt idx="1821">
                  <c:v>39452</c:v>
                </c:pt>
                <c:pt idx="1822">
                  <c:v>39453</c:v>
                </c:pt>
                <c:pt idx="1823">
                  <c:v>39454</c:v>
                </c:pt>
                <c:pt idx="1824">
                  <c:v>39455</c:v>
                </c:pt>
                <c:pt idx="1825">
                  <c:v>39456</c:v>
                </c:pt>
                <c:pt idx="1826">
                  <c:v>39457</c:v>
                </c:pt>
                <c:pt idx="1827">
                  <c:v>39458</c:v>
                </c:pt>
                <c:pt idx="1828">
                  <c:v>39459</c:v>
                </c:pt>
                <c:pt idx="1829">
                  <c:v>39460</c:v>
                </c:pt>
                <c:pt idx="1830">
                  <c:v>39461</c:v>
                </c:pt>
                <c:pt idx="1831">
                  <c:v>39462</c:v>
                </c:pt>
                <c:pt idx="1832">
                  <c:v>39463</c:v>
                </c:pt>
                <c:pt idx="1833">
                  <c:v>39464</c:v>
                </c:pt>
                <c:pt idx="1834">
                  <c:v>39465</c:v>
                </c:pt>
                <c:pt idx="1835">
                  <c:v>39466</c:v>
                </c:pt>
                <c:pt idx="1836">
                  <c:v>39467</c:v>
                </c:pt>
                <c:pt idx="1837">
                  <c:v>39468</c:v>
                </c:pt>
                <c:pt idx="1838">
                  <c:v>39469</c:v>
                </c:pt>
                <c:pt idx="1839">
                  <c:v>39470</c:v>
                </c:pt>
                <c:pt idx="1840">
                  <c:v>39471</c:v>
                </c:pt>
                <c:pt idx="1841">
                  <c:v>39472</c:v>
                </c:pt>
                <c:pt idx="1842">
                  <c:v>39473</c:v>
                </c:pt>
                <c:pt idx="1843">
                  <c:v>39474</c:v>
                </c:pt>
                <c:pt idx="1844">
                  <c:v>39475</c:v>
                </c:pt>
                <c:pt idx="1845">
                  <c:v>39476</c:v>
                </c:pt>
                <c:pt idx="1846">
                  <c:v>39477</c:v>
                </c:pt>
                <c:pt idx="1847">
                  <c:v>39478</c:v>
                </c:pt>
                <c:pt idx="1848">
                  <c:v>39479</c:v>
                </c:pt>
                <c:pt idx="1849">
                  <c:v>39480</c:v>
                </c:pt>
                <c:pt idx="1850">
                  <c:v>39481</c:v>
                </c:pt>
                <c:pt idx="1851">
                  <c:v>39482</c:v>
                </c:pt>
                <c:pt idx="1852">
                  <c:v>39483</c:v>
                </c:pt>
                <c:pt idx="1853">
                  <c:v>39484</c:v>
                </c:pt>
                <c:pt idx="1854">
                  <c:v>39485</c:v>
                </c:pt>
                <c:pt idx="1855">
                  <c:v>39486</c:v>
                </c:pt>
                <c:pt idx="1856">
                  <c:v>39487</c:v>
                </c:pt>
                <c:pt idx="1857">
                  <c:v>39488</c:v>
                </c:pt>
                <c:pt idx="1858">
                  <c:v>39489</c:v>
                </c:pt>
                <c:pt idx="1859">
                  <c:v>39490</c:v>
                </c:pt>
                <c:pt idx="1860">
                  <c:v>39491</c:v>
                </c:pt>
                <c:pt idx="1861">
                  <c:v>39492</c:v>
                </c:pt>
                <c:pt idx="1862">
                  <c:v>39493</c:v>
                </c:pt>
                <c:pt idx="1863">
                  <c:v>39494</c:v>
                </c:pt>
                <c:pt idx="1864">
                  <c:v>39495</c:v>
                </c:pt>
                <c:pt idx="1865">
                  <c:v>39496</c:v>
                </c:pt>
                <c:pt idx="1866">
                  <c:v>39497</c:v>
                </c:pt>
                <c:pt idx="1867">
                  <c:v>39498</c:v>
                </c:pt>
                <c:pt idx="1868">
                  <c:v>39499</c:v>
                </c:pt>
                <c:pt idx="1869">
                  <c:v>39500</c:v>
                </c:pt>
                <c:pt idx="1870">
                  <c:v>39501</c:v>
                </c:pt>
                <c:pt idx="1871">
                  <c:v>39502</c:v>
                </c:pt>
                <c:pt idx="1872">
                  <c:v>39503</c:v>
                </c:pt>
                <c:pt idx="1873">
                  <c:v>39504</c:v>
                </c:pt>
                <c:pt idx="1874">
                  <c:v>39505</c:v>
                </c:pt>
                <c:pt idx="1875">
                  <c:v>39506</c:v>
                </c:pt>
                <c:pt idx="1876">
                  <c:v>39507</c:v>
                </c:pt>
                <c:pt idx="1877">
                  <c:v>39508</c:v>
                </c:pt>
                <c:pt idx="1878">
                  <c:v>39509</c:v>
                </c:pt>
                <c:pt idx="1879">
                  <c:v>39510</c:v>
                </c:pt>
                <c:pt idx="1880">
                  <c:v>39511</c:v>
                </c:pt>
                <c:pt idx="1881">
                  <c:v>39512</c:v>
                </c:pt>
                <c:pt idx="1882">
                  <c:v>39513</c:v>
                </c:pt>
                <c:pt idx="1883">
                  <c:v>39514</c:v>
                </c:pt>
                <c:pt idx="1884">
                  <c:v>39515</c:v>
                </c:pt>
                <c:pt idx="1885">
                  <c:v>39516</c:v>
                </c:pt>
                <c:pt idx="1886">
                  <c:v>39517</c:v>
                </c:pt>
                <c:pt idx="1887">
                  <c:v>39518</c:v>
                </c:pt>
                <c:pt idx="1888">
                  <c:v>39519</c:v>
                </c:pt>
                <c:pt idx="1889">
                  <c:v>39520</c:v>
                </c:pt>
                <c:pt idx="1890">
                  <c:v>39521</c:v>
                </c:pt>
                <c:pt idx="1891">
                  <c:v>39522</c:v>
                </c:pt>
                <c:pt idx="1892">
                  <c:v>39523</c:v>
                </c:pt>
                <c:pt idx="1893">
                  <c:v>39524</c:v>
                </c:pt>
                <c:pt idx="1894">
                  <c:v>39525</c:v>
                </c:pt>
                <c:pt idx="1895">
                  <c:v>39526</c:v>
                </c:pt>
                <c:pt idx="1896">
                  <c:v>39527</c:v>
                </c:pt>
                <c:pt idx="1897">
                  <c:v>39528</c:v>
                </c:pt>
                <c:pt idx="1898">
                  <c:v>39529</c:v>
                </c:pt>
                <c:pt idx="1899">
                  <c:v>39530</c:v>
                </c:pt>
                <c:pt idx="1900">
                  <c:v>39531</c:v>
                </c:pt>
                <c:pt idx="1901">
                  <c:v>39532</c:v>
                </c:pt>
                <c:pt idx="1902">
                  <c:v>39533</c:v>
                </c:pt>
                <c:pt idx="1903">
                  <c:v>39534</c:v>
                </c:pt>
                <c:pt idx="1904">
                  <c:v>39535</c:v>
                </c:pt>
                <c:pt idx="1905">
                  <c:v>39536</c:v>
                </c:pt>
                <c:pt idx="1906">
                  <c:v>39537</c:v>
                </c:pt>
                <c:pt idx="1907">
                  <c:v>39538</c:v>
                </c:pt>
                <c:pt idx="1908">
                  <c:v>39539</c:v>
                </c:pt>
                <c:pt idx="1909">
                  <c:v>39540</c:v>
                </c:pt>
                <c:pt idx="1910">
                  <c:v>39541</c:v>
                </c:pt>
                <c:pt idx="1911">
                  <c:v>39542</c:v>
                </c:pt>
                <c:pt idx="1912">
                  <c:v>39543</c:v>
                </c:pt>
                <c:pt idx="1913">
                  <c:v>39544</c:v>
                </c:pt>
                <c:pt idx="1914">
                  <c:v>39545</c:v>
                </c:pt>
                <c:pt idx="1915">
                  <c:v>39546</c:v>
                </c:pt>
                <c:pt idx="1916">
                  <c:v>39547</c:v>
                </c:pt>
                <c:pt idx="1917">
                  <c:v>39548</c:v>
                </c:pt>
                <c:pt idx="1918">
                  <c:v>39549</c:v>
                </c:pt>
                <c:pt idx="1919">
                  <c:v>39550</c:v>
                </c:pt>
                <c:pt idx="1920">
                  <c:v>39551</c:v>
                </c:pt>
                <c:pt idx="1921">
                  <c:v>39552</c:v>
                </c:pt>
                <c:pt idx="1922">
                  <c:v>39553</c:v>
                </c:pt>
                <c:pt idx="1923">
                  <c:v>39554</c:v>
                </c:pt>
                <c:pt idx="1924">
                  <c:v>39555</c:v>
                </c:pt>
                <c:pt idx="1925">
                  <c:v>39556</c:v>
                </c:pt>
                <c:pt idx="1926">
                  <c:v>39557</c:v>
                </c:pt>
                <c:pt idx="1927">
                  <c:v>39558</c:v>
                </c:pt>
                <c:pt idx="1928">
                  <c:v>39559</c:v>
                </c:pt>
                <c:pt idx="1929">
                  <c:v>39560</c:v>
                </c:pt>
                <c:pt idx="1930">
                  <c:v>39561</c:v>
                </c:pt>
                <c:pt idx="1931">
                  <c:v>39562</c:v>
                </c:pt>
                <c:pt idx="1932">
                  <c:v>39563</c:v>
                </c:pt>
                <c:pt idx="1933">
                  <c:v>39564</c:v>
                </c:pt>
                <c:pt idx="1934">
                  <c:v>39565</c:v>
                </c:pt>
                <c:pt idx="1935">
                  <c:v>39566</c:v>
                </c:pt>
                <c:pt idx="1936">
                  <c:v>39567</c:v>
                </c:pt>
                <c:pt idx="1937">
                  <c:v>39568</c:v>
                </c:pt>
                <c:pt idx="1938">
                  <c:v>39569</c:v>
                </c:pt>
                <c:pt idx="1939">
                  <c:v>39570</c:v>
                </c:pt>
                <c:pt idx="1940">
                  <c:v>39571</c:v>
                </c:pt>
                <c:pt idx="1941">
                  <c:v>39572</c:v>
                </c:pt>
                <c:pt idx="1942">
                  <c:v>39573</c:v>
                </c:pt>
                <c:pt idx="1943">
                  <c:v>39574</c:v>
                </c:pt>
                <c:pt idx="1944">
                  <c:v>39575</c:v>
                </c:pt>
                <c:pt idx="1945">
                  <c:v>39576</c:v>
                </c:pt>
                <c:pt idx="1946">
                  <c:v>39577</c:v>
                </c:pt>
                <c:pt idx="1947">
                  <c:v>39578</c:v>
                </c:pt>
                <c:pt idx="1948">
                  <c:v>39579</c:v>
                </c:pt>
                <c:pt idx="1949">
                  <c:v>39580</c:v>
                </c:pt>
                <c:pt idx="1950">
                  <c:v>39581</c:v>
                </c:pt>
                <c:pt idx="1951">
                  <c:v>39582</c:v>
                </c:pt>
                <c:pt idx="1952">
                  <c:v>39583</c:v>
                </c:pt>
                <c:pt idx="1953">
                  <c:v>39584</c:v>
                </c:pt>
                <c:pt idx="1954">
                  <c:v>39585</c:v>
                </c:pt>
                <c:pt idx="1955">
                  <c:v>39586</c:v>
                </c:pt>
                <c:pt idx="1956">
                  <c:v>39587</c:v>
                </c:pt>
                <c:pt idx="1957">
                  <c:v>39588</c:v>
                </c:pt>
                <c:pt idx="1958">
                  <c:v>39589</c:v>
                </c:pt>
                <c:pt idx="1959">
                  <c:v>39590</c:v>
                </c:pt>
                <c:pt idx="1960">
                  <c:v>39591</c:v>
                </c:pt>
                <c:pt idx="1961">
                  <c:v>39592</c:v>
                </c:pt>
                <c:pt idx="1962">
                  <c:v>39593</c:v>
                </c:pt>
                <c:pt idx="1963">
                  <c:v>39594</c:v>
                </c:pt>
                <c:pt idx="1964">
                  <c:v>39595</c:v>
                </c:pt>
                <c:pt idx="1965">
                  <c:v>39596</c:v>
                </c:pt>
                <c:pt idx="1966">
                  <c:v>39597</c:v>
                </c:pt>
                <c:pt idx="1967">
                  <c:v>39598</c:v>
                </c:pt>
                <c:pt idx="1968">
                  <c:v>39599</c:v>
                </c:pt>
                <c:pt idx="1969">
                  <c:v>39600</c:v>
                </c:pt>
                <c:pt idx="1970">
                  <c:v>39601</c:v>
                </c:pt>
                <c:pt idx="1971">
                  <c:v>39602</c:v>
                </c:pt>
                <c:pt idx="1972">
                  <c:v>39603</c:v>
                </c:pt>
                <c:pt idx="1973">
                  <c:v>39604</c:v>
                </c:pt>
                <c:pt idx="1974">
                  <c:v>39605</c:v>
                </c:pt>
                <c:pt idx="1975">
                  <c:v>39606</c:v>
                </c:pt>
                <c:pt idx="1976">
                  <c:v>39607</c:v>
                </c:pt>
                <c:pt idx="1977">
                  <c:v>39608</c:v>
                </c:pt>
                <c:pt idx="1978">
                  <c:v>39609</c:v>
                </c:pt>
                <c:pt idx="1979">
                  <c:v>39610</c:v>
                </c:pt>
                <c:pt idx="1980">
                  <c:v>39611</c:v>
                </c:pt>
                <c:pt idx="1981">
                  <c:v>39612</c:v>
                </c:pt>
                <c:pt idx="1982">
                  <c:v>39613</c:v>
                </c:pt>
                <c:pt idx="1983">
                  <c:v>39614</c:v>
                </c:pt>
                <c:pt idx="1984">
                  <c:v>39615</c:v>
                </c:pt>
                <c:pt idx="1985">
                  <c:v>39616</c:v>
                </c:pt>
                <c:pt idx="1986">
                  <c:v>39617</c:v>
                </c:pt>
                <c:pt idx="1987">
                  <c:v>39618</c:v>
                </c:pt>
                <c:pt idx="1988">
                  <c:v>39619</c:v>
                </c:pt>
                <c:pt idx="1989">
                  <c:v>39620</c:v>
                </c:pt>
                <c:pt idx="1990">
                  <c:v>39621</c:v>
                </c:pt>
                <c:pt idx="1991">
                  <c:v>39622</c:v>
                </c:pt>
                <c:pt idx="1992">
                  <c:v>39623</c:v>
                </c:pt>
                <c:pt idx="1993">
                  <c:v>39624</c:v>
                </c:pt>
                <c:pt idx="1994">
                  <c:v>39625</c:v>
                </c:pt>
                <c:pt idx="1995">
                  <c:v>39626</c:v>
                </c:pt>
                <c:pt idx="1996">
                  <c:v>39627</c:v>
                </c:pt>
                <c:pt idx="1997">
                  <c:v>39628</c:v>
                </c:pt>
                <c:pt idx="1998">
                  <c:v>39629</c:v>
                </c:pt>
                <c:pt idx="1999">
                  <c:v>39630</c:v>
                </c:pt>
                <c:pt idx="2000">
                  <c:v>39631</c:v>
                </c:pt>
                <c:pt idx="2001">
                  <c:v>39632</c:v>
                </c:pt>
                <c:pt idx="2002">
                  <c:v>39633</c:v>
                </c:pt>
                <c:pt idx="2003">
                  <c:v>39634</c:v>
                </c:pt>
                <c:pt idx="2004">
                  <c:v>39635</c:v>
                </c:pt>
                <c:pt idx="2005">
                  <c:v>39636</c:v>
                </c:pt>
                <c:pt idx="2006">
                  <c:v>39637</c:v>
                </c:pt>
                <c:pt idx="2007">
                  <c:v>39638</c:v>
                </c:pt>
                <c:pt idx="2008">
                  <c:v>39639</c:v>
                </c:pt>
                <c:pt idx="2009">
                  <c:v>39640</c:v>
                </c:pt>
                <c:pt idx="2010">
                  <c:v>39641</c:v>
                </c:pt>
                <c:pt idx="2011">
                  <c:v>39642</c:v>
                </c:pt>
                <c:pt idx="2012">
                  <c:v>39643</c:v>
                </c:pt>
                <c:pt idx="2013">
                  <c:v>39644</c:v>
                </c:pt>
                <c:pt idx="2014">
                  <c:v>39645</c:v>
                </c:pt>
                <c:pt idx="2015">
                  <c:v>39646</c:v>
                </c:pt>
                <c:pt idx="2016">
                  <c:v>39647</c:v>
                </c:pt>
                <c:pt idx="2017">
                  <c:v>39648</c:v>
                </c:pt>
                <c:pt idx="2018">
                  <c:v>39649</c:v>
                </c:pt>
                <c:pt idx="2019">
                  <c:v>39650</c:v>
                </c:pt>
                <c:pt idx="2020">
                  <c:v>39651</c:v>
                </c:pt>
                <c:pt idx="2021">
                  <c:v>39652</c:v>
                </c:pt>
                <c:pt idx="2022">
                  <c:v>39653</c:v>
                </c:pt>
                <c:pt idx="2023">
                  <c:v>39654</c:v>
                </c:pt>
                <c:pt idx="2024">
                  <c:v>39655</c:v>
                </c:pt>
                <c:pt idx="2025">
                  <c:v>39656</c:v>
                </c:pt>
                <c:pt idx="2026">
                  <c:v>39657</c:v>
                </c:pt>
                <c:pt idx="2027">
                  <c:v>39658</c:v>
                </c:pt>
                <c:pt idx="2028">
                  <c:v>39659</c:v>
                </c:pt>
                <c:pt idx="2029">
                  <c:v>39660</c:v>
                </c:pt>
                <c:pt idx="2030">
                  <c:v>39661</c:v>
                </c:pt>
                <c:pt idx="2031">
                  <c:v>39662</c:v>
                </c:pt>
                <c:pt idx="2032">
                  <c:v>39663</c:v>
                </c:pt>
                <c:pt idx="2033">
                  <c:v>39664</c:v>
                </c:pt>
                <c:pt idx="2034">
                  <c:v>39665</c:v>
                </c:pt>
                <c:pt idx="2035">
                  <c:v>39666</c:v>
                </c:pt>
                <c:pt idx="2036">
                  <c:v>39667</c:v>
                </c:pt>
                <c:pt idx="2037">
                  <c:v>39668</c:v>
                </c:pt>
                <c:pt idx="2038">
                  <c:v>39669</c:v>
                </c:pt>
                <c:pt idx="2039">
                  <c:v>39670</c:v>
                </c:pt>
                <c:pt idx="2040">
                  <c:v>39671</c:v>
                </c:pt>
                <c:pt idx="2041">
                  <c:v>39672</c:v>
                </c:pt>
                <c:pt idx="2042">
                  <c:v>39673</c:v>
                </c:pt>
                <c:pt idx="2043">
                  <c:v>39674</c:v>
                </c:pt>
                <c:pt idx="2044">
                  <c:v>39675</c:v>
                </c:pt>
                <c:pt idx="2045">
                  <c:v>39676</c:v>
                </c:pt>
                <c:pt idx="2046">
                  <c:v>39677</c:v>
                </c:pt>
                <c:pt idx="2047">
                  <c:v>39678</c:v>
                </c:pt>
                <c:pt idx="2048">
                  <c:v>39679</c:v>
                </c:pt>
                <c:pt idx="2049">
                  <c:v>39680</c:v>
                </c:pt>
                <c:pt idx="2050">
                  <c:v>39681</c:v>
                </c:pt>
                <c:pt idx="2051">
                  <c:v>39682</c:v>
                </c:pt>
                <c:pt idx="2052">
                  <c:v>39683</c:v>
                </c:pt>
                <c:pt idx="2053">
                  <c:v>39684</c:v>
                </c:pt>
                <c:pt idx="2054">
                  <c:v>39685</c:v>
                </c:pt>
                <c:pt idx="2055">
                  <c:v>39686</c:v>
                </c:pt>
                <c:pt idx="2056">
                  <c:v>39687</c:v>
                </c:pt>
                <c:pt idx="2057">
                  <c:v>39688</c:v>
                </c:pt>
                <c:pt idx="2058">
                  <c:v>39689</c:v>
                </c:pt>
                <c:pt idx="2059">
                  <c:v>39690</c:v>
                </c:pt>
                <c:pt idx="2060">
                  <c:v>39691</c:v>
                </c:pt>
                <c:pt idx="2061">
                  <c:v>39692</c:v>
                </c:pt>
                <c:pt idx="2062">
                  <c:v>39693</c:v>
                </c:pt>
                <c:pt idx="2063">
                  <c:v>39694</c:v>
                </c:pt>
                <c:pt idx="2064">
                  <c:v>39695</c:v>
                </c:pt>
                <c:pt idx="2065">
                  <c:v>39696</c:v>
                </c:pt>
                <c:pt idx="2066">
                  <c:v>39697</c:v>
                </c:pt>
                <c:pt idx="2067">
                  <c:v>39698</c:v>
                </c:pt>
                <c:pt idx="2068">
                  <c:v>39699</c:v>
                </c:pt>
                <c:pt idx="2069">
                  <c:v>39700</c:v>
                </c:pt>
                <c:pt idx="2070">
                  <c:v>39701</c:v>
                </c:pt>
                <c:pt idx="2071">
                  <c:v>39702</c:v>
                </c:pt>
                <c:pt idx="2072">
                  <c:v>39703</c:v>
                </c:pt>
                <c:pt idx="2073">
                  <c:v>39704</c:v>
                </c:pt>
                <c:pt idx="2074">
                  <c:v>39705</c:v>
                </c:pt>
                <c:pt idx="2075">
                  <c:v>39706</c:v>
                </c:pt>
                <c:pt idx="2076">
                  <c:v>39707</c:v>
                </c:pt>
                <c:pt idx="2077">
                  <c:v>39708</c:v>
                </c:pt>
                <c:pt idx="2078">
                  <c:v>39709</c:v>
                </c:pt>
                <c:pt idx="2079">
                  <c:v>39710</c:v>
                </c:pt>
                <c:pt idx="2080">
                  <c:v>39711</c:v>
                </c:pt>
                <c:pt idx="2081">
                  <c:v>39712</c:v>
                </c:pt>
                <c:pt idx="2082">
                  <c:v>39713</c:v>
                </c:pt>
                <c:pt idx="2083">
                  <c:v>39714</c:v>
                </c:pt>
                <c:pt idx="2084">
                  <c:v>39715</c:v>
                </c:pt>
                <c:pt idx="2085">
                  <c:v>39716</c:v>
                </c:pt>
                <c:pt idx="2086">
                  <c:v>39717</c:v>
                </c:pt>
                <c:pt idx="2087">
                  <c:v>39718</c:v>
                </c:pt>
                <c:pt idx="2088">
                  <c:v>39719</c:v>
                </c:pt>
                <c:pt idx="2089">
                  <c:v>39720</c:v>
                </c:pt>
                <c:pt idx="2090">
                  <c:v>39721</c:v>
                </c:pt>
                <c:pt idx="2091">
                  <c:v>39722</c:v>
                </c:pt>
                <c:pt idx="2092">
                  <c:v>39723</c:v>
                </c:pt>
                <c:pt idx="2093">
                  <c:v>39724</c:v>
                </c:pt>
                <c:pt idx="2094">
                  <c:v>39725</c:v>
                </c:pt>
                <c:pt idx="2095">
                  <c:v>39726</c:v>
                </c:pt>
                <c:pt idx="2096">
                  <c:v>39727</c:v>
                </c:pt>
                <c:pt idx="2097">
                  <c:v>39728</c:v>
                </c:pt>
                <c:pt idx="2098">
                  <c:v>39729</c:v>
                </c:pt>
                <c:pt idx="2099">
                  <c:v>39730</c:v>
                </c:pt>
                <c:pt idx="2100">
                  <c:v>39731</c:v>
                </c:pt>
                <c:pt idx="2101">
                  <c:v>39732</c:v>
                </c:pt>
                <c:pt idx="2102">
                  <c:v>39733</c:v>
                </c:pt>
                <c:pt idx="2103">
                  <c:v>39734</c:v>
                </c:pt>
                <c:pt idx="2104">
                  <c:v>39735</c:v>
                </c:pt>
                <c:pt idx="2105">
                  <c:v>39736</c:v>
                </c:pt>
                <c:pt idx="2106">
                  <c:v>39737</c:v>
                </c:pt>
                <c:pt idx="2107">
                  <c:v>39738</c:v>
                </c:pt>
                <c:pt idx="2108">
                  <c:v>39739</c:v>
                </c:pt>
                <c:pt idx="2109">
                  <c:v>39740</c:v>
                </c:pt>
                <c:pt idx="2110">
                  <c:v>39741</c:v>
                </c:pt>
                <c:pt idx="2111">
                  <c:v>39742</c:v>
                </c:pt>
                <c:pt idx="2112">
                  <c:v>39743</c:v>
                </c:pt>
                <c:pt idx="2113">
                  <c:v>39744</c:v>
                </c:pt>
                <c:pt idx="2114">
                  <c:v>39745</c:v>
                </c:pt>
                <c:pt idx="2115">
                  <c:v>39746</c:v>
                </c:pt>
                <c:pt idx="2116">
                  <c:v>39747</c:v>
                </c:pt>
                <c:pt idx="2117">
                  <c:v>39748</c:v>
                </c:pt>
                <c:pt idx="2118">
                  <c:v>39749</c:v>
                </c:pt>
                <c:pt idx="2119">
                  <c:v>39750</c:v>
                </c:pt>
                <c:pt idx="2120">
                  <c:v>39751</c:v>
                </c:pt>
                <c:pt idx="2121">
                  <c:v>39752</c:v>
                </c:pt>
                <c:pt idx="2122">
                  <c:v>39753</c:v>
                </c:pt>
                <c:pt idx="2123">
                  <c:v>39754</c:v>
                </c:pt>
                <c:pt idx="2124">
                  <c:v>39755</c:v>
                </c:pt>
                <c:pt idx="2125">
                  <c:v>39756</c:v>
                </c:pt>
                <c:pt idx="2126">
                  <c:v>39757</c:v>
                </c:pt>
                <c:pt idx="2127">
                  <c:v>39758</c:v>
                </c:pt>
                <c:pt idx="2128">
                  <c:v>39759</c:v>
                </c:pt>
                <c:pt idx="2129">
                  <c:v>39760</c:v>
                </c:pt>
                <c:pt idx="2130">
                  <c:v>39761</c:v>
                </c:pt>
                <c:pt idx="2131">
                  <c:v>39762</c:v>
                </c:pt>
                <c:pt idx="2132">
                  <c:v>39763</c:v>
                </c:pt>
                <c:pt idx="2133">
                  <c:v>39764</c:v>
                </c:pt>
                <c:pt idx="2134">
                  <c:v>39765</c:v>
                </c:pt>
                <c:pt idx="2135">
                  <c:v>39766</c:v>
                </c:pt>
                <c:pt idx="2136">
                  <c:v>39767</c:v>
                </c:pt>
                <c:pt idx="2137">
                  <c:v>39768</c:v>
                </c:pt>
                <c:pt idx="2138">
                  <c:v>39769</c:v>
                </c:pt>
                <c:pt idx="2139">
                  <c:v>39770</c:v>
                </c:pt>
                <c:pt idx="2140">
                  <c:v>39771</c:v>
                </c:pt>
                <c:pt idx="2141">
                  <c:v>39772</c:v>
                </c:pt>
                <c:pt idx="2142">
                  <c:v>39773</c:v>
                </c:pt>
                <c:pt idx="2143">
                  <c:v>39774</c:v>
                </c:pt>
                <c:pt idx="2144">
                  <c:v>39775</c:v>
                </c:pt>
                <c:pt idx="2145">
                  <c:v>39776</c:v>
                </c:pt>
                <c:pt idx="2146">
                  <c:v>39777</c:v>
                </c:pt>
                <c:pt idx="2147">
                  <c:v>39778</c:v>
                </c:pt>
                <c:pt idx="2148">
                  <c:v>39779</c:v>
                </c:pt>
                <c:pt idx="2149">
                  <c:v>39780</c:v>
                </c:pt>
                <c:pt idx="2150">
                  <c:v>39781</c:v>
                </c:pt>
                <c:pt idx="2151">
                  <c:v>39782</c:v>
                </c:pt>
                <c:pt idx="2152">
                  <c:v>39783</c:v>
                </c:pt>
                <c:pt idx="2153">
                  <c:v>39784</c:v>
                </c:pt>
                <c:pt idx="2154">
                  <c:v>39785</c:v>
                </c:pt>
                <c:pt idx="2155">
                  <c:v>39786</c:v>
                </c:pt>
                <c:pt idx="2156">
                  <c:v>39787</c:v>
                </c:pt>
                <c:pt idx="2157">
                  <c:v>39788</c:v>
                </c:pt>
                <c:pt idx="2158">
                  <c:v>39789</c:v>
                </c:pt>
                <c:pt idx="2159">
                  <c:v>39790</c:v>
                </c:pt>
                <c:pt idx="2160">
                  <c:v>39791</c:v>
                </c:pt>
                <c:pt idx="2161">
                  <c:v>39792</c:v>
                </c:pt>
                <c:pt idx="2162">
                  <c:v>39793</c:v>
                </c:pt>
                <c:pt idx="2163">
                  <c:v>39794</c:v>
                </c:pt>
                <c:pt idx="2164">
                  <c:v>39795</c:v>
                </c:pt>
                <c:pt idx="2165">
                  <c:v>39796</c:v>
                </c:pt>
                <c:pt idx="2166">
                  <c:v>39797</c:v>
                </c:pt>
                <c:pt idx="2167">
                  <c:v>39798</c:v>
                </c:pt>
                <c:pt idx="2168">
                  <c:v>39799</c:v>
                </c:pt>
                <c:pt idx="2169">
                  <c:v>39800</c:v>
                </c:pt>
                <c:pt idx="2170">
                  <c:v>39801</c:v>
                </c:pt>
                <c:pt idx="2171">
                  <c:v>39802</c:v>
                </c:pt>
                <c:pt idx="2172">
                  <c:v>39803</c:v>
                </c:pt>
                <c:pt idx="2173">
                  <c:v>39804</c:v>
                </c:pt>
                <c:pt idx="2174">
                  <c:v>39805</c:v>
                </c:pt>
                <c:pt idx="2175">
                  <c:v>39806</c:v>
                </c:pt>
                <c:pt idx="2176">
                  <c:v>39807</c:v>
                </c:pt>
                <c:pt idx="2177">
                  <c:v>39808</c:v>
                </c:pt>
                <c:pt idx="2178">
                  <c:v>39809</c:v>
                </c:pt>
                <c:pt idx="2179">
                  <c:v>39810</c:v>
                </c:pt>
                <c:pt idx="2180">
                  <c:v>39811</c:v>
                </c:pt>
                <c:pt idx="2181">
                  <c:v>39812</c:v>
                </c:pt>
                <c:pt idx="2182">
                  <c:v>39813</c:v>
                </c:pt>
                <c:pt idx="2183">
                  <c:v>39814</c:v>
                </c:pt>
                <c:pt idx="2184">
                  <c:v>39815</c:v>
                </c:pt>
                <c:pt idx="2185">
                  <c:v>39816</c:v>
                </c:pt>
                <c:pt idx="2186">
                  <c:v>39817</c:v>
                </c:pt>
                <c:pt idx="2187">
                  <c:v>39818</c:v>
                </c:pt>
                <c:pt idx="2188">
                  <c:v>39819</c:v>
                </c:pt>
                <c:pt idx="2189">
                  <c:v>39820</c:v>
                </c:pt>
                <c:pt idx="2190">
                  <c:v>39821</c:v>
                </c:pt>
                <c:pt idx="2191">
                  <c:v>39822</c:v>
                </c:pt>
                <c:pt idx="2192">
                  <c:v>39823</c:v>
                </c:pt>
                <c:pt idx="2193">
                  <c:v>39824</c:v>
                </c:pt>
                <c:pt idx="2194">
                  <c:v>39825</c:v>
                </c:pt>
                <c:pt idx="2195">
                  <c:v>39826</c:v>
                </c:pt>
                <c:pt idx="2196">
                  <c:v>39827</c:v>
                </c:pt>
                <c:pt idx="2197">
                  <c:v>39828</c:v>
                </c:pt>
                <c:pt idx="2198">
                  <c:v>39829</c:v>
                </c:pt>
                <c:pt idx="2199">
                  <c:v>39830</c:v>
                </c:pt>
                <c:pt idx="2200">
                  <c:v>39831</c:v>
                </c:pt>
                <c:pt idx="2201">
                  <c:v>39832</c:v>
                </c:pt>
                <c:pt idx="2202">
                  <c:v>39833</c:v>
                </c:pt>
                <c:pt idx="2203">
                  <c:v>39834</c:v>
                </c:pt>
                <c:pt idx="2204">
                  <c:v>39835</c:v>
                </c:pt>
                <c:pt idx="2205">
                  <c:v>39836</c:v>
                </c:pt>
                <c:pt idx="2206">
                  <c:v>39837</c:v>
                </c:pt>
                <c:pt idx="2207">
                  <c:v>39838</c:v>
                </c:pt>
                <c:pt idx="2208">
                  <c:v>39839</c:v>
                </c:pt>
                <c:pt idx="2209">
                  <c:v>39840</c:v>
                </c:pt>
                <c:pt idx="2210">
                  <c:v>39841</c:v>
                </c:pt>
                <c:pt idx="2211">
                  <c:v>39842</c:v>
                </c:pt>
                <c:pt idx="2212">
                  <c:v>39843</c:v>
                </c:pt>
                <c:pt idx="2213">
                  <c:v>39844</c:v>
                </c:pt>
                <c:pt idx="2214">
                  <c:v>39845</c:v>
                </c:pt>
                <c:pt idx="2215">
                  <c:v>39846</c:v>
                </c:pt>
                <c:pt idx="2216">
                  <c:v>39847</c:v>
                </c:pt>
                <c:pt idx="2217">
                  <c:v>39848</c:v>
                </c:pt>
                <c:pt idx="2218">
                  <c:v>39849</c:v>
                </c:pt>
                <c:pt idx="2219">
                  <c:v>39850</c:v>
                </c:pt>
                <c:pt idx="2220">
                  <c:v>39851</c:v>
                </c:pt>
                <c:pt idx="2221">
                  <c:v>39852</c:v>
                </c:pt>
                <c:pt idx="2222">
                  <c:v>39853</c:v>
                </c:pt>
                <c:pt idx="2223">
                  <c:v>39854</c:v>
                </c:pt>
                <c:pt idx="2224">
                  <c:v>39855</c:v>
                </c:pt>
                <c:pt idx="2225">
                  <c:v>39856</c:v>
                </c:pt>
                <c:pt idx="2226">
                  <c:v>39857</c:v>
                </c:pt>
                <c:pt idx="2227">
                  <c:v>39858</c:v>
                </c:pt>
                <c:pt idx="2228">
                  <c:v>39859</c:v>
                </c:pt>
                <c:pt idx="2229">
                  <c:v>39860</c:v>
                </c:pt>
                <c:pt idx="2230">
                  <c:v>39861</c:v>
                </c:pt>
                <c:pt idx="2231">
                  <c:v>39862</c:v>
                </c:pt>
                <c:pt idx="2232">
                  <c:v>39863</c:v>
                </c:pt>
                <c:pt idx="2233">
                  <c:v>39864</c:v>
                </c:pt>
                <c:pt idx="2234">
                  <c:v>39865</c:v>
                </c:pt>
                <c:pt idx="2235">
                  <c:v>39866</c:v>
                </c:pt>
                <c:pt idx="2236">
                  <c:v>39867</c:v>
                </c:pt>
                <c:pt idx="2237">
                  <c:v>39868</c:v>
                </c:pt>
                <c:pt idx="2238">
                  <c:v>39869</c:v>
                </c:pt>
                <c:pt idx="2239">
                  <c:v>39870</c:v>
                </c:pt>
                <c:pt idx="2240">
                  <c:v>39871</c:v>
                </c:pt>
                <c:pt idx="2241">
                  <c:v>39872</c:v>
                </c:pt>
                <c:pt idx="2242">
                  <c:v>39873</c:v>
                </c:pt>
                <c:pt idx="2243">
                  <c:v>39874</c:v>
                </c:pt>
                <c:pt idx="2244">
                  <c:v>39875</c:v>
                </c:pt>
                <c:pt idx="2245">
                  <c:v>39876</c:v>
                </c:pt>
                <c:pt idx="2246">
                  <c:v>39877</c:v>
                </c:pt>
                <c:pt idx="2247">
                  <c:v>39878</c:v>
                </c:pt>
                <c:pt idx="2248">
                  <c:v>39879</c:v>
                </c:pt>
                <c:pt idx="2249">
                  <c:v>39880</c:v>
                </c:pt>
                <c:pt idx="2250">
                  <c:v>39881</c:v>
                </c:pt>
                <c:pt idx="2251">
                  <c:v>39882</c:v>
                </c:pt>
                <c:pt idx="2252">
                  <c:v>39883</c:v>
                </c:pt>
                <c:pt idx="2253">
                  <c:v>39884</c:v>
                </c:pt>
                <c:pt idx="2254">
                  <c:v>39885</c:v>
                </c:pt>
                <c:pt idx="2255">
                  <c:v>39886</c:v>
                </c:pt>
                <c:pt idx="2256">
                  <c:v>39887</c:v>
                </c:pt>
                <c:pt idx="2257">
                  <c:v>39888</c:v>
                </c:pt>
                <c:pt idx="2258">
                  <c:v>39889</c:v>
                </c:pt>
                <c:pt idx="2259">
                  <c:v>39890</c:v>
                </c:pt>
                <c:pt idx="2260">
                  <c:v>39891</c:v>
                </c:pt>
                <c:pt idx="2261">
                  <c:v>39892</c:v>
                </c:pt>
                <c:pt idx="2262">
                  <c:v>39893</c:v>
                </c:pt>
                <c:pt idx="2263">
                  <c:v>39894</c:v>
                </c:pt>
                <c:pt idx="2264">
                  <c:v>39895</c:v>
                </c:pt>
                <c:pt idx="2265">
                  <c:v>39896</c:v>
                </c:pt>
                <c:pt idx="2266">
                  <c:v>39897</c:v>
                </c:pt>
                <c:pt idx="2267">
                  <c:v>39898</c:v>
                </c:pt>
                <c:pt idx="2268">
                  <c:v>39899</c:v>
                </c:pt>
                <c:pt idx="2269">
                  <c:v>39900</c:v>
                </c:pt>
                <c:pt idx="2270">
                  <c:v>39901</c:v>
                </c:pt>
                <c:pt idx="2271">
                  <c:v>39902</c:v>
                </c:pt>
                <c:pt idx="2272">
                  <c:v>39903</c:v>
                </c:pt>
                <c:pt idx="2273">
                  <c:v>39904</c:v>
                </c:pt>
                <c:pt idx="2274">
                  <c:v>39905</c:v>
                </c:pt>
                <c:pt idx="2275">
                  <c:v>39906</c:v>
                </c:pt>
                <c:pt idx="2276">
                  <c:v>39907</c:v>
                </c:pt>
                <c:pt idx="2277">
                  <c:v>39908</c:v>
                </c:pt>
                <c:pt idx="2278">
                  <c:v>39909</c:v>
                </c:pt>
                <c:pt idx="2279">
                  <c:v>39910</c:v>
                </c:pt>
                <c:pt idx="2280">
                  <c:v>39911</c:v>
                </c:pt>
                <c:pt idx="2281">
                  <c:v>39912</c:v>
                </c:pt>
                <c:pt idx="2282">
                  <c:v>39913</c:v>
                </c:pt>
                <c:pt idx="2283">
                  <c:v>39914</c:v>
                </c:pt>
                <c:pt idx="2284">
                  <c:v>39915</c:v>
                </c:pt>
                <c:pt idx="2285">
                  <c:v>39916</c:v>
                </c:pt>
                <c:pt idx="2286">
                  <c:v>39917</c:v>
                </c:pt>
                <c:pt idx="2287">
                  <c:v>39918</c:v>
                </c:pt>
                <c:pt idx="2288">
                  <c:v>39919</c:v>
                </c:pt>
                <c:pt idx="2289">
                  <c:v>39920</c:v>
                </c:pt>
                <c:pt idx="2290">
                  <c:v>39921</c:v>
                </c:pt>
                <c:pt idx="2291">
                  <c:v>39922</c:v>
                </c:pt>
                <c:pt idx="2292">
                  <c:v>39923</c:v>
                </c:pt>
                <c:pt idx="2293">
                  <c:v>39924</c:v>
                </c:pt>
                <c:pt idx="2294">
                  <c:v>39925</c:v>
                </c:pt>
                <c:pt idx="2295">
                  <c:v>39926</c:v>
                </c:pt>
                <c:pt idx="2296">
                  <c:v>39927</c:v>
                </c:pt>
                <c:pt idx="2297">
                  <c:v>39928</c:v>
                </c:pt>
                <c:pt idx="2298">
                  <c:v>39929</c:v>
                </c:pt>
                <c:pt idx="2299">
                  <c:v>39930</c:v>
                </c:pt>
                <c:pt idx="2300">
                  <c:v>39931</c:v>
                </c:pt>
                <c:pt idx="2301">
                  <c:v>39932</c:v>
                </c:pt>
                <c:pt idx="2302">
                  <c:v>39933</c:v>
                </c:pt>
                <c:pt idx="2303">
                  <c:v>39934</c:v>
                </c:pt>
                <c:pt idx="2304">
                  <c:v>39935</c:v>
                </c:pt>
                <c:pt idx="2305">
                  <c:v>39936</c:v>
                </c:pt>
                <c:pt idx="2306">
                  <c:v>39937</c:v>
                </c:pt>
                <c:pt idx="2307">
                  <c:v>39938</c:v>
                </c:pt>
                <c:pt idx="2308">
                  <c:v>39939</c:v>
                </c:pt>
                <c:pt idx="2309">
                  <c:v>39940</c:v>
                </c:pt>
                <c:pt idx="2310">
                  <c:v>39941</c:v>
                </c:pt>
                <c:pt idx="2311">
                  <c:v>39942</c:v>
                </c:pt>
                <c:pt idx="2312">
                  <c:v>39943</c:v>
                </c:pt>
                <c:pt idx="2313">
                  <c:v>39944</c:v>
                </c:pt>
                <c:pt idx="2314">
                  <c:v>39945</c:v>
                </c:pt>
                <c:pt idx="2315">
                  <c:v>39946</c:v>
                </c:pt>
                <c:pt idx="2316">
                  <c:v>39947</c:v>
                </c:pt>
                <c:pt idx="2317">
                  <c:v>39948</c:v>
                </c:pt>
                <c:pt idx="2318">
                  <c:v>39949</c:v>
                </c:pt>
                <c:pt idx="2319">
                  <c:v>39950</c:v>
                </c:pt>
                <c:pt idx="2320">
                  <c:v>39951</c:v>
                </c:pt>
                <c:pt idx="2321">
                  <c:v>39952</c:v>
                </c:pt>
                <c:pt idx="2322">
                  <c:v>39953</c:v>
                </c:pt>
                <c:pt idx="2323">
                  <c:v>39954</c:v>
                </c:pt>
                <c:pt idx="2324">
                  <c:v>39955</c:v>
                </c:pt>
                <c:pt idx="2325">
                  <c:v>39956</c:v>
                </c:pt>
                <c:pt idx="2326">
                  <c:v>39957</c:v>
                </c:pt>
                <c:pt idx="2327">
                  <c:v>39958</c:v>
                </c:pt>
                <c:pt idx="2328">
                  <c:v>39959</c:v>
                </c:pt>
                <c:pt idx="2329">
                  <c:v>39960</c:v>
                </c:pt>
                <c:pt idx="2330">
                  <c:v>39961</c:v>
                </c:pt>
                <c:pt idx="2331">
                  <c:v>39962</c:v>
                </c:pt>
                <c:pt idx="2332">
                  <c:v>39963</c:v>
                </c:pt>
                <c:pt idx="2333">
                  <c:v>39964</c:v>
                </c:pt>
                <c:pt idx="2334">
                  <c:v>39965</c:v>
                </c:pt>
                <c:pt idx="2335">
                  <c:v>39966</c:v>
                </c:pt>
                <c:pt idx="2336">
                  <c:v>39967</c:v>
                </c:pt>
                <c:pt idx="2337">
                  <c:v>39968</c:v>
                </c:pt>
                <c:pt idx="2338">
                  <c:v>39969</c:v>
                </c:pt>
                <c:pt idx="2339">
                  <c:v>39970</c:v>
                </c:pt>
                <c:pt idx="2340">
                  <c:v>39971</c:v>
                </c:pt>
                <c:pt idx="2341">
                  <c:v>39972</c:v>
                </c:pt>
                <c:pt idx="2342">
                  <c:v>39973</c:v>
                </c:pt>
                <c:pt idx="2343">
                  <c:v>39974</c:v>
                </c:pt>
                <c:pt idx="2344">
                  <c:v>39975</c:v>
                </c:pt>
                <c:pt idx="2345">
                  <c:v>39976</c:v>
                </c:pt>
                <c:pt idx="2346">
                  <c:v>39977</c:v>
                </c:pt>
                <c:pt idx="2347">
                  <c:v>39978</c:v>
                </c:pt>
                <c:pt idx="2348">
                  <c:v>39979</c:v>
                </c:pt>
                <c:pt idx="2349">
                  <c:v>39980</c:v>
                </c:pt>
                <c:pt idx="2350">
                  <c:v>39981</c:v>
                </c:pt>
                <c:pt idx="2351">
                  <c:v>39982</c:v>
                </c:pt>
                <c:pt idx="2352">
                  <c:v>39983</c:v>
                </c:pt>
                <c:pt idx="2353">
                  <c:v>39984</c:v>
                </c:pt>
                <c:pt idx="2354">
                  <c:v>39985</c:v>
                </c:pt>
                <c:pt idx="2355">
                  <c:v>39986</c:v>
                </c:pt>
                <c:pt idx="2356">
                  <c:v>39987</c:v>
                </c:pt>
                <c:pt idx="2357">
                  <c:v>39988</c:v>
                </c:pt>
                <c:pt idx="2358">
                  <c:v>39989</c:v>
                </c:pt>
                <c:pt idx="2359">
                  <c:v>39990</c:v>
                </c:pt>
                <c:pt idx="2360">
                  <c:v>39991</c:v>
                </c:pt>
                <c:pt idx="2361">
                  <c:v>39992</c:v>
                </c:pt>
                <c:pt idx="2362">
                  <c:v>39993</c:v>
                </c:pt>
                <c:pt idx="2363">
                  <c:v>39994</c:v>
                </c:pt>
                <c:pt idx="2364">
                  <c:v>39995</c:v>
                </c:pt>
                <c:pt idx="2365">
                  <c:v>39996</c:v>
                </c:pt>
                <c:pt idx="2366">
                  <c:v>39997</c:v>
                </c:pt>
                <c:pt idx="2367">
                  <c:v>39998</c:v>
                </c:pt>
                <c:pt idx="2368">
                  <c:v>39999</c:v>
                </c:pt>
                <c:pt idx="2369">
                  <c:v>40000</c:v>
                </c:pt>
                <c:pt idx="2370">
                  <c:v>40001</c:v>
                </c:pt>
                <c:pt idx="2371">
                  <c:v>40002</c:v>
                </c:pt>
                <c:pt idx="2372">
                  <c:v>40003</c:v>
                </c:pt>
                <c:pt idx="2373">
                  <c:v>40004</c:v>
                </c:pt>
                <c:pt idx="2374">
                  <c:v>40005</c:v>
                </c:pt>
                <c:pt idx="2375">
                  <c:v>40006</c:v>
                </c:pt>
                <c:pt idx="2376">
                  <c:v>40007</c:v>
                </c:pt>
                <c:pt idx="2377">
                  <c:v>40008</c:v>
                </c:pt>
                <c:pt idx="2378">
                  <c:v>40009</c:v>
                </c:pt>
                <c:pt idx="2379">
                  <c:v>40010</c:v>
                </c:pt>
                <c:pt idx="2380">
                  <c:v>40011</c:v>
                </c:pt>
                <c:pt idx="2381">
                  <c:v>40012</c:v>
                </c:pt>
                <c:pt idx="2382">
                  <c:v>40013</c:v>
                </c:pt>
                <c:pt idx="2383">
                  <c:v>40014</c:v>
                </c:pt>
                <c:pt idx="2384">
                  <c:v>40015</c:v>
                </c:pt>
                <c:pt idx="2385">
                  <c:v>40016</c:v>
                </c:pt>
                <c:pt idx="2386">
                  <c:v>40017</c:v>
                </c:pt>
                <c:pt idx="2387">
                  <c:v>40018</c:v>
                </c:pt>
                <c:pt idx="2388">
                  <c:v>40019</c:v>
                </c:pt>
                <c:pt idx="2389">
                  <c:v>40020</c:v>
                </c:pt>
                <c:pt idx="2390">
                  <c:v>40021</c:v>
                </c:pt>
                <c:pt idx="2391">
                  <c:v>40022</c:v>
                </c:pt>
                <c:pt idx="2392">
                  <c:v>40023</c:v>
                </c:pt>
                <c:pt idx="2393">
                  <c:v>40024</c:v>
                </c:pt>
                <c:pt idx="2394">
                  <c:v>40025</c:v>
                </c:pt>
                <c:pt idx="2395">
                  <c:v>40026</c:v>
                </c:pt>
                <c:pt idx="2396">
                  <c:v>40027</c:v>
                </c:pt>
                <c:pt idx="2397">
                  <c:v>40028</c:v>
                </c:pt>
                <c:pt idx="2398">
                  <c:v>40029</c:v>
                </c:pt>
                <c:pt idx="2399">
                  <c:v>40030</c:v>
                </c:pt>
                <c:pt idx="2400">
                  <c:v>40031</c:v>
                </c:pt>
                <c:pt idx="2401">
                  <c:v>40032</c:v>
                </c:pt>
                <c:pt idx="2402">
                  <c:v>40033</c:v>
                </c:pt>
                <c:pt idx="2403">
                  <c:v>40034</c:v>
                </c:pt>
                <c:pt idx="2404">
                  <c:v>40035</c:v>
                </c:pt>
                <c:pt idx="2405">
                  <c:v>40036</c:v>
                </c:pt>
                <c:pt idx="2406">
                  <c:v>40037</c:v>
                </c:pt>
                <c:pt idx="2407">
                  <c:v>40038</c:v>
                </c:pt>
                <c:pt idx="2408">
                  <c:v>40039</c:v>
                </c:pt>
                <c:pt idx="2409">
                  <c:v>40040</c:v>
                </c:pt>
                <c:pt idx="2410">
                  <c:v>40041</c:v>
                </c:pt>
                <c:pt idx="2411">
                  <c:v>40042</c:v>
                </c:pt>
                <c:pt idx="2412">
                  <c:v>40043</c:v>
                </c:pt>
                <c:pt idx="2413">
                  <c:v>40044</c:v>
                </c:pt>
                <c:pt idx="2414">
                  <c:v>40045</c:v>
                </c:pt>
                <c:pt idx="2415">
                  <c:v>40046</c:v>
                </c:pt>
                <c:pt idx="2416">
                  <c:v>40047</c:v>
                </c:pt>
                <c:pt idx="2417">
                  <c:v>40048</c:v>
                </c:pt>
                <c:pt idx="2418">
                  <c:v>40049</c:v>
                </c:pt>
                <c:pt idx="2419">
                  <c:v>40050</c:v>
                </c:pt>
                <c:pt idx="2420">
                  <c:v>40051</c:v>
                </c:pt>
                <c:pt idx="2421">
                  <c:v>40052</c:v>
                </c:pt>
                <c:pt idx="2422">
                  <c:v>40053</c:v>
                </c:pt>
                <c:pt idx="2423">
                  <c:v>40054</c:v>
                </c:pt>
                <c:pt idx="2424">
                  <c:v>40055</c:v>
                </c:pt>
                <c:pt idx="2425">
                  <c:v>40056</c:v>
                </c:pt>
                <c:pt idx="2426">
                  <c:v>40057</c:v>
                </c:pt>
                <c:pt idx="2427">
                  <c:v>40058</c:v>
                </c:pt>
                <c:pt idx="2428">
                  <c:v>40059</c:v>
                </c:pt>
                <c:pt idx="2429">
                  <c:v>40060</c:v>
                </c:pt>
                <c:pt idx="2430">
                  <c:v>40061</c:v>
                </c:pt>
                <c:pt idx="2431">
                  <c:v>40062</c:v>
                </c:pt>
                <c:pt idx="2432">
                  <c:v>40063</c:v>
                </c:pt>
                <c:pt idx="2433">
                  <c:v>40064</c:v>
                </c:pt>
                <c:pt idx="2434">
                  <c:v>40065</c:v>
                </c:pt>
                <c:pt idx="2435">
                  <c:v>40066</c:v>
                </c:pt>
                <c:pt idx="2436">
                  <c:v>40067</c:v>
                </c:pt>
                <c:pt idx="2437">
                  <c:v>40068</c:v>
                </c:pt>
                <c:pt idx="2438">
                  <c:v>40069</c:v>
                </c:pt>
                <c:pt idx="2439">
                  <c:v>40070</c:v>
                </c:pt>
                <c:pt idx="2440">
                  <c:v>40071</c:v>
                </c:pt>
                <c:pt idx="2441">
                  <c:v>40072</c:v>
                </c:pt>
                <c:pt idx="2442">
                  <c:v>40073</c:v>
                </c:pt>
                <c:pt idx="2443">
                  <c:v>40074</c:v>
                </c:pt>
                <c:pt idx="2444">
                  <c:v>40075</c:v>
                </c:pt>
                <c:pt idx="2445">
                  <c:v>40076</c:v>
                </c:pt>
                <c:pt idx="2446">
                  <c:v>40077</c:v>
                </c:pt>
                <c:pt idx="2447">
                  <c:v>40078</c:v>
                </c:pt>
                <c:pt idx="2448">
                  <c:v>40079</c:v>
                </c:pt>
                <c:pt idx="2449">
                  <c:v>40080</c:v>
                </c:pt>
                <c:pt idx="2450">
                  <c:v>40081</c:v>
                </c:pt>
                <c:pt idx="2451">
                  <c:v>40082</c:v>
                </c:pt>
                <c:pt idx="2452">
                  <c:v>40083</c:v>
                </c:pt>
                <c:pt idx="2453">
                  <c:v>40084</c:v>
                </c:pt>
                <c:pt idx="2454">
                  <c:v>40085</c:v>
                </c:pt>
                <c:pt idx="2455">
                  <c:v>40086</c:v>
                </c:pt>
                <c:pt idx="2456">
                  <c:v>40087</c:v>
                </c:pt>
                <c:pt idx="2457">
                  <c:v>40088</c:v>
                </c:pt>
                <c:pt idx="2458">
                  <c:v>40089</c:v>
                </c:pt>
                <c:pt idx="2459">
                  <c:v>40090</c:v>
                </c:pt>
                <c:pt idx="2460">
                  <c:v>40091</c:v>
                </c:pt>
                <c:pt idx="2461">
                  <c:v>40092</c:v>
                </c:pt>
                <c:pt idx="2462">
                  <c:v>40093</c:v>
                </c:pt>
                <c:pt idx="2463">
                  <c:v>40094</c:v>
                </c:pt>
                <c:pt idx="2464">
                  <c:v>40095</c:v>
                </c:pt>
                <c:pt idx="2465">
                  <c:v>40096</c:v>
                </c:pt>
                <c:pt idx="2466">
                  <c:v>40097</c:v>
                </c:pt>
                <c:pt idx="2467">
                  <c:v>40098</c:v>
                </c:pt>
                <c:pt idx="2468">
                  <c:v>40099</c:v>
                </c:pt>
                <c:pt idx="2469">
                  <c:v>40100</c:v>
                </c:pt>
                <c:pt idx="2470">
                  <c:v>40101</c:v>
                </c:pt>
                <c:pt idx="2471">
                  <c:v>40102</c:v>
                </c:pt>
                <c:pt idx="2472">
                  <c:v>40103</c:v>
                </c:pt>
                <c:pt idx="2473">
                  <c:v>40104</c:v>
                </c:pt>
                <c:pt idx="2474">
                  <c:v>40105</c:v>
                </c:pt>
                <c:pt idx="2475">
                  <c:v>40106</c:v>
                </c:pt>
                <c:pt idx="2476">
                  <c:v>40107</c:v>
                </c:pt>
                <c:pt idx="2477">
                  <c:v>40108</c:v>
                </c:pt>
                <c:pt idx="2478">
                  <c:v>40109</c:v>
                </c:pt>
                <c:pt idx="2479">
                  <c:v>40110</c:v>
                </c:pt>
                <c:pt idx="2480">
                  <c:v>40111</c:v>
                </c:pt>
                <c:pt idx="2481">
                  <c:v>40112</c:v>
                </c:pt>
                <c:pt idx="2482">
                  <c:v>40113</c:v>
                </c:pt>
                <c:pt idx="2483">
                  <c:v>40114</c:v>
                </c:pt>
                <c:pt idx="2484">
                  <c:v>40115</c:v>
                </c:pt>
                <c:pt idx="2485">
                  <c:v>40116</c:v>
                </c:pt>
                <c:pt idx="2486">
                  <c:v>40117</c:v>
                </c:pt>
                <c:pt idx="2487">
                  <c:v>40118</c:v>
                </c:pt>
                <c:pt idx="2488">
                  <c:v>40119</c:v>
                </c:pt>
                <c:pt idx="2489">
                  <c:v>40120</c:v>
                </c:pt>
                <c:pt idx="2490">
                  <c:v>40121</c:v>
                </c:pt>
                <c:pt idx="2491">
                  <c:v>40122</c:v>
                </c:pt>
                <c:pt idx="2492">
                  <c:v>40123</c:v>
                </c:pt>
                <c:pt idx="2493">
                  <c:v>40124</c:v>
                </c:pt>
                <c:pt idx="2494">
                  <c:v>40125</c:v>
                </c:pt>
                <c:pt idx="2495">
                  <c:v>40126</c:v>
                </c:pt>
                <c:pt idx="2496">
                  <c:v>40127</c:v>
                </c:pt>
                <c:pt idx="2497">
                  <c:v>40128</c:v>
                </c:pt>
                <c:pt idx="2498">
                  <c:v>40129</c:v>
                </c:pt>
                <c:pt idx="2499">
                  <c:v>40130</c:v>
                </c:pt>
                <c:pt idx="2500">
                  <c:v>40131</c:v>
                </c:pt>
                <c:pt idx="2501">
                  <c:v>40132</c:v>
                </c:pt>
                <c:pt idx="2502">
                  <c:v>40133</c:v>
                </c:pt>
                <c:pt idx="2503">
                  <c:v>40134</c:v>
                </c:pt>
                <c:pt idx="2504">
                  <c:v>40135</c:v>
                </c:pt>
                <c:pt idx="2505">
                  <c:v>40136</c:v>
                </c:pt>
                <c:pt idx="2506">
                  <c:v>40137</c:v>
                </c:pt>
                <c:pt idx="2507">
                  <c:v>40138</c:v>
                </c:pt>
                <c:pt idx="2508">
                  <c:v>40139</c:v>
                </c:pt>
                <c:pt idx="2509">
                  <c:v>40140</c:v>
                </c:pt>
                <c:pt idx="2510">
                  <c:v>40141</c:v>
                </c:pt>
                <c:pt idx="2511">
                  <c:v>40142</c:v>
                </c:pt>
                <c:pt idx="2512">
                  <c:v>40143</c:v>
                </c:pt>
                <c:pt idx="2513">
                  <c:v>40144</c:v>
                </c:pt>
                <c:pt idx="2514">
                  <c:v>40145</c:v>
                </c:pt>
                <c:pt idx="2515">
                  <c:v>40146</c:v>
                </c:pt>
                <c:pt idx="2516">
                  <c:v>40147</c:v>
                </c:pt>
                <c:pt idx="2517">
                  <c:v>40148</c:v>
                </c:pt>
                <c:pt idx="2518">
                  <c:v>40149</c:v>
                </c:pt>
                <c:pt idx="2519">
                  <c:v>40150</c:v>
                </c:pt>
                <c:pt idx="2520">
                  <c:v>40151</c:v>
                </c:pt>
                <c:pt idx="2521">
                  <c:v>40152</c:v>
                </c:pt>
                <c:pt idx="2522">
                  <c:v>40153</c:v>
                </c:pt>
                <c:pt idx="2523">
                  <c:v>40154</c:v>
                </c:pt>
                <c:pt idx="2524">
                  <c:v>40155</c:v>
                </c:pt>
                <c:pt idx="2525">
                  <c:v>40156</c:v>
                </c:pt>
                <c:pt idx="2526">
                  <c:v>40157</c:v>
                </c:pt>
                <c:pt idx="2527">
                  <c:v>40158</c:v>
                </c:pt>
                <c:pt idx="2528">
                  <c:v>40159</c:v>
                </c:pt>
                <c:pt idx="2529">
                  <c:v>40160</c:v>
                </c:pt>
                <c:pt idx="2530">
                  <c:v>40161</c:v>
                </c:pt>
                <c:pt idx="2531">
                  <c:v>40162</c:v>
                </c:pt>
                <c:pt idx="2532">
                  <c:v>40163</c:v>
                </c:pt>
                <c:pt idx="2533">
                  <c:v>40164</c:v>
                </c:pt>
                <c:pt idx="2534">
                  <c:v>40165</c:v>
                </c:pt>
                <c:pt idx="2535">
                  <c:v>40166</c:v>
                </c:pt>
                <c:pt idx="2536">
                  <c:v>40167</c:v>
                </c:pt>
                <c:pt idx="2537">
                  <c:v>40168</c:v>
                </c:pt>
                <c:pt idx="2538">
                  <c:v>40169</c:v>
                </c:pt>
                <c:pt idx="2539">
                  <c:v>40170</c:v>
                </c:pt>
                <c:pt idx="2540">
                  <c:v>40171</c:v>
                </c:pt>
                <c:pt idx="2541">
                  <c:v>40172</c:v>
                </c:pt>
                <c:pt idx="2542">
                  <c:v>40173</c:v>
                </c:pt>
                <c:pt idx="2543">
                  <c:v>40174</c:v>
                </c:pt>
                <c:pt idx="2544">
                  <c:v>40175</c:v>
                </c:pt>
                <c:pt idx="2545">
                  <c:v>40176</c:v>
                </c:pt>
                <c:pt idx="2546">
                  <c:v>40177</c:v>
                </c:pt>
                <c:pt idx="2547">
                  <c:v>40178</c:v>
                </c:pt>
                <c:pt idx="2548">
                  <c:v>40179</c:v>
                </c:pt>
                <c:pt idx="2549">
                  <c:v>40180</c:v>
                </c:pt>
                <c:pt idx="2550">
                  <c:v>40181</c:v>
                </c:pt>
                <c:pt idx="2551">
                  <c:v>40182</c:v>
                </c:pt>
                <c:pt idx="2552">
                  <c:v>40183</c:v>
                </c:pt>
                <c:pt idx="2553">
                  <c:v>40184</c:v>
                </c:pt>
                <c:pt idx="2554">
                  <c:v>40185</c:v>
                </c:pt>
                <c:pt idx="2555">
                  <c:v>40186</c:v>
                </c:pt>
                <c:pt idx="2556">
                  <c:v>40187</c:v>
                </c:pt>
                <c:pt idx="2557">
                  <c:v>40188</c:v>
                </c:pt>
                <c:pt idx="2558">
                  <c:v>40189</c:v>
                </c:pt>
                <c:pt idx="2559">
                  <c:v>40190</c:v>
                </c:pt>
                <c:pt idx="2560">
                  <c:v>40191</c:v>
                </c:pt>
                <c:pt idx="2561">
                  <c:v>40192</c:v>
                </c:pt>
                <c:pt idx="2562">
                  <c:v>40193</c:v>
                </c:pt>
                <c:pt idx="2563">
                  <c:v>40194</c:v>
                </c:pt>
                <c:pt idx="2564">
                  <c:v>40195</c:v>
                </c:pt>
                <c:pt idx="2565">
                  <c:v>40196</c:v>
                </c:pt>
                <c:pt idx="2566">
                  <c:v>40197</c:v>
                </c:pt>
                <c:pt idx="2567">
                  <c:v>40198</c:v>
                </c:pt>
                <c:pt idx="2568">
                  <c:v>40199</c:v>
                </c:pt>
                <c:pt idx="2569">
                  <c:v>40200</c:v>
                </c:pt>
                <c:pt idx="2570">
                  <c:v>40201</c:v>
                </c:pt>
                <c:pt idx="2571">
                  <c:v>40202</c:v>
                </c:pt>
                <c:pt idx="2572">
                  <c:v>40203</c:v>
                </c:pt>
                <c:pt idx="2573">
                  <c:v>40204</c:v>
                </c:pt>
                <c:pt idx="2574">
                  <c:v>40205</c:v>
                </c:pt>
                <c:pt idx="2575">
                  <c:v>40206</c:v>
                </c:pt>
                <c:pt idx="2576">
                  <c:v>40207</c:v>
                </c:pt>
                <c:pt idx="2577">
                  <c:v>40208</c:v>
                </c:pt>
                <c:pt idx="2578">
                  <c:v>40209</c:v>
                </c:pt>
                <c:pt idx="2579">
                  <c:v>40210</c:v>
                </c:pt>
                <c:pt idx="2580">
                  <c:v>40211</c:v>
                </c:pt>
                <c:pt idx="2581">
                  <c:v>40212</c:v>
                </c:pt>
                <c:pt idx="2582">
                  <c:v>40213</c:v>
                </c:pt>
                <c:pt idx="2583">
                  <c:v>40214</c:v>
                </c:pt>
                <c:pt idx="2584">
                  <c:v>40215</c:v>
                </c:pt>
                <c:pt idx="2585">
                  <c:v>40216</c:v>
                </c:pt>
                <c:pt idx="2586">
                  <c:v>40217</c:v>
                </c:pt>
                <c:pt idx="2587">
                  <c:v>40218</c:v>
                </c:pt>
                <c:pt idx="2588">
                  <c:v>40219</c:v>
                </c:pt>
                <c:pt idx="2589">
                  <c:v>40220</c:v>
                </c:pt>
                <c:pt idx="2590">
                  <c:v>40221</c:v>
                </c:pt>
                <c:pt idx="2591">
                  <c:v>40222</c:v>
                </c:pt>
                <c:pt idx="2592">
                  <c:v>40223</c:v>
                </c:pt>
                <c:pt idx="2593">
                  <c:v>40224</c:v>
                </c:pt>
                <c:pt idx="2594">
                  <c:v>40225</c:v>
                </c:pt>
                <c:pt idx="2595">
                  <c:v>40226</c:v>
                </c:pt>
                <c:pt idx="2596">
                  <c:v>40227</c:v>
                </c:pt>
                <c:pt idx="2597">
                  <c:v>40228</c:v>
                </c:pt>
                <c:pt idx="2598">
                  <c:v>40229</c:v>
                </c:pt>
                <c:pt idx="2599">
                  <c:v>40230</c:v>
                </c:pt>
                <c:pt idx="2600">
                  <c:v>40231</c:v>
                </c:pt>
                <c:pt idx="2601">
                  <c:v>40232</c:v>
                </c:pt>
                <c:pt idx="2602">
                  <c:v>40233</c:v>
                </c:pt>
                <c:pt idx="2603">
                  <c:v>40234</c:v>
                </c:pt>
                <c:pt idx="2604">
                  <c:v>40235</c:v>
                </c:pt>
                <c:pt idx="2605">
                  <c:v>40236</c:v>
                </c:pt>
                <c:pt idx="2606">
                  <c:v>40237</c:v>
                </c:pt>
                <c:pt idx="2607">
                  <c:v>40238</c:v>
                </c:pt>
                <c:pt idx="2608">
                  <c:v>40239</c:v>
                </c:pt>
                <c:pt idx="2609">
                  <c:v>40240</c:v>
                </c:pt>
                <c:pt idx="2610">
                  <c:v>40241</c:v>
                </c:pt>
                <c:pt idx="2611">
                  <c:v>40242</c:v>
                </c:pt>
                <c:pt idx="2612">
                  <c:v>40243</c:v>
                </c:pt>
                <c:pt idx="2613">
                  <c:v>40244</c:v>
                </c:pt>
                <c:pt idx="2614">
                  <c:v>40245</c:v>
                </c:pt>
                <c:pt idx="2615">
                  <c:v>40246</c:v>
                </c:pt>
                <c:pt idx="2616">
                  <c:v>40247</c:v>
                </c:pt>
                <c:pt idx="2617">
                  <c:v>40248</c:v>
                </c:pt>
                <c:pt idx="2618">
                  <c:v>40249</c:v>
                </c:pt>
                <c:pt idx="2619">
                  <c:v>40250</c:v>
                </c:pt>
                <c:pt idx="2620">
                  <c:v>40251</c:v>
                </c:pt>
                <c:pt idx="2621">
                  <c:v>40252</c:v>
                </c:pt>
                <c:pt idx="2622">
                  <c:v>40253</c:v>
                </c:pt>
                <c:pt idx="2623">
                  <c:v>40254</c:v>
                </c:pt>
                <c:pt idx="2624">
                  <c:v>40255</c:v>
                </c:pt>
                <c:pt idx="2625">
                  <c:v>40256</c:v>
                </c:pt>
                <c:pt idx="2626">
                  <c:v>40257</c:v>
                </c:pt>
                <c:pt idx="2627">
                  <c:v>40258</c:v>
                </c:pt>
                <c:pt idx="2628">
                  <c:v>40259</c:v>
                </c:pt>
                <c:pt idx="2629">
                  <c:v>40260</c:v>
                </c:pt>
                <c:pt idx="2630">
                  <c:v>40261</c:v>
                </c:pt>
                <c:pt idx="2631">
                  <c:v>40262</c:v>
                </c:pt>
                <c:pt idx="2632">
                  <c:v>40263</c:v>
                </c:pt>
                <c:pt idx="2633">
                  <c:v>40264</c:v>
                </c:pt>
                <c:pt idx="2634">
                  <c:v>40265</c:v>
                </c:pt>
                <c:pt idx="2635">
                  <c:v>40266</c:v>
                </c:pt>
                <c:pt idx="2636">
                  <c:v>40267</c:v>
                </c:pt>
                <c:pt idx="2637">
                  <c:v>40268</c:v>
                </c:pt>
                <c:pt idx="2638">
                  <c:v>40269</c:v>
                </c:pt>
                <c:pt idx="2639">
                  <c:v>40270</c:v>
                </c:pt>
                <c:pt idx="2640">
                  <c:v>40271</c:v>
                </c:pt>
                <c:pt idx="2641">
                  <c:v>40272</c:v>
                </c:pt>
                <c:pt idx="2642">
                  <c:v>40273</c:v>
                </c:pt>
                <c:pt idx="2643">
                  <c:v>40274</c:v>
                </c:pt>
                <c:pt idx="2644">
                  <c:v>40275</c:v>
                </c:pt>
                <c:pt idx="2645">
                  <c:v>40276</c:v>
                </c:pt>
                <c:pt idx="2646">
                  <c:v>40277</c:v>
                </c:pt>
                <c:pt idx="2647">
                  <c:v>40278</c:v>
                </c:pt>
                <c:pt idx="2648">
                  <c:v>40279</c:v>
                </c:pt>
                <c:pt idx="2649">
                  <c:v>40280</c:v>
                </c:pt>
                <c:pt idx="2650">
                  <c:v>40281</c:v>
                </c:pt>
                <c:pt idx="2651">
                  <c:v>40282</c:v>
                </c:pt>
                <c:pt idx="2652">
                  <c:v>40283</c:v>
                </c:pt>
                <c:pt idx="2653">
                  <c:v>40284</c:v>
                </c:pt>
                <c:pt idx="2654">
                  <c:v>40285</c:v>
                </c:pt>
                <c:pt idx="2655">
                  <c:v>40286</c:v>
                </c:pt>
                <c:pt idx="2656">
                  <c:v>40287</c:v>
                </c:pt>
                <c:pt idx="2657">
                  <c:v>40288</c:v>
                </c:pt>
                <c:pt idx="2658">
                  <c:v>40289</c:v>
                </c:pt>
                <c:pt idx="2659">
                  <c:v>40290</c:v>
                </c:pt>
                <c:pt idx="2660">
                  <c:v>40291</c:v>
                </c:pt>
                <c:pt idx="2661">
                  <c:v>40292</c:v>
                </c:pt>
                <c:pt idx="2662">
                  <c:v>40293</c:v>
                </c:pt>
                <c:pt idx="2663">
                  <c:v>40294</c:v>
                </c:pt>
                <c:pt idx="2664">
                  <c:v>40295</c:v>
                </c:pt>
                <c:pt idx="2665">
                  <c:v>40296</c:v>
                </c:pt>
                <c:pt idx="2666">
                  <c:v>40297</c:v>
                </c:pt>
                <c:pt idx="2667">
                  <c:v>40298</c:v>
                </c:pt>
                <c:pt idx="2668">
                  <c:v>40299</c:v>
                </c:pt>
                <c:pt idx="2669">
                  <c:v>40300</c:v>
                </c:pt>
                <c:pt idx="2670">
                  <c:v>40301</c:v>
                </c:pt>
                <c:pt idx="2671">
                  <c:v>40302</c:v>
                </c:pt>
                <c:pt idx="2672">
                  <c:v>40303</c:v>
                </c:pt>
                <c:pt idx="2673">
                  <c:v>40304</c:v>
                </c:pt>
                <c:pt idx="2674">
                  <c:v>40305</c:v>
                </c:pt>
                <c:pt idx="2675">
                  <c:v>40306</c:v>
                </c:pt>
                <c:pt idx="2676">
                  <c:v>40307</c:v>
                </c:pt>
                <c:pt idx="2677">
                  <c:v>40308</c:v>
                </c:pt>
                <c:pt idx="2678">
                  <c:v>40309</c:v>
                </c:pt>
                <c:pt idx="2679">
                  <c:v>40310</c:v>
                </c:pt>
                <c:pt idx="2680">
                  <c:v>40311</c:v>
                </c:pt>
                <c:pt idx="2681">
                  <c:v>40312</c:v>
                </c:pt>
                <c:pt idx="2682">
                  <c:v>40313</c:v>
                </c:pt>
                <c:pt idx="2683">
                  <c:v>40314</c:v>
                </c:pt>
                <c:pt idx="2684">
                  <c:v>40315</c:v>
                </c:pt>
                <c:pt idx="2685">
                  <c:v>40316</c:v>
                </c:pt>
                <c:pt idx="2686">
                  <c:v>40317</c:v>
                </c:pt>
                <c:pt idx="2687">
                  <c:v>40318</c:v>
                </c:pt>
                <c:pt idx="2688">
                  <c:v>40319</c:v>
                </c:pt>
                <c:pt idx="2689">
                  <c:v>40320</c:v>
                </c:pt>
                <c:pt idx="2690">
                  <c:v>40321</c:v>
                </c:pt>
                <c:pt idx="2691">
                  <c:v>40322</c:v>
                </c:pt>
                <c:pt idx="2692">
                  <c:v>40323</c:v>
                </c:pt>
                <c:pt idx="2693">
                  <c:v>40324</c:v>
                </c:pt>
                <c:pt idx="2694">
                  <c:v>40325</c:v>
                </c:pt>
                <c:pt idx="2695">
                  <c:v>40326</c:v>
                </c:pt>
                <c:pt idx="2696">
                  <c:v>40327</c:v>
                </c:pt>
                <c:pt idx="2697">
                  <c:v>40328</c:v>
                </c:pt>
                <c:pt idx="2698">
                  <c:v>40329</c:v>
                </c:pt>
                <c:pt idx="2699">
                  <c:v>40330</c:v>
                </c:pt>
                <c:pt idx="2700">
                  <c:v>40331</c:v>
                </c:pt>
                <c:pt idx="2701">
                  <c:v>40332</c:v>
                </c:pt>
                <c:pt idx="2702">
                  <c:v>40333</c:v>
                </c:pt>
                <c:pt idx="2703">
                  <c:v>40334</c:v>
                </c:pt>
                <c:pt idx="2704">
                  <c:v>40335</c:v>
                </c:pt>
                <c:pt idx="2705">
                  <c:v>40336</c:v>
                </c:pt>
                <c:pt idx="2706">
                  <c:v>40337</c:v>
                </c:pt>
                <c:pt idx="2707">
                  <c:v>40338</c:v>
                </c:pt>
                <c:pt idx="2708">
                  <c:v>40339</c:v>
                </c:pt>
                <c:pt idx="2709">
                  <c:v>40340</c:v>
                </c:pt>
                <c:pt idx="2710">
                  <c:v>40341</c:v>
                </c:pt>
                <c:pt idx="2711">
                  <c:v>40342</c:v>
                </c:pt>
                <c:pt idx="2712">
                  <c:v>40343</c:v>
                </c:pt>
                <c:pt idx="2713">
                  <c:v>40344</c:v>
                </c:pt>
                <c:pt idx="2714">
                  <c:v>40345</c:v>
                </c:pt>
                <c:pt idx="2715">
                  <c:v>40346</c:v>
                </c:pt>
                <c:pt idx="2716">
                  <c:v>40347</c:v>
                </c:pt>
                <c:pt idx="2717">
                  <c:v>40348</c:v>
                </c:pt>
                <c:pt idx="2718">
                  <c:v>40349</c:v>
                </c:pt>
                <c:pt idx="2719">
                  <c:v>40350</c:v>
                </c:pt>
                <c:pt idx="2720">
                  <c:v>40351</c:v>
                </c:pt>
                <c:pt idx="2721">
                  <c:v>40352</c:v>
                </c:pt>
                <c:pt idx="2722">
                  <c:v>40353</c:v>
                </c:pt>
                <c:pt idx="2723">
                  <c:v>40354</c:v>
                </c:pt>
                <c:pt idx="2724">
                  <c:v>40355</c:v>
                </c:pt>
                <c:pt idx="2725">
                  <c:v>40356</c:v>
                </c:pt>
                <c:pt idx="2726">
                  <c:v>40357</c:v>
                </c:pt>
                <c:pt idx="2727">
                  <c:v>40358</c:v>
                </c:pt>
                <c:pt idx="2728">
                  <c:v>40359</c:v>
                </c:pt>
                <c:pt idx="2729">
                  <c:v>40360</c:v>
                </c:pt>
                <c:pt idx="2730">
                  <c:v>40361</c:v>
                </c:pt>
                <c:pt idx="2731">
                  <c:v>40362</c:v>
                </c:pt>
                <c:pt idx="2732">
                  <c:v>40363</c:v>
                </c:pt>
                <c:pt idx="2733">
                  <c:v>40364</c:v>
                </c:pt>
                <c:pt idx="2734">
                  <c:v>40365</c:v>
                </c:pt>
                <c:pt idx="2735">
                  <c:v>40366</c:v>
                </c:pt>
                <c:pt idx="2736">
                  <c:v>40367</c:v>
                </c:pt>
                <c:pt idx="2737">
                  <c:v>40368</c:v>
                </c:pt>
                <c:pt idx="2738">
                  <c:v>40369</c:v>
                </c:pt>
                <c:pt idx="2739">
                  <c:v>40370</c:v>
                </c:pt>
                <c:pt idx="2740">
                  <c:v>40371</c:v>
                </c:pt>
                <c:pt idx="2741">
                  <c:v>40372</c:v>
                </c:pt>
                <c:pt idx="2742">
                  <c:v>40373</c:v>
                </c:pt>
                <c:pt idx="2743">
                  <c:v>40374</c:v>
                </c:pt>
                <c:pt idx="2744">
                  <c:v>40375</c:v>
                </c:pt>
                <c:pt idx="2745">
                  <c:v>40376</c:v>
                </c:pt>
                <c:pt idx="2746">
                  <c:v>40377</c:v>
                </c:pt>
                <c:pt idx="2747">
                  <c:v>40378</c:v>
                </c:pt>
                <c:pt idx="2748">
                  <c:v>40379</c:v>
                </c:pt>
                <c:pt idx="2749">
                  <c:v>40380</c:v>
                </c:pt>
                <c:pt idx="2750">
                  <c:v>40381</c:v>
                </c:pt>
                <c:pt idx="2751">
                  <c:v>40382</c:v>
                </c:pt>
                <c:pt idx="2752">
                  <c:v>40383</c:v>
                </c:pt>
                <c:pt idx="2753">
                  <c:v>40384</c:v>
                </c:pt>
                <c:pt idx="2754">
                  <c:v>40385</c:v>
                </c:pt>
                <c:pt idx="2755">
                  <c:v>40386</c:v>
                </c:pt>
                <c:pt idx="2756">
                  <c:v>40387</c:v>
                </c:pt>
                <c:pt idx="2757">
                  <c:v>40388</c:v>
                </c:pt>
                <c:pt idx="2758">
                  <c:v>40389</c:v>
                </c:pt>
                <c:pt idx="2759">
                  <c:v>40390</c:v>
                </c:pt>
                <c:pt idx="2760">
                  <c:v>40391</c:v>
                </c:pt>
                <c:pt idx="2761">
                  <c:v>40392</c:v>
                </c:pt>
                <c:pt idx="2762">
                  <c:v>40393</c:v>
                </c:pt>
                <c:pt idx="2763">
                  <c:v>40394</c:v>
                </c:pt>
                <c:pt idx="2764">
                  <c:v>40395</c:v>
                </c:pt>
                <c:pt idx="2765">
                  <c:v>40396</c:v>
                </c:pt>
                <c:pt idx="2766">
                  <c:v>40397</c:v>
                </c:pt>
                <c:pt idx="2767">
                  <c:v>40398</c:v>
                </c:pt>
                <c:pt idx="2768">
                  <c:v>40399</c:v>
                </c:pt>
                <c:pt idx="2769">
                  <c:v>40400</c:v>
                </c:pt>
                <c:pt idx="2770">
                  <c:v>40401</c:v>
                </c:pt>
                <c:pt idx="2771">
                  <c:v>40402</c:v>
                </c:pt>
                <c:pt idx="2772">
                  <c:v>40403</c:v>
                </c:pt>
                <c:pt idx="2773">
                  <c:v>40404</c:v>
                </c:pt>
                <c:pt idx="2774">
                  <c:v>40405</c:v>
                </c:pt>
                <c:pt idx="2775">
                  <c:v>40406</c:v>
                </c:pt>
                <c:pt idx="2776">
                  <c:v>40407</c:v>
                </c:pt>
                <c:pt idx="2777">
                  <c:v>40408</c:v>
                </c:pt>
                <c:pt idx="2778">
                  <c:v>40409</c:v>
                </c:pt>
                <c:pt idx="2779">
                  <c:v>40410</c:v>
                </c:pt>
                <c:pt idx="2780">
                  <c:v>40411</c:v>
                </c:pt>
                <c:pt idx="2781">
                  <c:v>40412</c:v>
                </c:pt>
                <c:pt idx="2782">
                  <c:v>40413</c:v>
                </c:pt>
                <c:pt idx="2783">
                  <c:v>40414</c:v>
                </c:pt>
                <c:pt idx="2784">
                  <c:v>40415</c:v>
                </c:pt>
                <c:pt idx="2785">
                  <c:v>40416</c:v>
                </c:pt>
                <c:pt idx="2786">
                  <c:v>40417</c:v>
                </c:pt>
                <c:pt idx="2787">
                  <c:v>40418</c:v>
                </c:pt>
                <c:pt idx="2788">
                  <c:v>40419</c:v>
                </c:pt>
                <c:pt idx="2789">
                  <c:v>40420</c:v>
                </c:pt>
                <c:pt idx="2790">
                  <c:v>40421</c:v>
                </c:pt>
                <c:pt idx="2791">
                  <c:v>40422</c:v>
                </c:pt>
                <c:pt idx="2792">
                  <c:v>40423</c:v>
                </c:pt>
                <c:pt idx="2793">
                  <c:v>40424</c:v>
                </c:pt>
                <c:pt idx="2794">
                  <c:v>40425</c:v>
                </c:pt>
                <c:pt idx="2795">
                  <c:v>40426</c:v>
                </c:pt>
                <c:pt idx="2796">
                  <c:v>40427</c:v>
                </c:pt>
                <c:pt idx="2797">
                  <c:v>40428</c:v>
                </c:pt>
                <c:pt idx="2798">
                  <c:v>40429</c:v>
                </c:pt>
                <c:pt idx="2799">
                  <c:v>40430</c:v>
                </c:pt>
                <c:pt idx="2800">
                  <c:v>40431</c:v>
                </c:pt>
                <c:pt idx="2801">
                  <c:v>40432</c:v>
                </c:pt>
                <c:pt idx="2802">
                  <c:v>40433</c:v>
                </c:pt>
                <c:pt idx="2803">
                  <c:v>40434</c:v>
                </c:pt>
                <c:pt idx="2804">
                  <c:v>40435</c:v>
                </c:pt>
                <c:pt idx="2805">
                  <c:v>40436</c:v>
                </c:pt>
                <c:pt idx="2806">
                  <c:v>40437</c:v>
                </c:pt>
                <c:pt idx="2807">
                  <c:v>40438</c:v>
                </c:pt>
                <c:pt idx="2808">
                  <c:v>40439</c:v>
                </c:pt>
                <c:pt idx="2809">
                  <c:v>40440</c:v>
                </c:pt>
                <c:pt idx="2810">
                  <c:v>40441</c:v>
                </c:pt>
                <c:pt idx="2811">
                  <c:v>40442</c:v>
                </c:pt>
                <c:pt idx="2812">
                  <c:v>40443</c:v>
                </c:pt>
                <c:pt idx="2813">
                  <c:v>40444</c:v>
                </c:pt>
                <c:pt idx="2814">
                  <c:v>40445</c:v>
                </c:pt>
                <c:pt idx="2815">
                  <c:v>40446</c:v>
                </c:pt>
                <c:pt idx="2816">
                  <c:v>40447</c:v>
                </c:pt>
                <c:pt idx="2817">
                  <c:v>40448</c:v>
                </c:pt>
                <c:pt idx="2818">
                  <c:v>40449</c:v>
                </c:pt>
                <c:pt idx="2819">
                  <c:v>40450</c:v>
                </c:pt>
                <c:pt idx="2820">
                  <c:v>40451</c:v>
                </c:pt>
                <c:pt idx="2821">
                  <c:v>40452</c:v>
                </c:pt>
                <c:pt idx="2822">
                  <c:v>40453</c:v>
                </c:pt>
                <c:pt idx="2823">
                  <c:v>40454</c:v>
                </c:pt>
                <c:pt idx="2824">
                  <c:v>40455</c:v>
                </c:pt>
                <c:pt idx="2825">
                  <c:v>40456</c:v>
                </c:pt>
                <c:pt idx="2826">
                  <c:v>40457</c:v>
                </c:pt>
                <c:pt idx="2827">
                  <c:v>40458</c:v>
                </c:pt>
                <c:pt idx="2828">
                  <c:v>40459</c:v>
                </c:pt>
                <c:pt idx="2829">
                  <c:v>40460</c:v>
                </c:pt>
                <c:pt idx="2830">
                  <c:v>40461</c:v>
                </c:pt>
                <c:pt idx="2831">
                  <c:v>40462</c:v>
                </c:pt>
                <c:pt idx="2832">
                  <c:v>40463</c:v>
                </c:pt>
                <c:pt idx="2833">
                  <c:v>40464</c:v>
                </c:pt>
                <c:pt idx="2834">
                  <c:v>40465</c:v>
                </c:pt>
                <c:pt idx="2835">
                  <c:v>40466</c:v>
                </c:pt>
                <c:pt idx="2836">
                  <c:v>40467</c:v>
                </c:pt>
                <c:pt idx="2837">
                  <c:v>40468</c:v>
                </c:pt>
                <c:pt idx="2838">
                  <c:v>40469</c:v>
                </c:pt>
                <c:pt idx="2839">
                  <c:v>40470</c:v>
                </c:pt>
                <c:pt idx="2840">
                  <c:v>40471</c:v>
                </c:pt>
                <c:pt idx="2841">
                  <c:v>40472</c:v>
                </c:pt>
                <c:pt idx="2842">
                  <c:v>40473</c:v>
                </c:pt>
                <c:pt idx="2843">
                  <c:v>40474</c:v>
                </c:pt>
                <c:pt idx="2844">
                  <c:v>40475</c:v>
                </c:pt>
                <c:pt idx="2845">
                  <c:v>40476</c:v>
                </c:pt>
                <c:pt idx="2846">
                  <c:v>40477</c:v>
                </c:pt>
                <c:pt idx="2847">
                  <c:v>40478</c:v>
                </c:pt>
                <c:pt idx="2848">
                  <c:v>40479</c:v>
                </c:pt>
                <c:pt idx="2849">
                  <c:v>40480</c:v>
                </c:pt>
                <c:pt idx="2850">
                  <c:v>40481</c:v>
                </c:pt>
                <c:pt idx="2851">
                  <c:v>40482</c:v>
                </c:pt>
                <c:pt idx="2852">
                  <c:v>40483</c:v>
                </c:pt>
                <c:pt idx="2853">
                  <c:v>40484</c:v>
                </c:pt>
                <c:pt idx="2854">
                  <c:v>40485</c:v>
                </c:pt>
                <c:pt idx="2855">
                  <c:v>40486</c:v>
                </c:pt>
                <c:pt idx="2856">
                  <c:v>40487</c:v>
                </c:pt>
                <c:pt idx="2857">
                  <c:v>40488</c:v>
                </c:pt>
                <c:pt idx="2858">
                  <c:v>40489</c:v>
                </c:pt>
                <c:pt idx="2859">
                  <c:v>40490</c:v>
                </c:pt>
                <c:pt idx="2860">
                  <c:v>40491</c:v>
                </c:pt>
                <c:pt idx="2861">
                  <c:v>40492</c:v>
                </c:pt>
                <c:pt idx="2862">
                  <c:v>40493</c:v>
                </c:pt>
                <c:pt idx="2863">
                  <c:v>40494</c:v>
                </c:pt>
                <c:pt idx="2864">
                  <c:v>40495</c:v>
                </c:pt>
                <c:pt idx="2865">
                  <c:v>40496</c:v>
                </c:pt>
                <c:pt idx="2866">
                  <c:v>40497</c:v>
                </c:pt>
                <c:pt idx="2867">
                  <c:v>40498</c:v>
                </c:pt>
                <c:pt idx="2868">
                  <c:v>40499</c:v>
                </c:pt>
                <c:pt idx="2869">
                  <c:v>40500</c:v>
                </c:pt>
                <c:pt idx="2870">
                  <c:v>40501</c:v>
                </c:pt>
                <c:pt idx="2871">
                  <c:v>40502</c:v>
                </c:pt>
                <c:pt idx="2872">
                  <c:v>40503</c:v>
                </c:pt>
                <c:pt idx="2873">
                  <c:v>40504</c:v>
                </c:pt>
                <c:pt idx="2874">
                  <c:v>40505</c:v>
                </c:pt>
                <c:pt idx="2875">
                  <c:v>40506</c:v>
                </c:pt>
                <c:pt idx="2876">
                  <c:v>40507</c:v>
                </c:pt>
                <c:pt idx="2877">
                  <c:v>40508</c:v>
                </c:pt>
                <c:pt idx="2878">
                  <c:v>40509</c:v>
                </c:pt>
                <c:pt idx="2879">
                  <c:v>40510</c:v>
                </c:pt>
                <c:pt idx="2880">
                  <c:v>40511</c:v>
                </c:pt>
                <c:pt idx="2881">
                  <c:v>40512</c:v>
                </c:pt>
                <c:pt idx="2882">
                  <c:v>40513</c:v>
                </c:pt>
                <c:pt idx="2883">
                  <c:v>40514</c:v>
                </c:pt>
                <c:pt idx="2884">
                  <c:v>40515</c:v>
                </c:pt>
                <c:pt idx="2885">
                  <c:v>40516</c:v>
                </c:pt>
                <c:pt idx="2886">
                  <c:v>40517</c:v>
                </c:pt>
                <c:pt idx="2887">
                  <c:v>40518</c:v>
                </c:pt>
                <c:pt idx="2888">
                  <c:v>40519</c:v>
                </c:pt>
                <c:pt idx="2889">
                  <c:v>40520</c:v>
                </c:pt>
                <c:pt idx="2890">
                  <c:v>40521</c:v>
                </c:pt>
                <c:pt idx="2891">
                  <c:v>40522</c:v>
                </c:pt>
                <c:pt idx="2892">
                  <c:v>40523</c:v>
                </c:pt>
                <c:pt idx="2893">
                  <c:v>40524</c:v>
                </c:pt>
                <c:pt idx="2894">
                  <c:v>40525</c:v>
                </c:pt>
                <c:pt idx="2895">
                  <c:v>40526</c:v>
                </c:pt>
                <c:pt idx="2896">
                  <c:v>40527</c:v>
                </c:pt>
                <c:pt idx="2897">
                  <c:v>40528</c:v>
                </c:pt>
                <c:pt idx="2898">
                  <c:v>40529</c:v>
                </c:pt>
                <c:pt idx="2899">
                  <c:v>40530</c:v>
                </c:pt>
                <c:pt idx="2900">
                  <c:v>40531</c:v>
                </c:pt>
                <c:pt idx="2901">
                  <c:v>40532</c:v>
                </c:pt>
                <c:pt idx="2902">
                  <c:v>40533</c:v>
                </c:pt>
                <c:pt idx="2903">
                  <c:v>40534</c:v>
                </c:pt>
                <c:pt idx="2904">
                  <c:v>40535</c:v>
                </c:pt>
                <c:pt idx="2905">
                  <c:v>40536</c:v>
                </c:pt>
                <c:pt idx="2906">
                  <c:v>40537</c:v>
                </c:pt>
                <c:pt idx="2907">
                  <c:v>40538</c:v>
                </c:pt>
                <c:pt idx="2908">
                  <c:v>40539</c:v>
                </c:pt>
                <c:pt idx="2909">
                  <c:v>40540</c:v>
                </c:pt>
                <c:pt idx="2910">
                  <c:v>40541</c:v>
                </c:pt>
                <c:pt idx="2911">
                  <c:v>40542</c:v>
                </c:pt>
                <c:pt idx="2912">
                  <c:v>40543</c:v>
                </c:pt>
                <c:pt idx="2913">
                  <c:v>40544</c:v>
                </c:pt>
                <c:pt idx="2914">
                  <c:v>40545</c:v>
                </c:pt>
                <c:pt idx="2915">
                  <c:v>40546</c:v>
                </c:pt>
                <c:pt idx="2916">
                  <c:v>40547</c:v>
                </c:pt>
                <c:pt idx="2917">
                  <c:v>40548</c:v>
                </c:pt>
                <c:pt idx="2918">
                  <c:v>40549</c:v>
                </c:pt>
                <c:pt idx="2919">
                  <c:v>40550</c:v>
                </c:pt>
                <c:pt idx="2920">
                  <c:v>40551</c:v>
                </c:pt>
                <c:pt idx="2921">
                  <c:v>40552</c:v>
                </c:pt>
                <c:pt idx="2922">
                  <c:v>40553</c:v>
                </c:pt>
                <c:pt idx="2923">
                  <c:v>40555</c:v>
                </c:pt>
                <c:pt idx="2924">
                  <c:v>40556</c:v>
                </c:pt>
                <c:pt idx="2925">
                  <c:v>40557</c:v>
                </c:pt>
                <c:pt idx="2926">
                  <c:v>40558</c:v>
                </c:pt>
                <c:pt idx="2927">
                  <c:v>40559</c:v>
                </c:pt>
                <c:pt idx="2928">
                  <c:v>40560</c:v>
                </c:pt>
                <c:pt idx="2929">
                  <c:v>40561</c:v>
                </c:pt>
                <c:pt idx="2930">
                  <c:v>40562</c:v>
                </c:pt>
                <c:pt idx="2931">
                  <c:v>40563</c:v>
                </c:pt>
                <c:pt idx="2932">
                  <c:v>40564</c:v>
                </c:pt>
                <c:pt idx="2933">
                  <c:v>40565</c:v>
                </c:pt>
                <c:pt idx="2934">
                  <c:v>40566</c:v>
                </c:pt>
                <c:pt idx="2935">
                  <c:v>40567</c:v>
                </c:pt>
                <c:pt idx="2936">
                  <c:v>40568</c:v>
                </c:pt>
                <c:pt idx="2937">
                  <c:v>40569</c:v>
                </c:pt>
                <c:pt idx="2938">
                  <c:v>40570</c:v>
                </c:pt>
                <c:pt idx="2939">
                  <c:v>40571</c:v>
                </c:pt>
                <c:pt idx="2940">
                  <c:v>40572</c:v>
                </c:pt>
                <c:pt idx="2941">
                  <c:v>40573</c:v>
                </c:pt>
                <c:pt idx="2942">
                  <c:v>40574</c:v>
                </c:pt>
                <c:pt idx="2943">
                  <c:v>40575</c:v>
                </c:pt>
                <c:pt idx="2944">
                  <c:v>40576</c:v>
                </c:pt>
                <c:pt idx="2945">
                  <c:v>40577</c:v>
                </c:pt>
                <c:pt idx="2946">
                  <c:v>40578</c:v>
                </c:pt>
                <c:pt idx="2947">
                  <c:v>40579</c:v>
                </c:pt>
                <c:pt idx="2948">
                  <c:v>40580</c:v>
                </c:pt>
                <c:pt idx="2949">
                  <c:v>40581</c:v>
                </c:pt>
                <c:pt idx="2950">
                  <c:v>40582</c:v>
                </c:pt>
                <c:pt idx="2951">
                  <c:v>40583</c:v>
                </c:pt>
                <c:pt idx="2952">
                  <c:v>40584</c:v>
                </c:pt>
                <c:pt idx="2953">
                  <c:v>40585</c:v>
                </c:pt>
                <c:pt idx="2954">
                  <c:v>40586</c:v>
                </c:pt>
                <c:pt idx="2955">
                  <c:v>40587</c:v>
                </c:pt>
                <c:pt idx="2956">
                  <c:v>40588</c:v>
                </c:pt>
                <c:pt idx="2957">
                  <c:v>40589</c:v>
                </c:pt>
                <c:pt idx="2958">
                  <c:v>40590</c:v>
                </c:pt>
                <c:pt idx="2959">
                  <c:v>40591</c:v>
                </c:pt>
                <c:pt idx="2960">
                  <c:v>40592</c:v>
                </c:pt>
                <c:pt idx="2961">
                  <c:v>40593</c:v>
                </c:pt>
                <c:pt idx="2962">
                  <c:v>40594</c:v>
                </c:pt>
                <c:pt idx="2963">
                  <c:v>40595</c:v>
                </c:pt>
                <c:pt idx="2964">
                  <c:v>40596</c:v>
                </c:pt>
                <c:pt idx="2965">
                  <c:v>40597</c:v>
                </c:pt>
                <c:pt idx="2966">
                  <c:v>40598</c:v>
                </c:pt>
                <c:pt idx="2967">
                  <c:v>40599</c:v>
                </c:pt>
                <c:pt idx="2968">
                  <c:v>40600</c:v>
                </c:pt>
                <c:pt idx="2969">
                  <c:v>40601</c:v>
                </c:pt>
                <c:pt idx="2970">
                  <c:v>40602</c:v>
                </c:pt>
                <c:pt idx="2971">
                  <c:v>40603</c:v>
                </c:pt>
                <c:pt idx="2972">
                  <c:v>40604</c:v>
                </c:pt>
                <c:pt idx="2973">
                  <c:v>40605</c:v>
                </c:pt>
                <c:pt idx="2974">
                  <c:v>40606</c:v>
                </c:pt>
                <c:pt idx="2975">
                  <c:v>40607</c:v>
                </c:pt>
                <c:pt idx="2976">
                  <c:v>40608</c:v>
                </c:pt>
                <c:pt idx="2977">
                  <c:v>40609</c:v>
                </c:pt>
                <c:pt idx="2978">
                  <c:v>40610</c:v>
                </c:pt>
                <c:pt idx="2979">
                  <c:v>40611</c:v>
                </c:pt>
                <c:pt idx="2980">
                  <c:v>40612</c:v>
                </c:pt>
                <c:pt idx="2981">
                  <c:v>40613</c:v>
                </c:pt>
                <c:pt idx="2982">
                  <c:v>40614</c:v>
                </c:pt>
                <c:pt idx="2983">
                  <c:v>40615</c:v>
                </c:pt>
                <c:pt idx="2984">
                  <c:v>40616</c:v>
                </c:pt>
                <c:pt idx="2985">
                  <c:v>40617</c:v>
                </c:pt>
                <c:pt idx="2986">
                  <c:v>40618</c:v>
                </c:pt>
                <c:pt idx="2987">
                  <c:v>40619</c:v>
                </c:pt>
                <c:pt idx="2988">
                  <c:v>40620</c:v>
                </c:pt>
                <c:pt idx="2989">
                  <c:v>40621</c:v>
                </c:pt>
                <c:pt idx="2990">
                  <c:v>40622</c:v>
                </c:pt>
                <c:pt idx="2991">
                  <c:v>40623</c:v>
                </c:pt>
                <c:pt idx="2992">
                  <c:v>40624</c:v>
                </c:pt>
                <c:pt idx="2993">
                  <c:v>40625</c:v>
                </c:pt>
                <c:pt idx="2994">
                  <c:v>40626</c:v>
                </c:pt>
                <c:pt idx="2995">
                  <c:v>40627</c:v>
                </c:pt>
                <c:pt idx="2996">
                  <c:v>40628</c:v>
                </c:pt>
                <c:pt idx="2997">
                  <c:v>40629</c:v>
                </c:pt>
                <c:pt idx="2998">
                  <c:v>40630</c:v>
                </c:pt>
                <c:pt idx="2999">
                  <c:v>40631</c:v>
                </c:pt>
                <c:pt idx="3000">
                  <c:v>40632</c:v>
                </c:pt>
                <c:pt idx="3001">
                  <c:v>40633</c:v>
                </c:pt>
                <c:pt idx="3002">
                  <c:v>40634</c:v>
                </c:pt>
                <c:pt idx="3003">
                  <c:v>40635</c:v>
                </c:pt>
                <c:pt idx="3004">
                  <c:v>40636</c:v>
                </c:pt>
                <c:pt idx="3005">
                  <c:v>40637</c:v>
                </c:pt>
                <c:pt idx="3006">
                  <c:v>40638</c:v>
                </c:pt>
                <c:pt idx="3007">
                  <c:v>40639</c:v>
                </c:pt>
                <c:pt idx="3008">
                  <c:v>40640</c:v>
                </c:pt>
                <c:pt idx="3009">
                  <c:v>40641</c:v>
                </c:pt>
                <c:pt idx="3010">
                  <c:v>40642</c:v>
                </c:pt>
                <c:pt idx="3011">
                  <c:v>40643</c:v>
                </c:pt>
                <c:pt idx="3012">
                  <c:v>40644</c:v>
                </c:pt>
                <c:pt idx="3013">
                  <c:v>40645</c:v>
                </c:pt>
                <c:pt idx="3014">
                  <c:v>40646</c:v>
                </c:pt>
                <c:pt idx="3015">
                  <c:v>40647</c:v>
                </c:pt>
                <c:pt idx="3016">
                  <c:v>40648</c:v>
                </c:pt>
                <c:pt idx="3017">
                  <c:v>40649</c:v>
                </c:pt>
                <c:pt idx="3018">
                  <c:v>40650</c:v>
                </c:pt>
                <c:pt idx="3019">
                  <c:v>40651</c:v>
                </c:pt>
                <c:pt idx="3020">
                  <c:v>40652</c:v>
                </c:pt>
                <c:pt idx="3021">
                  <c:v>40653</c:v>
                </c:pt>
                <c:pt idx="3022">
                  <c:v>40654</c:v>
                </c:pt>
                <c:pt idx="3023">
                  <c:v>40655</c:v>
                </c:pt>
                <c:pt idx="3024">
                  <c:v>40656</c:v>
                </c:pt>
                <c:pt idx="3025">
                  <c:v>40657</c:v>
                </c:pt>
                <c:pt idx="3026">
                  <c:v>40658</c:v>
                </c:pt>
                <c:pt idx="3027">
                  <c:v>40659</c:v>
                </c:pt>
                <c:pt idx="3028">
                  <c:v>40660</c:v>
                </c:pt>
                <c:pt idx="3029">
                  <c:v>40661</c:v>
                </c:pt>
                <c:pt idx="3030">
                  <c:v>40662</c:v>
                </c:pt>
                <c:pt idx="3031">
                  <c:v>40663</c:v>
                </c:pt>
                <c:pt idx="3032">
                  <c:v>40664</c:v>
                </c:pt>
                <c:pt idx="3033">
                  <c:v>40665</c:v>
                </c:pt>
                <c:pt idx="3034">
                  <c:v>40666</c:v>
                </c:pt>
                <c:pt idx="3035">
                  <c:v>40667</c:v>
                </c:pt>
                <c:pt idx="3036">
                  <c:v>40668</c:v>
                </c:pt>
                <c:pt idx="3037">
                  <c:v>40669</c:v>
                </c:pt>
                <c:pt idx="3038">
                  <c:v>40670</c:v>
                </c:pt>
                <c:pt idx="3039">
                  <c:v>40671</c:v>
                </c:pt>
                <c:pt idx="3040">
                  <c:v>40672</c:v>
                </c:pt>
                <c:pt idx="3041">
                  <c:v>40673</c:v>
                </c:pt>
                <c:pt idx="3042">
                  <c:v>40674</c:v>
                </c:pt>
                <c:pt idx="3043">
                  <c:v>40675</c:v>
                </c:pt>
                <c:pt idx="3044">
                  <c:v>40676</c:v>
                </c:pt>
                <c:pt idx="3045">
                  <c:v>40677</c:v>
                </c:pt>
                <c:pt idx="3046">
                  <c:v>40678</c:v>
                </c:pt>
                <c:pt idx="3047">
                  <c:v>40679</c:v>
                </c:pt>
                <c:pt idx="3048">
                  <c:v>40680</c:v>
                </c:pt>
                <c:pt idx="3049">
                  <c:v>40681</c:v>
                </c:pt>
                <c:pt idx="3050">
                  <c:v>40682</c:v>
                </c:pt>
                <c:pt idx="3051">
                  <c:v>40683</c:v>
                </c:pt>
                <c:pt idx="3052">
                  <c:v>40684</c:v>
                </c:pt>
                <c:pt idx="3053">
                  <c:v>40685</c:v>
                </c:pt>
                <c:pt idx="3054">
                  <c:v>40686</c:v>
                </c:pt>
                <c:pt idx="3055">
                  <c:v>40687</c:v>
                </c:pt>
                <c:pt idx="3056">
                  <c:v>40688</c:v>
                </c:pt>
                <c:pt idx="3057">
                  <c:v>40689</c:v>
                </c:pt>
                <c:pt idx="3058">
                  <c:v>40690</c:v>
                </c:pt>
                <c:pt idx="3059">
                  <c:v>40691</c:v>
                </c:pt>
                <c:pt idx="3060">
                  <c:v>40692</c:v>
                </c:pt>
                <c:pt idx="3061">
                  <c:v>40693</c:v>
                </c:pt>
                <c:pt idx="3062">
                  <c:v>40694</c:v>
                </c:pt>
                <c:pt idx="3063">
                  <c:v>40695</c:v>
                </c:pt>
                <c:pt idx="3064">
                  <c:v>40696</c:v>
                </c:pt>
                <c:pt idx="3065">
                  <c:v>40697</c:v>
                </c:pt>
                <c:pt idx="3066">
                  <c:v>40698</c:v>
                </c:pt>
                <c:pt idx="3067">
                  <c:v>40699</c:v>
                </c:pt>
                <c:pt idx="3068">
                  <c:v>40700</c:v>
                </c:pt>
                <c:pt idx="3069">
                  <c:v>40701</c:v>
                </c:pt>
                <c:pt idx="3070">
                  <c:v>40702</c:v>
                </c:pt>
                <c:pt idx="3071">
                  <c:v>40703</c:v>
                </c:pt>
                <c:pt idx="3072">
                  <c:v>40704</c:v>
                </c:pt>
                <c:pt idx="3073">
                  <c:v>40705</c:v>
                </c:pt>
                <c:pt idx="3074">
                  <c:v>40706</c:v>
                </c:pt>
                <c:pt idx="3075">
                  <c:v>40707</c:v>
                </c:pt>
                <c:pt idx="3076">
                  <c:v>40708</c:v>
                </c:pt>
                <c:pt idx="3077">
                  <c:v>40709</c:v>
                </c:pt>
                <c:pt idx="3078">
                  <c:v>40710</c:v>
                </c:pt>
                <c:pt idx="3079">
                  <c:v>40711</c:v>
                </c:pt>
                <c:pt idx="3080">
                  <c:v>40712</c:v>
                </c:pt>
                <c:pt idx="3081">
                  <c:v>40713</c:v>
                </c:pt>
                <c:pt idx="3082">
                  <c:v>40714</c:v>
                </c:pt>
                <c:pt idx="3083">
                  <c:v>40715</c:v>
                </c:pt>
                <c:pt idx="3084">
                  <c:v>40716</c:v>
                </c:pt>
                <c:pt idx="3085">
                  <c:v>40717</c:v>
                </c:pt>
                <c:pt idx="3086">
                  <c:v>40718</c:v>
                </c:pt>
                <c:pt idx="3087">
                  <c:v>40719</c:v>
                </c:pt>
                <c:pt idx="3088">
                  <c:v>40720</c:v>
                </c:pt>
                <c:pt idx="3089">
                  <c:v>40721</c:v>
                </c:pt>
                <c:pt idx="3090">
                  <c:v>40722</c:v>
                </c:pt>
                <c:pt idx="3091">
                  <c:v>40723</c:v>
                </c:pt>
                <c:pt idx="3092">
                  <c:v>40724</c:v>
                </c:pt>
                <c:pt idx="3093">
                  <c:v>40725</c:v>
                </c:pt>
                <c:pt idx="3094">
                  <c:v>40726</c:v>
                </c:pt>
                <c:pt idx="3095">
                  <c:v>40727</c:v>
                </c:pt>
                <c:pt idx="3096">
                  <c:v>40728</c:v>
                </c:pt>
                <c:pt idx="3097">
                  <c:v>40729</c:v>
                </c:pt>
                <c:pt idx="3098">
                  <c:v>40730</c:v>
                </c:pt>
                <c:pt idx="3099">
                  <c:v>40731</c:v>
                </c:pt>
                <c:pt idx="3100">
                  <c:v>40732</c:v>
                </c:pt>
                <c:pt idx="3101">
                  <c:v>40733</c:v>
                </c:pt>
                <c:pt idx="3102">
                  <c:v>40734</c:v>
                </c:pt>
                <c:pt idx="3103">
                  <c:v>40735</c:v>
                </c:pt>
                <c:pt idx="3104">
                  <c:v>40736</c:v>
                </c:pt>
                <c:pt idx="3105">
                  <c:v>40737</c:v>
                </c:pt>
                <c:pt idx="3106">
                  <c:v>40738</c:v>
                </c:pt>
                <c:pt idx="3107">
                  <c:v>40739</c:v>
                </c:pt>
                <c:pt idx="3108">
                  <c:v>40740</c:v>
                </c:pt>
                <c:pt idx="3109">
                  <c:v>40741</c:v>
                </c:pt>
                <c:pt idx="3110">
                  <c:v>40742</c:v>
                </c:pt>
                <c:pt idx="3111">
                  <c:v>40743</c:v>
                </c:pt>
                <c:pt idx="3112">
                  <c:v>40744</c:v>
                </c:pt>
                <c:pt idx="3113">
                  <c:v>40745</c:v>
                </c:pt>
                <c:pt idx="3114">
                  <c:v>40746</c:v>
                </c:pt>
                <c:pt idx="3115">
                  <c:v>40747</c:v>
                </c:pt>
                <c:pt idx="3116">
                  <c:v>40748</c:v>
                </c:pt>
                <c:pt idx="3117">
                  <c:v>40749</c:v>
                </c:pt>
                <c:pt idx="3118">
                  <c:v>40751</c:v>
                </c:pt>
                <c:pt idx="3119">
                  <c:v>40752</c:v>
                </c:pt>
                <c:pt idx="3120">
                  <c:v>40753</c:v>
                </c:pt>
                <c:pt idx="3121">
                  <c:v>40754</c:v>
                </c:pt>
                <c:pt idx="3122">
                  <c:v>40755</c:v>
                </c:pt>
                <c:pt idx="3123">
                  <c:v>40756</c:v>
                </c:pt>
                <c:pt idx="3124">
                  <c:v>40757</c:v>
                </c:pt>
                <c:pt idx="3125">
                  <c:v>40758</c:v>
                </c:pt>
                <c:pt idx="3126">
                  <c:v>40759</c:v>
                </c:pt>
                <c:pt idx="3127">
                  <c:v>40760</c:v>
                </c:pt>
                <c:pt idx="3128">
                  <c:v>40761</c:v>
                </c:pt>
                <c:pt idx="3129">
                  <c:v>40762</c:v>
                </c:pt>
                <c:pt idx="3130">
                  <c:v>40763</c:v>
                </c:pt>
                <c:pt idx="3131">
                  <c:v>40764</c:v>
                </c:pt>
                <c:pt idx="3132">
                  <c:v>40765</c:v>
                </c:pt>
                <c:pt idx="3133">
                  <c:v>40766</c:v>
                </c:pt>
                <c:pt idx="3134">
                  <c:v>40767</c:v>
                </c:pt>
                <c:pt idx="3135">
                  <c:v>40768</c:v>
                </c:pt>
                <c:pt idx="3136">
                  <c:v>40769</c:v>
                </c:pt>
                <c:pt idx="3137">
                  <c:v>40770</c:v>
                </c:pt>
                <c:pt idx="3138">
                  <c:v>40771</c:v>
                </c:pt>
                <c:pt idx="3139">
                  <c:v>40772</c:v>
                </c:pt>
                <c:pt idx="3140">
                  <c:v>40773</c:v>
                </c:pt>
                <c:pt idx="3141">
                  <c:v>40774</c:v>
                </c:pt>
                <c:pt idx="3142">
                  <c:v>40775</c:v>
                </c:pt>
                <c:pt idx="3143">
                  <c:v>40777</c:v>
                </c:pt>
                <c:pt idx="3144">
                  <c:v>40778</c:v>
                </c:pt>
                <c:pt idx="3145">
                  <c:v>40779</c:v>
                </c:pt>
                <c:pt idx="3146">
                  <c:v>40780</c:v>
                </c:pt>
                <c:pt idx="3147">
                  <c:v>40781</c:v>
                </c:pt>
                <c:pt idx="3148">
                  <c:v>40782</c:v>
                </c:pt>
                <c:pt idx="3149">
                  <c:v>40783</c:v>
                </c:pt>
                <c:pt idx="3150">
                  <c:v>40784</c:v>
                </c:pt>
                <c:pt idx="3151">
                  <c:v>40785</c:v>
                </c:pt>
                <c:pt idx="3152">
                  <c:v>40786</c:v>
                </c:pt>
                <c:pt idx="3153">
                  <c:v>40787</c:v>
                </c:pt>
                <c:pt idx="3154">
                  <c:v>40788</c:v>
                </c:pt>
                <c:pt idx="3155">
                  <c:v>40789</c:v>
                </c:pt>
                <c:pt idx="3156">
                  <c:v>40790</c:v>
                </c:pt>
                <c:pt idx="3157">
                  <c:v>40791</c:v>
                </c:pt>
                <c:pt idx="3158">
                  <c:v>40792</c:v>
                </c:pt>
                <c:pt idx="3159">
                  <c:v>40793</c:v>
                </c:pt>
                <c:pt idx="3160">
                  <c:v>40794</c:v>
                </c:pt>
                <c:pt idx="3161">
                  <c:v>40795</c:v>
                </c:pt>
                <c:pt idx="3162">
                  <c:v>40796</c:v>
                </c:pt>
                <c:pt idx="3163">
                  <c:v>40797</c:v>
                </c:pt>
                <c:pt idx="3164">
                  <c:v>40798</c:v>
                </c:pt>
                <c:pt idx="3165">
                  <c:v>40799</c:v>
                </c:pt>
                <c:pt idx="3166">
                  <c:v>40800</c:v>
                </c:pt>
                <c:pt idx="3167">
                  <c:v>40801</c:v>
                </c:pt>
                <c:pt idx="3168">
                  <c:v>40802</c:v>
                </c:pt>
                <c:pt idx="3169">
                  <c:v>40803</c:v>
                </c:pt>
                <c:pt idx="3170">
                  <c:v>40805</c:v>
                </c:pt>
                <c:pt idx="3171">
                  <c:v>40806</c:v>
                </c:pt>
                <c:pt idx="3172">
                  <c:v>40807</c:v>
                </c:pt>
                <c:pt idx="3173">
                  <c:v>40808</c:v>
                </c:pt>
                <c:pt idx="3174">
                  <c:v>40809</c:v>
                </c:pt>
                <c:pt idx="3175">
                  <c:v>40810</c:v>
                </c:pt>
                <c:pt idx="3176">
                  <c:v>40811</c:v>
                </c:pt>
                <c:pt idx="3177">
                  <c:v>40812</c:v>
                </c:pt>
                <c:pt idx="3178">
                  <c:v>40813</c:v>
                </c:pt>
                <c:pt idx="3179">
                  <c:v>40814</c:v>
                </c:pt>
                <c:pt idx="3180">
                  <c:v>40815</c:v>
                </c:pt>
                <c:pt idx="3181">
                  <c:v>40816</c:v>
                </c:pt>
                <c:pt idx="3182">
                  <c:v>40817</c:v>
                </c:pt>
                <c:pt idx="3183">
                  <c:v>40818</c:v>
                </c:pt>
                <c:pt idx="3184">
                  <c:v>40819</c:v>
                </c:pt>
                <c:pt idx="3185">
                  <c:v>40820</c:v>
                </c:pt>
                <c:pt idx="3186">
                  <c:v>40821</c:v>
                </c:pt>
                <c:pt idx="3187">
                  <c:v>40822</c:v>
                </c:pt>
                <c:pt idx="3188">
                  <c:v>40823</c:v>
                </c:pt>
                <c:pt idx="3189">
                  <c:v>40824</c:v>
                </c:pt>
                <c:pt idx="3190">
                  <c:v>40825</c:v>
                </c:pt>
                <c:pt idx="3191">
                  <c:v>40826</c:v>
                </c:pt>
                <c:pt idx="3192">
                  <c:v>40827</c:v>
                </c:pt>
                <c:pt idx="3193">
                  <c:v>40828</c:v>
                </c:pt>
                <c:pt idx="3194">
                  <c:v>40829</c:v>
                </c:pt>
                <c:pt idx="3195">
                  <c:v>40830</c:v>
                </c:pt>
                <c:pt idx="3196">
                  <c:v>40831</c:v>
                </c:pt>
                <c:pt idx="3197">
                  <c:v>40832</c:v>
                </c:pt>
                <c:pt idx="3198">
                  <c:v>40833</c:v>
                </c:pt>
                <c:pt idx="3199">
                  <c:v>40834</c:v>
                </c:pt>
                <c:pt idx="3200">
                  <c:v>40835</c:v>
                </c:pt>
                <c:pt idx="3201">
                  <c:v>40836</c:v>
                </c:pt>
                <c:pt idx="3202">
                  <c:v>40837</c:v>
                </c:pt>
                <c:pt idx="3203">
                  <c:v>40838</c:v>
                </c:pt>
                <c:pt idx="3204">
                  <c:v>40839</c:v>
                </c:pt>
                <c:pt idx="3205">
                  <c:v>40840</c:v>
                </c:pt>
                <c:pt idx="3206">
                  <c:v>40841</c:v>
                </c:pt>
                <c:pt idx="3207">
                  <c:v>40842</c:v>
                </c:pt>
                <c:pt idx="3208">
                  <c:v>40843</c:v>
                </c:pt>
                <c:pt idx="3209">
                  <c:v>40844</c:v>
                </c:pt>
                <c:pt idx="3210">
                  <c:v>40845</c:v>
                </c:pt>
                <c:pt idx="3211">
                  <c:v>40846</c:v>
                </c:pt>
                <c:pt idx="3212">
                  <c:v>40847</c:v>
                </c:pt>
                <c:pt idx="3213">
                  <c:v>40848</c:v>
                </c:pt>
                <c:pt idx="3214">
                  <c:v>40849</c:v>
                </c:pt>
                <c:pt idx="3215">
                  <c:v>40850</c:v>
                </c:pt>
                <c:pt idx="3216">
                  <c:v>40851</c:v>
                </c:pt>
                <c:pt idx="3217">
                  <c:v>40852</c:v>
                </c:pt>
                <c:pt idx="3218">
                  <c:v>40853</c:v>
                </c:pt>
                <c:pt idx="3219">
                  <c:v>40854</c:v>
                </c:pt>
                <c:pt idx="3220">
                  <c:v>40855</c:v>
                </c:pt>
                <c:pt idx="3221">
                  <c:v>40856</c:v>
                </c:pt>
                <c:pt idx="3222">
                  <c:v>40857</c:v>
                </c:pt>
                <c:pt idx="3223">
                  <c:v>40858</c:v>
                </c:pt>
                <c:pt idx="3224">
                  <c:v>40859</c:v>
                </c:pt>
                <c:pt idx="3225">
                  <c:v>40860</c:v>
                </c:pt>
                <c:pt idx="3226">
                  <c:v>40861</c:v>
                </c:pt>
                <c:pt idx="3227">
                  <c:v>40862</c:v>
                </c:pt>
                <c:pt idx="3228">
                  <c:v>40863</c:v>
                </c:pt>
                <c:pt idx="3229">
                  <c:v>40864</c:v>
                </c:pt>
                <c:pt idx="3230">
                  <c:v>40865</c:v>
                </c:pt>
                <c:pt idx="3231">
                  <c:v>40866</c:v>
                </c:pt>
                <c:pt idx="3232">
                  <c:v>40867</c:v>
                </c:pt>
                <c:pt idx="3233">
                  <c:v>40868</c:v>
                </c:pt>
                <c:pt idx="3234">
                  <c:v>40869</c:v>
                </c:pt>
                <c:pt idx="3235">
                  <c:v>40870</c:v>
                </c:pt>
                <c:pt idx="3236">
                  <c:v>40871</c:v>
                </c:pt>
                <c:pt idx="3237">
                  <c:v>40872</c:v>
                </c:pt>
                <c:pt idx="3238">
                  <c:v>40873</c:v>
                </c:pt>
                <c:pt idx="3239">
                  <c:v>40875</c:v>
                </c:pt>
                <c:pt idx="3240">
                  <c:v>40876</c:v>
                </c:pt>
                <c:pt idx="3241">
                  <c:v>40880</c:v>
                </c:pt>
                <c:pt idx="3242">
                  <c:v>40881</c:v>
                </c:pt>
                <c:pt idx="3243">
                  <c:v>40882</c:v>
                </c:pt>
                <c:pt idx="3244">
                  <c:v>40883</c:v>
                </c:pt>
                <c:pt idx="3245">
                  <c:v>40884</c:v>
                </c:pt>
                <c:pt idx="3246">
                  <c:v>40885</c:v>
                </c:pt>
                <c:pt idx="3247">
                  <c:v>40886</c:v>
                </c:pt>
                <c:pt idx="3248">
                  <c:v>40887</c:v>
                </c:pt>
                <c:pt idx="3249">
                  <c:v>40888</c:v>
                </c:pt>
                <c:pt idx="3250">
                  <c:v>40889</c:v>
                </c:pt>
                <c:pt idx="3251">
                  <c:v>40890</c:v>
                </c:pt>
                <c:pt idx="3252">
                  <c:v>40891</c:v>
                </c:pt>
                <c:pt idx="3253">
                  <c:v>40892</c:v>
                </c:pt>
                <c:pt idx="3254">
                  <c:v>40893</c:v>
                </c:pt>
                <c:pt idx="3255">
                  <c:v>40894</c:v>
                </c:pt>
                <c:pt idx="3256">
                  <c:v>40895</c:v>
                </c:pt>
                <c:pt idx="3257">
                  <c:v>40896</c:v>
                </c:pt>
                <c:pt idx="3258">
                  <c:v>40897</c:v>
                </c:pt>
                <c:pt idx="3259">
                  <c:v>40898</c:v>
                </c:pt>
                <c:pt idx="3260">
                  <c:v>40899</c:v>
                </c:pt>
                <c:pt idx="3261">
                  <c:v>40900</c:v>
                </c:pt>
                <c:pt idx="3262">
                  <c:v>40901</c:v>
                </c:pt>
                <c:pt idx="3263">
                  <c:v>40902</c:v>
                </c:pt>
                <c:pt idx="3264">
                  <c:v>40903</c:v>
                </c:pt>
                <c:pt idx="3265">
                  <c:v>40904</c:v>
                </c:pt>
                <c:pt idx="3266">
                  <c:v>40905</c:v>
                </c:pt>
                <c:pt idx="3267">
                  <c:v>40906</c:v>
                </c:pt>
                <c:pt idx="3268">
                  <c:v>40907</c:v>
                </c:pt>
                <c:pt idx="3269">
                  <c:v>40908</c:v>
                </c:pt>
                <c:pt idx="3270">
                  <c:v>40909</c:v>
                </c:pt>
                <c:pt idx="3271">
                  <c:v>40910</c:v>
                </c:pt>
              </c:numCache>
            </c:numRef>
          </c:cat>
          <c:val>
            <c:numRef>
              <c:f>Sheet1!$AV$2:$AV$3273</c:f>
              <c:numCache>
                <c:formatCode>General</c:formatCode>
                <c:ptCount val="3272"/>
                <c:pt idx="0">
                  <c:v>149.84037430536421</c:v>
                </c:pt>
                <c:pt idx="1">
                  <c:v>225.50444984112249</c:v>
                </c:pt>
                <c:pt idx="2">
                  <c:v>303.01053470640278</c:v>
                </c:pt>
                <c:pt idx="3">
                  <c:v>354.23256336965522</c:v>
                </c:pt>
                <c:pt idx="4">
                  <c:v>343.8889725192613</c:v>
                </c:pt>
                <c:pt idx="5">
                  <c:v>301.16852537688084</c:v>
                </c:pt>
                <c:pt idx="6">
                  <c:v>247.46686877004112</c:v>
                </c:pt>
                <c:pt idx="7">
                  <c:v>201.20409599396399</c:v>
                </c:pt>
                <c:pt idx="8">
                  <c:v>173.36141651310953</c:v>
                </c:pt>
                <c:pt idx="9">
                  <c:v>157.42095116147476</c:v>
                </c:pt>
                <c:pt idx="10">
                  <c:v>150.54883943210359</c:v>
                </c:pt>
                <c:pt idx="11">
                  <c:v>148.99021615327717</c:v>
                </c:pt>
                <c:pt idx="12">
                  <c:v>148.2109045138636</c:v>
                </c:pt>
                <c:pt idx="13">
                  <c:v>143.81842072808001</c:v>
                </c:pt>
                <c:pt idx="14">
                  <c:v>133.12059731431643</c:v>
                </c:pt>
                <c:pt idx="15">
                  <c:v>117.3218249880298</c:v>
                </c:pt>
                <c:pt idx="16">
                  <c:v>99.539350306873118</c:v>
                </c:pt>
                <c:pt idx="17">
                  <c:v>84.944968696043418</c:v>
                </c:pt>
                <c:pt idx="18">
                  <c:v>73.751219693562305</c:v>
                </c:pt>
                <c:pt idx="19">
                  <c:v>65.107945147342633</c:v>
                </c:pt>
                <c:pt idx="20">
                  <c:v>59.511070646102077</c:v>
                </c:pt>
                <c:pt idx="21">
                  <c:v>55.685358961709845</c:v>
                </c:pt>
                <c:pt idx="22">
                  <c:v>52.143033328013253</c:v>
                </c:pt>
                <c:pt idx="23">
                  <c:v>48.600707694316647</c:v>
                </c:pt>
                <c:pt idx="24">
                  <c:v>45.412614623989803</c:v>
                </c:pt>
                <c:pt idx="25">
                  <c:v>43.641451807141486</c:v>
                </c:pt>
                <c:pt idx="26">
                  <c:v>42.224521553662846</c:v>
                </c:pt>
                <c:pt idx="27">
                  <c:v>41.161823863553934</c:v>
                </c:pt>
                <c:pt idx="28">
                  <c:v>41.516056426923591</c:v>
                </c:pt>
                <c:pt idx="29">
                  <c:v>42.082828528315041</c:v>
                </c:pt>
                <c:pt idx="30">
                  <c:v>42.862140167728278</c:v>
                </c:pt>
                <c:pt idx="31">
                  <c:v>44.704149497250441</c:v>
                </c:pt>
                <c:pt idx="32">
                  <c:v>45.979386725381246</c:v>
                </c:pt>
                <c:pt idx="33">
                  <c:v>47.042084415490145</c:v>
                </c:pt>
                <c:pt idx="34">
                  <c:v>52.56811240405689</c:v>
                </c:pt>
                <c:pt idx="35">
                  <c:v>64.045247457233657</c:v>
                </c:pt>
                <c:pt idx="36">
                  <c:v>78.710475580737395</c:v>
                </c:pt>
                <c:pt idx="37">
                  <c:v>95.005173495741531</c:v>
                </c:pt>
                <c:pt idx="38">
                  <c:v>105.84468993485299</c:v>
                </c:pt>
                <c:pt idx="39">
                  <c:v>106.41146203624443</c:v>
                </c:pt>
                <c:pt idx="40">
                  <c:v>98.830885180133748</c:v>
                </c:pt>
                <c:pt idx="41">
                  <c:v>86.645285000217697</c:v>
                </c:pt>
                <c:pt idx="42">
                  <c:v>74.95561040901913</c:v>
                </c:pt>
                <c:pt idx="43">
                  <c:v>66.524875400821188</c:v>
                </c:pt>
                <c:pt idx="44">
                  <c:v>62.13239161503752</c:v>
                </c:pt>
                <c:pt idx="45">
                  <c:v>67.091647502212695</c:v>
                </c:pt>
                <c:pt idx="46">
                  <c:v>88.06221525369628</c:v>
                </c:pt>
                <c:pt idx="47">
                  <c:v>105.34876434613545</c:v>
                </c:pt>
                <c:pt idx="48">
                  <c:v>115.47981565850759</c:v>
                </c:pt>
                <c:pt idx="49">
                  <c:v>115.90489473455118</c:v>
                </c:pt>
                <c:pt idx="50">
                  <c:v>102.08982476313463</c:v>
                </c:pt>
                <c:pt idx="51">
                  <c:v>100.88543404767778</c:v>
                </c:pt>
                <c:pt idx="52">
                  <c:v>134.53752756779519</c:v>
                </c:pt>
                <c:pt idx="53">
                  <c:v>222.24551025812147</c:v>
                </c:pt>
                <c:pt idx="54">
                  <c:v>311.93719530331839</c:v>
                </c:pt>
                <c:pt idx="55">
                  <c:v>363.01753094122211</c:v>
                </c:pt>
                <c:pt idx="56">
                  <c:v>359.75859135822157</c:v>
                </c:pt>
                <c:pt idx="57">
                  <c:v>295.85503692633608</c:v>
                </c:pt>
                <c:pt idx="58">
                  <c:v>223.09566841020882</c:v>
                </c:pt>
                <c:pt idx="59">
                  <c:v>177.47051424819711</c:v>
                </c:pt>
                <c:pt idx="60">
                  <c:v>159.12126746564925</c:v>
                </c:pt>
                <c:pt idx="61">
                  <c:v>150.12376035605988</c:v>
                </c:pt>
                <c:pt idx="62">
                  <c:v>146.58143472236341</c:v>
                </c:pt>
                <c:pt idx="63">
                  <c:v>160.75073725714961</c:v>
                </c:pt>
                <c:pt idx="64">
                  <c:v>191.56897027030953</c:v>
                </c:pt>
                <c:pt idx="65">
                  <c:v>226.9213800946012</c:v>
                </c:pt>
                <c:pt idx="66">
                  <c:v>257.81045962043532</c:v>
                </c:pt>
                <c:pt idx="67">
                  <c:v>277.22240409309217</c:v>
                </c:pt>
                <c:pt idx="68">
                  <c:v>287.56599494348609</c:v>
                </c:pt>
                <c:pt idx="69">
                  <c:v>305.27762311196915</c:v>
                </c:pt>
                <c:pt idx="70">
                  <c:v>330.14474906051896</c:v>
                </c:pt>
                <c:pt idx="71">
                  <c:v>346.43944697552269</c:v>
                </c:pt>
                <c:pt idx="72">
                  <c:v>349.98177260921898</c:v>
                </c:pt>
                <c:pt idx="73">
                  <c:v>349.27330748247942</c:v>
                </c:pt>
                <c:pt idx="74">
                  <c:v>356.35795874987315</c:v>
                </c:pt>
                <c:pt idx="75">
                  <c:v>372.65265666487738</c:v>
                </c:pt>
                <c:pt idx="76">
                  <c:v>387.53042432640279</c:v>
                </c:pt>
                <c:pt idx="77">
                  <c:v>375.48651717183407</c:v>
                </c:pt>
                <c:pt idx="78">
                  <c:v>340.13410734754262</c:v>
                </c:pt>
                <c:pt idx="79">
                  <c:v>295.64249738831438</c:v>
                </c:pt>
                <c:pt idx="80">
                  <c:v>264.47003181178428</c:v>
                </c:pt>
                <c:pt idx="81">
                  <c:v>252.35527814454235</c:v>
                </c:pt>
                <c:pt idx="82">
                  <c:v>252.07189209384637</c:v>
                </c:pt>
                <c:pt idx="83">
                  <c:v>253.84305491069497</c:v>
                </c:pt>
                <c:pt idx="84">
                  <c:v>244.34962221238803</c:v>
                </c:pt>
                <c:pt idx="85">
                  <c:v>235.91888720419036</c:v>
                </c:pt>
                <c:pt idx="86">
                  <c:v>224.86683122705713</c:v>
                </c:pt>
                <c:pt idx="87">
                  <c:v>240.6656035533436</c:v>
                </c:pt>
                <c:pt idx="88">
                  <c:v>274.24685056078704</c:v>
                </c:pt>
                <c:pt idx="89">
                  <c:v>311.08703715123119</c:v>
                </c:pt>
                <c:pt idx="90">
                  <c:v>346.43944697552269</c:v>
                </c:pt>
                <c:pt idx="91">
                  <c:v>340.77172596160773</c:v>
                </c:pt>
                <c:pt idx="92">
                  <c:v>305.27762311196915</c:v>
                </c:pt>
                <c:pt idx="93">
                  <c:v>260.21924105134872</c:v>
                </c:pt>
                <c:pt idx="94">
                  <c:v>218.34895206105531</c:v>
                </c:pt>
                <c:pt idx="95">
                  <c:v>200.42478435455092</c:v>
                </c:pt>
                <c:pt idx="96">
                  <c:v>193.48182611250587</c:v>
                </c:pt>
                <c:pt idx="97">
                  <c:v>185.33447715500381</c:v>
                </c:pt>
                <c:pt idx="98">
                  <c:v>176.83289563413175</c:v>
                </c:pt>
                <c:pt idx="99">
                  <c:v>160.04227213041023</c:v>
                </c:pt>
                <c:pt idx="100">
                  <c:v>144.88111841818929</c:v>
                </c:pt>
                <c:pt idx="101">
                  <c:v>133.12059731431643</c:v>
                </c:pt>
                <c:pt idx="102">
                  <c:v>121.92684831183524</c:v>
                </c:pt>
                <c:pt idx="103">
                  <c:v>110.945638847376</c:v>
                </c:pt>
                <c:pt idx="104">
                  <c:v>102.16067127580857</c:v>
                </c:pt>
                <c:pt idx="105">
                  <c:v>95.146866521089379</c:v>
                </c:pt>
                <c:pt idx="106">
                  <c:v>89.479145507174849</c:v>
                </c:pt>
                <c:pt idx="107">
                  <c:v>86.220205924174095</c:v>
                </c:pt>
                <c:pt idx="108">
                  <c:v>86.786978025565489</c:v>
                </c:pt>
                <c:pt idx="109">
                  <c:v>87.778829203000555</c:v>
                </c:pt>
                <c:pt idx="110">
                  <c:v>91.887926938088555</c:v>
                </c:pt>
                <c:pt idx="111">
                  <c:v>95.642792109806777</c:v>
                </c:pt>
                <c:pt idx="112">
                  <c:v>94.721787445045805</c:v>
                </c:pt>
                <c:pt idx="113">
                  <c:v>92.525545552153815</c:v>
                </c:pt>
                <c:pt idx="114">
                  <c:v>93.446550216915114</c:v>
                </c:pt>
                <c:pt idx="115">
                  <c:v>119.16383431755183</c:v>
                </c:pt>
                <c:pt idx="116">
                  <c:v>149.98206733071217</c:v>
                </c:pt>
                <c:pt idx="117">
                  <c:v>170.45670949347809</c:v>
                </c:pt>
                <c:pt idx="118">
                  <c:v>179.80844916643721</c:v>
                </c:pt>
                <c:pt idx="119">
                  <c:v>161.81343494725849</c:v>
                </c:pt>
                <c:pt idx="120">
                  <c:v>135.74191828325178</c:v>
                </c:pt>
                <c:pt idx="121">
                  <c:v>119.09298780487808</c:v>
                </c:pt>
                <c:pt idx="122">
                  <c:v>106.90738762496194</c:v>
                </c:pt>
                <c:pt idx="123">
                  <c:v>98.760038667459739</c:v>
                </c:pt>
                <c:pt idx="124">
                  <c:v>135.38768571988209</c:v>
                </c:pt>
                <c:pt idx="125">
                  <c:v>216.79032878222915</c:v>
                </c:pt>
                <c:pt idx="126">
                  <c:v>296.70519507842289</c:v>
                </c:pt>
                <c:pt idx="127">
                  <c:v>374.21127994370369</c:v>
                </c:pt>
                <c:pt idx="128">
                  <c:v>415.16056426923592</c:v>
                </c:pt>
                <c:pt idx="129">
                  <c:v>400.99126173444967</c:v>
                </c:pt>
                <c:pt idx="130">
                  <c:v>413.74363401575732</c:v>
                </c:pt>
                <c:pt idx="131">
                  <c:v>448.45842522598349</c:v>
                </c:pt>
                <c:pt idx="132">
                  <c:v>496.63405384425658</c:v>
                </c:pt>
                <c:pt idx="133">
                  <c:v>580.23293879949517</c:v>
                </c:pt>
                <c:pt idx="134">
                  <c:v>658.16410274081932</c:v>
                </c:pt>
                <c:pt idx="135">
                  <c:v>717.67517338692153</c:v>
                </c:pt>
                <c:pt idx="136">
                  <c:v>742.47145282279735</c:v>
                </c:pt>
                <c:pt idx="137">
                  <c:v>692.87889395104617</c:v>
                </c:pt>
                <c:pt idx="138">
                  <c:v>576.69061316579848</c:v>
                </c:pt>
                <c:pt idx="139">
                  <c:v>439.39007160372063</c:v>
                </c:pt>
                <c:pt idx="140">
                  <c:v>312.85819996807874</c:v>
                </c:pt>
                <c:pt idx="141">
                  <c:v>232.73079413386327</c:v>
                </c:pt>
                <c:pt idx="142">
                  <c:v>198.01600292363725</c:v>
                </c:pt>
                <c:pt idx="143">
                  <c:v>178.67490496365394</c:v>
                </c:pt>
                <c:pt idx="144">
                  <c:v>164.08052335282443</c:v>
                </c:pt>
                <c:pt idx="145">
                  <c:v>154.02031855312626</c:v>
                </c:pt>
                <c:pt idx="146">
                  <c:v>144.52688585481931</c:v>
                </c:pt>
                <c:pt idx="147">
                  <c:v>136.2378438719694</c:v>
                </c:pt>
                <c:pt idx="148">
                  <c:v>129.86165773131555</c:v>
                </c:pt>
                <c:pt idx="149">
                  <c:v>125.32748092018394</c:v>
                </c:pt>
                <c:pt idx="150">
                  <c:v>124.12309020472718</c:v>
                </c:pt>
                <c:pt idx="151">
                  <c:v>122.56446692590079</c:v>
                </c:pt>
                <c:pt idx="152">
                  <c:v>122.84785297659636</c:v>
                </c:pt>
                <c:pt idx="153">
                  <c:v>121.43092272311789</c:v>
                </c:pt>
                <c:pt idx="154">
                  <c:v>117.3218249880298</c:v>
                </c:pt>
                <c:pt idx="155">
                  <c:v>114.34627145572468</c:v>
                </c:pt>
                <c:pt idx="156">
                  <c:v>106.12807598554868</c:v>
                </c:pt>
                <c:pt idx="157">
                  <c:v>96.351257236546218</c:v>
                </c:pt>
                <c:pt idx="158">
                  <c:v>86.503591974869778</c:v>
                </c:pt>
                <c:pt idx="159">
                  <c:v>76.44338717517158</c:v>
                </c:pt>
                <c:pt idx="160">
                  <c:v>69.783814983822097</c:v>
                </c:pt>
                <c:pt idx="161">
                  <c:v>66.524875400821188</c:v>
                </c:pt>
                <c:pt idx="162">
                  <c:v>70.208894059865656</c:v>
                </c:pt>
                <c:pt idx="163">
                  <c:v>75.309842972388566</c:v>
                </c:pt>
                <c:pt idx="164">
                  <c:v>95.288559546437256</c:v>
                </c:pt>
                <c:pt idx="165">
                  <c:v>130.07419726933725</c:v>
                </c:pt>
                <c:pt idx="166">
                  <c:v>160.25481166843198</c:v>
                </c:pt>
                <c:pt idx="167">
                  <c:v>182.78400269874183</c:v>
                </c:pt>
                <c:pt idx="168">
                  <c:v>187.1056399718517</c:v>
                </c:pt>
                <c:pt idx="169">
                  <c:v>170.88178856952166</c:v>
                </c:pt>
                <c:pt idx="170">
                  <c:v>148.28175102653753</c:v>
                </c:pt>
                <c:pt idx="171">
                  <c:v>127.02779722435835</c:v>
                </c:pt>
                <c:pt idx="172">
                  <c:v>106.19892249822263</c:v>
                </c:pt>
                <c:pt idx="173">
                  <c:v>88.203908279044143</c:v>
                </c:pt>
                <c:pt idx="174">
                  <c:v>74.317991794953656</c:v>
                </c:pt>
                <c:pt idx="175">
                  <c:v>65.249638172690368</c:v>
                </c:pt>
                <c:pt idx="176">
                  <c:v>59.156838082732378</c:v>
                </c:pt>
                <c:pt idx="177">
                  <c:v>54.6935077842748</c:v>
                </c:pt>
                <c:pt idx="178">
                  <c:v>51.292875175926106</c:v>
                </c:pt>
                <c:pt idx="179">
                  <c:v>48.954940257686246</c:v>
                </c:pt>
                <c:pt idx="180">
                  <c:v>46.971237902816235</c:v>
                </c:pt>
                <c:pt idx="181">
                  <c:v>45.341768111315844</c:v>
                </c:pt>
                <c:pt idx="182">
                  <c:v>43.995684370511178</c:v>
                </c:pt>
                <c:pt idx="183">
                  <c:v>42.932986680402195</c:v>
                </c:pt>
                <c:pt idx="184">
                  <c:v>42.649600629706441</c:v>
                </c:pt>
                <c:pt idx="185">
                  <c:v>42.082828528315041</c:v>
                </c:pt>
                <c:pt idx="186">
                  <c:v>41.941135502967178</c:v>
                </c:pt>
                <c:pt idx="187">
                  <c:v>81.331796549672831</c:v>
                </c:pt>
                <c:pt idx="188">
                  <c:v>156.21656044601775</c:v>
                </c:pt>
                <c:pt idx="189">
                  <c:v>241.01983611671341</c:v>
                </c:pt>
                <c:pt idx="190">
                  <c:v>356.78303782591667</c:v>
                </c:pt>
                <c:pt idx="191">
                  <c:v>461.21079750729064</c:v>
                </c:pt>
                <c:pt idx="192">
                  <c:v>549.06047322296558</c:v>
                </c:pt>
                <c:pt idx="193">
                  <c:v>656.03870736060219</c:v>
                </c:pt>
                <c:pt idx="194">
                  <c:v>761.60001124475866</c:v>
                </c:pt>
                <c:pt idx="195">
                  <c:v>850.15815208717254</c:v>
                </c:pt>
                <c:pt idx="196">
                  <c:v>912.50308324023263</c:v>
                </c:pt>
                <c:pt idx="197">
                  <c:v>908.96075760653525</c:v>
                </c:pt>
                <c:pt idx="198">
                  <c:v>808.35870960955322</c:v>
                </c:pt>
                <c:pt idx="199">
                  <c:v>639.035544318858</c:v>
                </c:pt>
                <c:pt idx="200">
                  <c:v>459.79386725381244</c:v>
                </c:pt>
                <c:pt idx="201">
                  <c:v>311.51211622727402</c:v>
                </c:pt>
                <c:pt idx="202">
                  <c:v>254.83490608813008</c:v>
                </c:pt>
                <c:pt idx="203">
                  <c:v>253.41797583465132</c:v>
                </c:pt>
                <c:pt idx="204">
                  <c:v>257.52707356973934</c:v>
                </c:pt>
                <c:pt idx="205">
                  <c:v>253.27628280930338</c:v>
                </c:pt>
                <c:pt idx="206">
                  <c:v>219.34080323849051</c:v>
                </c:pt>
                <c:pt idx="207">
                  <c:v>185.33447715500381</c:v>
                </c:pt>
                <c:pt idx="208">
                  <c:v>162.80528612469368</c:v>
                </c:pt>
                <c:pt idx="209">
                  <c:v>153.24100691371285</c:v>
                </c:pt>
                <c:pt idx="210">
                  <c:v>145.66043005760241</c:v>
                </c:pt>
                <c:pt idx="211">
                  <c:v>139.00085786625272</c:v>
                </c:pt>
                <c:pt idx="212">
                  <c:v>131.20774147212029</c:v>
                </c:pt>
                <c:pt idx="213">
                  <c:v>123.7688576413576</c:v>
                </c:pt>
                <c:pt idx="214">
                  <c:v>118.4553691908127</c:v>
                </c:pt>
                <c:pt idx="215">
                  <c:v>113.56695981631145</c:v>
                </c:pt>
                <c:pt idx="216">
                  <c:v>111.4415644360936</c:v>
                </c:pt>
                <c:pt idx="217">
                  <c:v>116.61335986129049</c:v>
                </c:pt>
                <c:pt idx="218">
                  <c:v>121.85600179916138</c:v>
                </c:pt>
                <c:pt idx="219">
                  <c:v>126.10679255959717</c:v>
                </c:pt>
                <c:pt idx="220">
                  <c:v>127.09864373703229</c:v>
                </c:pt>
                <c:pt idx="221">
                  <c:v>120.50991805835665</c:v>
                </c:pt>
                <c:pt idx="222">
                  <c:v>113.77949935433325</c:v>
                </c:pt>
                <c:pt idx="223">
                  <c:v>109.38701556854953</c:v>
                </c:pt>
                <c:pt idx="224">
                  <c:v>108.39516439111449</c:v>
                </c:pt>
                <c:pt idx="225">
                  <c:v>108.32431787844048</c:v>
                </c:pt>
                <c:pt idx="226">
                  <c:v>106.83654111228788</c:v>
                </c:pt>
                <c:pt idx="227">
                  <c:v>100.53120148430828</c:v>
                </c:pt>
                <c:pt idx="228">
                  <c:v>90.683536222631588</c:v>
                </c:pt>
                <c:pt idx="229">
                  <c:v>79.985712808868072</c:v>
                </c:pt>
                <c:pt idx="230">
                  <c:v>71.413284775322609</c:v>
                </c:pt>
                <c:pt idx="231">
                  <c:v>66.949954476864832</c:v>
                </c:pt>
                <c:pt idx="232">
                  <c:v>62.911703254450764</c:v>
                </c:pt>
                <c:pt idx="233">
                  <c:v>59.723610184123935</c:v>
                </c:pt>
                <c:pt idx="234">
                  <c:v>56.393824088449094</c:v>
                </c:pt>
                <c:pt idx="235">
                  <c:v>52.638958916730836</c:v>
                </c:pt>
                <c:pt idx="236">
                  <c:v>49.73425189709959</c:v>
                </c:pt>
                <c:pt idx="237">
                  <c:v>47.396316978859936</c:v>
                </c:pt>
                <c:pt idx="238">
                  <c:v>45.554307649337595</c:v>
                </c:pt>
                <c:pt idx="239">
                  <c:v>44.066530883185145</c:v>
                </c:pt>
                <c:pt idx="240">
                  <c:v>43.358065756445797</c:v>
                </c:pt>
                <c:pt idx="241">
                  <c:v>44.491609959228647</c:v>
                </c:pt>
                <c:pt idx="242">
                  <c:v>50.513563536512834</c:v>
                </c:pt>
                <c:pt idx="243">
                  <c:v>75.23899645971477</c:v>
                </c:pt>
                <c:pt idx="244">
                  <c:v>161.45920238388885</c:v>
                </c:pt>
                <c:pt idx="245">
                  <c:v>283.10266464502888</c:v>
                </c:pt>
                <c:pt idx="246">
                  <c:v>434.85589479258874</c:v>
                </c:pt>
                <c:pt idx="247">
                  <c:v>651.0794514734265</c:v>
                </c:pt>
                <c:pt idx="248">
                  <c:v>890.54066431131298</c:v>
                </c:pt>
                <c:pt idx="249">
                  <c:v>1081.8262485309249</c:v>
                </c:pt>
                <c:pt idx="250">
                  <c:v>1173.9267150070384</c:v>
                </c:pt>
                <c:pt idx="251">
                  <c:v>1083.9516439111451</c:v>
                </c:pt>
                <c:pt idx="252">
                  <c:v>816.78944461775211</c:v>
                </c:pt>
                <c:pt idx="253">
                  <c:v>539.28365447396311</c:v>
                </c:pt>
                <c:pt idx="254">
                  <c:v>321.28893497627655</c:v>
                </c:pt>
                <c:pt idx="255">
                  <c:v>199.92885876583341</c:v>
                </c:pt>
                <c:pt idx="256">
                  <c:v>168.40216062593407</c:v>
                </c:pt>
                <c:pt idx="257">
                  <c:v>155.79148136997441</c:v>
                </c:pt>
                <c:pt idx="258">
                  <c:v>146.01466262097159</c:v>
                </c:pt>
                <c:pt idx="259">
                  <c:v>136.80461597336071</c:v>
                </c:pt>
                <c:pt idx="260">
                  <c:v>128.23218793981519</c:v>
                </c:pt>
                <c:pt idx="261">
                  <c:v>121.07669015974815</c:v>
                </c:pt>
                <c:pt idx="262">
                  <c:v>114.70050401909435</c:v>
                </c:pt>
                <c:pt idx="263">
                  <c:v>109.24532254320167</c:v>
                </c:pt>
                <c:pt idx="264">
                  <c:v>106.34061552357049</c:v>
                </c:pt>
                <c:pt idx="265">
                  <c:v>107.2616201883317</c:v>
                </c:pt>
                <c:pt idx="266">
                  <c:v>114.55881099374648</c:v>
                </c:pt>
                <c:pt idx="267">
                  <c:v>122.98954600194429</c:v>
                </c:pt>
                <c:pt idx="268">
                  <c:v>129.36573214259809</c:v>
                </c:pt>
                <c:pt idx="269">
                  <c:v>148.91936964060304</c:v>
                </c:pt>
                <c:pt idx="270">
                  <c:v>185.61786320569934</c:v>
                </c:pt>
                <c:pt idx="271">
                  <c:v>226.07122194251409</c:v>
                </c:pt>
                <c:pt idx="272">
                  <c:v>272.68822728196056</c:v>
                </c:pt>
                <c:pt idx="273">
                  <c:v>302.93968819372952</c:v>
                </c:pt>
                <c:pt idx="274">
                  <c:v>291.745939191248</c:v>
                </c:pt>
                <c:pt idx="275">
                  <c:v>262.62802248226211</c:v>
                </c:pt>
                <c:pt idx="276">
                  <c:v>219.62418928918618</c:v>
                </c:pt>
                <c:pt idx="277">
                  <c:v>171.23602113289132</c:v>
                </c:pt>
                <c:pt idx="278">
                  <c:v>139.63847648031822</c:v>
                </c:pt>
                <c:pt idx="279">
                  <c:v>120.15568549498704</c:v>
                </c:pt>
                <c:pt idx="280">
                  <c:v>107.82839228972297</c:v>
                </c:pt>
                <c:pt idx="281">
                  <c:v>99.964429382916791</c:v>
                </c:pt>
                <c:pt idx="282">
                  <c:v>93.375703704241118</c:v>
                </c:pt>
                <c:pt idx="283">
                  <c:v>87.707982690326631</c:v>
                </c:pt>
                <c:pt idx="284">
                  <c:v>82.890419828499319</c:v>
                </c:pt>
                <c:pt idx="285">
                  <c:v>78.710475580737395</c:v>
                </c:pt>
                <c:pt idx="286">
                  <c:v>76.44338717517158</c:v>
                </c:pt>
                <c:pt idx="287">
                  <c:v>83.032112853847181</c:v>
                </c:pt>
                <c:pt idx="288">
                  <c:v>107.61585275170118</c:v>
                </c:pt>
                <c:pt idx="289">
                  <c:v>130.57012285805504</c:v>
                </c:pt>
                <c:pt idx="290">
                  <c:v>153.52439296440858</c:v>
                </c:pt>
                <c:pt idx="291">
                  <c:v>165.56830011897699</c:v>
                </c:pt>
                <c:pt idx="292">
                  <c:v>154.09116506579997</c:v>
                </c:pt>
                <c:pt idx="293">
                  <c:v>141.26794627181835</c:v>
                </c:pt>
                <c:pt idx="294">
                  <c:v>124.90240184414043</c:v>
                </c:pt>
                <c:pt idx="295">
                  <c:v>109.52870859389726</c:v>
                </c:pt>
                <c:pt idx="296">
                  <c:v>98.476652616764056</c:v>
                </c:pt>
                <c:pt idx="297">
                  <c:v>90.045917608566356</c:v>
                </c:pt>
                <c:pt idx="298">
                  <c:v>84.165657056629954</c:v>
                </c:pt>
                <c:pt idx="299">
                  <c:v>81.473489575020679</c:v>
                </c:pt>
                <c:pt idx="300">
                  <c:v>83.386345417216788</c:v>
                </c:pt>
                <c:pt idx="301">
                  <c:v>85.511740797434669</c:v>
                </c:pt>
                <c:pt idx="302">
                  <c:v>86.645285000217697</c:v>
                </c:pt>
                <c:pt idx="303">
                  <c:v>86.078512898826105</c:v>
                </c:pt>
                <c:pt idx="304">
                  <c:v>82.252801214433816</c:v>
                </c:pt>
                <c:pt idx="305">
                  <c:v>79.773173270846357</c:v>
                </c:pt>
                <c:pt idx="306">
                  <c:v>79.63148024549848</c:v>
                </c:pt>
                <c:pt idx="307">
                  <c:v>81.68602911304248</c:v>
                </c:pt>
                <c:pt idx="308">
                  <c:v>86.007666386152295</c:v>
                </c:pt>
                <c:pt idx="309">
                  <c:v>89.124912943805242</c:v>
                </c:pt>
                <c:pt idx="310">
                  <c:v>89.54999201984883</c:v>
                </c:pt>
                <c:pt idx="311">
                  <c:v>87.424596639630906</c:v>
                </c:pt>
                <c:pt idx="312">
                  <c:v>83.244652391868996</c:v>
                </c:pt>
                <c:pt idx="313">
                  <c:v>79.064708144107044</c:v>
                </c:pt>
                <c:pt idx="314">
                  <c:v>75.664075535758286</c:v>
                </c:pt>
                <c:pt idx="315">
                  <c:v>77.860317428650148</c:v>
                </c:pt>
                <c:pt idx="316">
                  <c:v>77.789470915976281</c:v>
                </c:pt>
                <c:pt idx="317">
                  <c:v>77.860317428650148</c:v>
                </c:pt>
                <c:pt idx="318">
                  <c:v>80.906717473629172</c:v>
                </c:pt>
                <c:pt idx="319">
                  <c:v>82.465340752455589</c:v>
                </c:pt>
                <c:pt idx="320">
                  <c:v>85.440894284760915</c:v>
                </c:pt>
                <c:pt idx="321">
                  <c:v>89.975071095892389</c:v>
                </c:pt>
                <c:pt idx="322">
                  <c:v>123.7688576413576</c:v>
                </c:pt>
                <c:pt idx="323">
                  <c:v>165.14322104293339</c:v>
                </c:pt>
                <c:pt idx="324">
                  <c:v>204.74642162766071</c:v>
                </c:pt>
                <c:pt idx="325">
                  <c:v>241.16152914206126</c:v>
                </c:pt>
                <c:pt idx="326">
                  <c:v>240.87814309136553</c:v>
                </c:pt>
                <c:pt idx="327">
                  <c:v>246.47501759260609</c:v>
                </c:pt>
                <c:pt idx="328">
                  <c:v>271.62552959185172</c:v>
                </c:pt>
                <c:pt idx="329">
                  <c:v>297.13027415446709</c:v>
                </c:pt>
                <c:pt idx="330">
                  <c:v>330.07390254784463</c:v>
                </c:pt>
                <c:pt idx="331">
                  <c:v>351.39870286269746</c:v>
                </c:pt>
                <c:pt idx="332">
                  <c:v>352.81563311617657</c:v>
                </c:pt>
                <c:pt idx="333">
                  <c:v>352.1071679894373</c:v>
                </c:pt>
                <c:pt idx="334">
                  <c:v>346.43944697552269</c:v>
                </c:pt>
                <c:pt idx="335">
                  <c:v>325.89395830008243</c:v>
                </c:pt>
                <c:pt idx="336">
                  <c:v>294.79233923622667</c:v>
                </c:pt>
                <c:pt idx="337">
                  <c:v>260.78601315273988</c:v>
                </c:pt>
                <c:pt idx="338">
                  <c:v>224.01667307496979</c:v>
                </c:pt>
                <c:pt idx="339">
                  <c:v>195.74891451807142</c:v>
                </c:pt>
                <c:pt idx="340">
                  <c:v>183.13823526211175</c:v>
                </c:pt>
                <c:pt idx="341">
                  <c:v>174.63665374123985</c:v>
                </c:pt>
                <c:pt idx="342">
                  <c:v>172.29871882300029</c:v>
                </c:pt>
                <c:pt idx="343">
                  <c:v>171.16517462021721</c:v>
                </c:pt>
                <c:pt idx="344">
                  <c:v>178.03728634958881</c:v>
                </c:pt>
                <c:pt idx="345">
                  <c:v>191.85235632100543</c:v>
                </c:pt>
                <c:pt idx="346">
                  <c:v>204.17964952626915</c:v>
                </c:pt>
                <c:pt idx="347">
                  <c:v>215.16085899072843</c:v>
                </c:pt>
                <c:pt idx="348">
                  <c:v>210.55583566692306</c:v>
                </c:pt>
                <c:pt idx="349">
                  <c:v>197.66177036026758</c:v>
                </c:pt>
                <c:pt idx="350">
                  <c:v>183.56331433815532</c:v>
                </c:pt>
                <c:pt idx="351">
                  <c:v>169.96078390476058</c:v>
                </c:pt>
                <c:pt idx="352">
                  <c:v>161.67174192191058</c:v>
                </c:pt>
                <c:pt idx="353">
                  <c:v>156.49994649671382</c:v>
                </c:pt>
                <c:pt idx="354">
                  <c:v>151.68238363488635</c:v>
                </c:pt>
                <c:pt idx="355">
                  <c:v>143.60588119005794</c:v>
                </c:pt>
                <c:pt idx="356">
                  <c:v>141.05540673379681</c:v>
                </c:pt>
                <c:pt idx="357">
                  <c:v>180.72945383119787</c:v>
                </c:pt>
                <c:pt idx="358">
                  <c:v>256.18098982893468</c:v>
                </c:pt>
                <c:pt idx="359">
                  <c:v>355.79118664848119</c:v>
                </c:pt>
                <c:pt idx="360">
                  <c:v>452.70921598641905</c:v>
                </c:pt>
                <c:pt idx="361">
                  <c:v>489.54940257686394</c:v>
                </c:pt>
                <c:pt idx="362">
                  <c:v>452.70921598641905</c:v>
                </c:pt>
                <c:pt idx="363">
                  <c:v>393.19814534031724</c:v>
                </c:pt>
                <c:pt idx="364">
                  <c:v>334.39553982095453</c:v>
                </c:pt>
                <c:pt idx="365">
                  <c:v>292.5960973433352</c:v>
                </c:pt>
                <c:pt idx="366">
                  <c:v>298.26381835724925</c:v>
                </c:pt>
                <c:pt idx="367">
                  <c:v>321.64316753964721</c:v>
                </c:pt>
                <c:pt idx="368">
                  <c:v>386.82195919966347</c:v>
                </c:pt>
                <c:pt idx="369">
                  <c:v>531.34884505448281</c:v>
                </c:pt>
                <c:pt idx="370">
                  <c:v>709.17359186605051</c:v>
                </c:pt>
                <c:pt idx="371">
                  <c:v>923.83852526806072</c:v>
                </c:pt>
                <c:pt idx="372">
                  <c:v>1116.5410397411531</c:v>
                </c:pt>
                <c:pt idx="373">
                  <c:v>1137.0865284165932</c:v>
                </c:pt>
                <c:pt idx="374">
                  <c:v>976.26494464677035</c:v>
                </c:pt>
                <c:pt idx="375">
                  <c:v>724.75982465431457</c:v>
                </c:pt>
                <c:pt idx="376">
                  <c:v>509.598965663586</c:v>
                </c:pt>
                <c:pt idx="377">
                  <c:v>348.13976327969715</c:v>
                </c:pt>
                <c:pt idx="378">
                  <c:v>224.08751958764407</c:v>
                </c:pt>
                <c:pt idx="379">
                  <c:v>212.04361243307545</c:v>
                </c:pt>
                <c:pt idx="380">
                  <c:v>220.68688697929534</c:v>
                </c:pt>
                <c:pt idx="381">
                  <c:v>242.79099893356158</c:v>
                </c:pt>
                <c:pt idx="382">
                  <c:v>256.11014331626075</c:v>
                </c:pt>
                <c:pt idx="383">
                  <c:v>259.22738987391375</c:v>
                </c:pt>
                <c:pt idx="384">
                  <c:v>242.29507334484396</c:v>
                </c:pt>
                <c:pt idx="385">
                  <c:v>185.97209576906869</c:v>
                </c:pt>
                <c:pt idx="386">
                  <c:v>170.45670949347809</c:v>
                </c:pt>
                <c:pt idx="387">
                  <c:v>158.55449536425758</c:v>
                </c:pt>
                <c:pt idx="388">
                  <c:v>149.27360220397236</c:v>
                </c:pt>
                <c:pt idx="389">
                  <c:v>144.38519282947146</c:v>
                </c:pt>
                <c:pt idx="390">
                  <c:v>141.40963929716622</c:v>
                </c:pt>
                <c:pt idx="391">
                  <c:v>137.65477412544772</c:v>
                </c:pt>
                <c:pt idx="392">
                  <c:v>134.32498802977327</c:v>
                </c:pt>
                <c:pt idx="393">
                  <c:v>128.44472747783701</c:v>
                </c:pt>
                <c:pt idx="394">
                  <c:v>122.84785297659636</c:v>
                </c:pt>
                <c:pt idx="395">
                  <c:v>120.93499713440028</c:v>
                </c:pt>
                <c:pt idx="396">
                  <c:v>122.70615995124869</c:v>
                </c:pt>
                <c:pt idx="397">
                  <c:v>124.54816928077088</c:v>
                </c:pt>
                <c:pt idx="398">
                  <c:v>130.9952019340985</c:v>
                </c:pt>
                <c:pt idx="399">
                  <c:v>134.89176013116455</c:v>
                </c:pt>
                <c:pt idx="400">
                  <c:v>135.38768571988209</c:v>
                </c:pt>
                <c:pt idx="401">
                  <c:v>136.59207643533924</c:v>
                </c:pt>
                <c:pt idx="402">
                  <c:v>133.04975080164229</c:v>
                </c:pt>
                <c:pt idx="403">
                  <c:v>129.436578655272</c:v>
                </c:pt>
                <c:pt idx="404">
                  <c:v>126.03594604692326</c:v>
                </c:pt>
                <c:pt idx="405">
                  <c:v>122.77700646392249</c:v>
                </c:pt>
                <c:pt idx="406">
                  <c:v>119.37637385557368</c:v>
                </c:pt>
                <c:pt idx="407">
                  <c:v>115.33812263315966</c:v>
                </c:pt>
                <c:pt idx="408">
                  <c:v>111.08733187272372</c:v>
                </c:pt>
                <c:pt idx="409">
                  <c:v>106.76569459961409</c:v>
                </c:pt>
                <c:pt idx="410">
                  <c:v>103.15252245324358</c:v>
                </c:pt>
                <c:pt idx="411">
                  <c:v>101.59389917441712</c:v>
                </c:pt>
                <c:pt idx="412">
                  <c:v>106.48230854891835</c:v>
                </c:pt>
                <c:pt idx="413">
                  <c:v>126.03594604692326</c:v>
                </c:pt>
                <c:pt idx="414">
                  <c:v>158.48364885158392</c:v>
                </c:pt>
                <c:pt idx="415">
                  <c:v>198.51192851235481</c:v>
                </c:pt>
                <c:pt idx="416">
                  <c:v>232.16402203247202</c:v>
                </c:pt>
                <c:pt idx="417">
                  <c:v>241.51576170543092</c:v>
                </c:pt>
                <c:pt idx="418">
                  <c:v>232.09317551979794</c:v>
                </c:pt>
                <c:pt idx="419">
                  <c:v>209.77652402750968</c:v>
                </c:pt>
                <c:pt idx="420">
                  <c:v>182.07553757200279</c:v>
                </c:pt>
                <c:pt idx="421">
                  <c:v>161.10496982051919</c:v>
                </c:pt>
                <c:pt idx="422">
                  <c:v>146.01466262097159</c:v>
                </c:pt>
                <c:pt idx="423">
                  <c:v>147.07736031108084</c:v>
                </c:pt>
                <c:pt idx="424">
                  <c:v>159.47550002901858</c:v>
                </c:pt>
                <c:pt idx="425">
                  <c:v>185.5470166930254</c:v>
                </c:pt>
                <c:pt idx="426">
                  <c:v>223.09566841020882</c:v>
                </c:pt>
                <c:pt idx="427">
                  <c:v>254.55152003743444</c:v>
                </c:pt>
                <c:pt idx="428">
                  <c:v>286.64499027872534</c:v>
                </c:pt>
                <c:pt idx="429">
                  <c:v>308.96164177101326</c:v>
                </c:pt>
                <c:pt idx="430">
                  <c:v>306.05693475138173</c:v>
                </c:pt>
                <c:pt idx="431">
                  <c:v>281.61488787887617</c:v>
                </c:pt>
                <c:pt idx="432">
                  <c:v>245.19978036447532</c:v>
                </c:pt>
                <c:pt idx="433">
                  <c:v>203.54203091220407</c:v>
                </c:pt>
                <c:pt idx="434">
                  <c:v>172.2278723103264</c:v>
                </c:pt>
                <c:pt idx="435">
                  <c:v>154.23285809114759</c:v>
                </c:pt>
                <c:pt idx="436">
                  <c:v>139.85101601834009</c:v>
                </c:pt>
                <c:pt idx="437">
                  <c:v>128.51557399051069</c:v>
                </c:pt>
                <c:pt idx="438">
                  <c:v>120.86415062172642</c:v>
                </c:pt>
                <c:pt idx="439">
                  <c:v>116.4008203232687</c:v>
                </c:pt>
                <c:pt idx="440">
                  <c:v>113.63780632898538</c:v>
                </c:pt>
                <c:pt idx="441">
                  <c:v>112.07918305015885</c:v>
                </c:pt>
                <c:pt idx="442">
                  <c:v>110.09548069528884</c:v>
                </c:pt>
                <c:pt idx="443">
                  <c:v>106.55315506159229</c:v>
                </c:pt>
                <c:pt idx="444">
                  <c:v>104.00268060533082</c:v>
                </c:pt>
                <c:pt idx="445">
                  <c:v>103.08167594056967</c:v>
                </c:pt>
                <c:pt idx="446">
                  <c:v>101.87728522511291</c:v>
                </c:pt>
                <c:pt idx="447">
                  <c:v>100.74374102232987</c:v>
                </c:pt>
                <c:pt idx="448">
                  <c:v>125.32748092018394</c:v>
                </c:pt>
                <c:pt idx="449">
                  <c:v>176.54950958343616</c:v>
                </c:pt>
                <c:pt idx="450">
                  <c:v>234.28941741269023</c:v>
                </c:pt>
                <c:pt idx="451">
                  <c:v>284.44874838583331</c:v>
                </c:pt>
                <c:pt idx="452">
                  <c:v>310.30772551181798</c:v>
                </c:pt>
                <c:pt idx="453">
                  <c:v>308.18233013160005</c:v>
                </c:pt>
                <c:pt idx="454">
                  <c:v>314.55851627225348</c:v>
                </c:pt>
                <c:pt idx="455">
                  <c:v>326.60242342682238</c:v>
                </c:pt>
                <c:pt idx="456">
                  <c:v>318.17168841862429</c:v>
                </c:pt>
                <c:pt idx="457">
                  <c:v>296.84688810377162</c:v>
                </c:pt>
                <c:pt idx="458">
                  <c:v>255.04744562615156</c:v>
                </c:pt>
                <c:pt idx="459">
                  <c:v>211.47684033168429</c:v>
                </c:pt>
                <c:pt idx="460">
                  <c:v>184.13008643954672</c:v>
                </c:pt>
                <c:pt idx="461">
                  <c:v>168.26046760058622</c:v>
                </c:pt>
                <c:pt idx="462">
                  <c:v>156.14571393334381</c:v>
                </c:pt>
                <c:pt idx="463">
                  <c:v>146.22720215899386</c:v>
                </c:pt>
                <c:pt idx="464">
                  <c:v>134.46668105512111</c:v>
                </c:pt>
                <c:pt idx="465">
                  <c:v>121.92684831183524</c:v>
                </c:pt>
                <c:pt idx="466">
                  <c:v>110.44971325865849</c:v>
                </c:pt>
                <c:pt idx="467">
                  <c:v>100.24781543361249</c:v>
                </c:pt>
                <c:pt idx="468">
                  <c:v>93.446550216915114</c:v>
                </c:pt>
                <c:pt idx="469">
                  <c:v>88.487294329739896</c:v>
                </c:pt>
                <c:pt idx="470">
                  <c:v>84.094810543956143</c:v>
                </c:pt>
                <c:pt idx="471">
                  <c:v>80.056559321542096</c:v>
                </c:pt>
                <c:pt idx="472">
                  <c:v>76.868466251215196</c:v>
                </c:pt>
                <c:pt idx="473">
                  <c:v>74.95561040901913</c:v>
                </c:pt>
                <c:pt idx="474">
                  <c:v>74.317991794953656</c:v>
                </c:pt>
                <c:pt idx="475">
                  <c:v>75.522382510410324</c:v>
                </c:pt>
                <c:pt idx="476">
                  <c:v>78.568782555389404</c:v>
                </c:pt>
                <c:pt idx="477">
                  <c:v>84.236503569304091</c:v>
                </c:pt>
                <c:pt idx="478">
                  <c:v>88.345601304392005</c:v>
                </c:pt>
                <c:pt idx="479">
                  <c:v>91.462847862044839</c:v>
                </c:pt>
                <c:pt idx="480">
                  <c:v>91.250308324023067</c:v>
                </c:pt>
                <c:pt idx="481">
                  <c:v>86.361898949521873</c:v>
                </c:pt>
                <c:pt idx="482">
                  <c:v>81.260950036998878</c:v>
                </c:pt>
                <c:pt idx="483">
                  <c:v>75.876615073780073</c:v>
                </c:pt>
                <c:pt idx="484">
                  <c:v>75.593229023084433</c:v>
                </c:pt>
                <c:pt idx="485">
                  <c:v>76.44338717517158</c:v>
                </c:pt>
                <c:pt idx="486">
                  <c:v>79.418940707476679</c:v>
                </c:pt>
                <c:pt idx="487">
                  <c:v>81.68602911304248</c:v>
                </c:pt>
                <c:pt idx="488">
                  <c:v>79.418940707476679</c:v>
                </c:pt>
                <c:pt idx="489">
                  <c:v>77.081005789236997</c:v>
                </c:pt>
                <c:pt idx="490">
                  <c:v>72.830215028801106</c:v>
                </c:pt>
                <c:pt idx="491">
                  <c:v>68.437731243017396</c:v>
                </c:pt>
                <c:pt idx="492">
                  <c:v>64.541173045951197</c:v>
                </c:pt>
                <c:pt idx="493">
                  <c:v>60.502921823537108</c:v>
                </c:pt>
                <c:pt idx="494">
                  <c:v>56.960596189840544</c:v>
                </c:pt>
                <c:pt idx="495">
                  <c:v>54.410121733579039</c:v>
                </c:pt>
                <c:pt idx="496">
                  <c:v>52.709805429404696</c:v>
                </c:pt>
                <c:pt idx="497">
                  <c:v>54.12673568288335</c:v>
                </c:pt>
                <c:pt idx="498">
                  <c:v>61.77815905166787</c:v>
                </c:pt>
                <c:pt idx="499">
                  <c:v>70.988205699279007</c:v>
                </c:pt>
                <c:pt idx="500">
                  <c:v>78.568782555389404</c:v>
                </c:pt>
                <c:pt idx="501">
                  <c:v>81.827722138390286</c:v>
                </c:pt>
                <c:pt idx="502">
                  <c:v>89.124912943805242</c:v>
                </c:pt>
                <c:pt idx="503">
                  <c:v>105.70299690950512</c:v>
                </c:pt>
                <c:pt idx="504">
                  <c:v>119.51806688092167</c:v>
                </c:pt>
                <c:pt idx="505">
                  <c:v>132.41213218757721</c:v>
                </c:pt>
                <c:pt idx="506">
                  <c:v>131.49112752281604</c:v>
                </c:pt>
                <c:pt idx="507">
                  <c:v>117.81775057674731</c:v>
                </c:pt>
                <c:pt idx="508">
                  <c:v>109.67040161924525</c:v>
                </c:pt>
                <c:pt idx="509">
                  <c:v>125.96509953424939</c:v>
                </c:pt>
                <c:pt idx="510">
                  <c:v>210.13075659087932</c:v>
                </c:pt>
                <c:pt idx="511">
                  <c:v>249.94649671362885</c:v>
                </c:pt>
                <c:pt idx="512">
                  <c:v>267.79981790745904</c:v>
                </c:pt>
                <c:pt idx="513">
                  <c:v>303.78984634581661</c:v>
                </c:pt>
                <c:pt idx="514">
                  <c:v>306.62370685277324</c:v>
                </c:pt>
                <c:pt idx="515">
                  <c:v>370.66895431000722</c:v>
                </c:pt>
                <c:pt idx="516">
                  <c:v>452.70921598641905</c:v>
                </c:pt>
                <c:pt idx="517">
                  <c:v>457.66847187359451</c:v>
                </c:pt>
                <c:pt idx="518">
                  <c:v>396.03200584727387</c:v>
                </c:pt>
                <c:pt idx="519">
                  <c:v>305.06508357394733</c:v>
                </c:pt>
                <c:pt idx="520">
                  <c:v>212.25615197109738</c:v>
                </c:pt>
                <c:pt idx="521">
                  <c:v>155.15386275590885</c:v>
                </c:pt>
                <c:pt idx="522">
                  <c:v>131.84536008618568</c:v>
                </c:pt>
                <c:pt idx="523">
                  <c:v>120.72245759637848</c:v>
                </c:pt>
                <c:pt idx="524">
                  <c:v>112.85849468957223</c:v>
                </c:pt>
                <c:pt idx="525">
                  <c:v>107.61585275170118</c:v>
                </c:pt>
                <c:pt idx="526">
                  <c:v>122.56446692590079</c:v>
                </c:pt>
                <c:pt idx="527">
                  <c:v>170.10247693010842</c:v>
                </c:pt>
                <c:pt idx="528">
                  <c:v>239.60290586323481</c:v>
                </c:pt>
                <c:pt idx="529">
                  <c:v>323.9102559452121</c:v>
                </c:pt>
                <c:pt idx="530">
                  <c:v>400.99126173444967</c:v>
                </c:pt>
                <c:pt idx="531">
                  <c:v>458.37693700033384</c:v>
                </c:pt>
                <c:pt idx="532">
                  <c:v>508.67796099882486</c:v>
                </c:pt>
                <c:pt idx="533">
                  <c:v>551.18586860318351</c:v>
                </c:pt>
                <c:pt idx="534">
                  <c:v>563.22977575775303</c:v>
                </c:pt>
                <c:pt idx="535">
                  <c:v>505.84410049186772</c:v>
                </c:pt>
                <c:pt idx="536">
                  <c:v>409.28030371729898</c:v>
                </c:pt>
                <c:pt idx="537">
                  <c:v>298.68889743329328</c:v>
                </c:pt>
                <c:pt idx="538">
                  <c:v>204.74642162766071</c:v>
                </c:pt>
                <c:pt idx="539">
                  <c:v>166.8435373471076</c:v>
                </c:pt>
                <c:pt idx="540">
                  <c:v>152.74508132499517</c:v>
                </c:pt>
                <c:pt idx="541">
                  <c:v>142.68487652529711</c:v>
                </c:pt>
                <c:pt idx="542">
                  <c:v>134.0416019790774</c:v>
                </c:pt>
                <c:pt idx="543">
                  <c:v>126.74441117366263</c:v>
                </c:pt>
                <c:pt idx="544">
                  <c:v>119.94314595696532</c:v>
                </c:pt>
                <c:pt idx="545">
                  <c:v>111.65410397411539</c:v>
                </c:pt>
                <c:pt idx="546">
                  <c:v>101.87728522511291</c:v>
                </c:pt>
                <c:pt idx="547">
                  <c:v>93.517396729588953</c:v>
                </c:pt>
                <c:pt idx="548">
                  <c:v>90.966922273327526</c:v>
                </c:pt>
                <c:pt idx="549">
                  <c:v>93.375703704241118</c:v>
                </c:pt>
                <c:pt idx="550">
                  <c:v>96.492950261894094</c:v>
                </c:pt>
                <c:pt idx="551">
                  <c:v>96.563796774567948</c:v>
                </c:pt>
                <c:pt idx="552">
                  <c:v>90.541843197283868</c:v>
                </c:pt>
                <c:pt idx="553">
                  <c:v>88.274754791718095</c:v>
                </c:pt>
                <c:pt idx="554">
                  <c:v>109.31616905587568</c:v>
                </c:pt>
                <c:pt idx="555">
                  <c:v>130.35758332003326</c:v>
                </c:pt>
                <c:pt idx="556">
                  <c:v>151.54069060953833</c:v>
                </c:pt>
                <c:pt idx="557">
                  <c:v>172.01533277230456</c:v>
                </c:pt>
                <c:pt idx="558">
                  <c:v>162.38020704865022</c:v>
                </c:pt>
                <c:pt idx="559">
                  <c:v>148.70683010258125</c:v>
                </c:pt>
                <c:pt idx="560">
                  <c:v>131.91620659885959</c:v>
                </c:pt>
                <c:pt idx="561">
                  <c:v>107.75754577704912</c:v>
                </c:pt>
                <c:pt idx="562">
                  <c:v>90.754382735305668</c:v>
                </c:pt>
                <c:pt idx="563">
                  <c:v>78.993861631433106</c:v>
                </c:pt>
                <c:pt idx="564">
                  <c:v>70.421433597887457</c:v>
                </c:pt>
                <c:pt idx="565">
                  <c:v>64.116093969907709</c:v>
                </c:pt>
                <c:pt idx="566">
                  <c:v>70.563126623235405</c:v>
                </c:pt>
                <c:pt idx="567">
                  <c:v>92.171312988784166</c:v>
                </c:pt>
                <c:pt idx="568">
                  <c:v>103.50675501661318</c:v>
                </c:pt>
                <c:pt idx="569">
                  <c:v>110.02463418261488</c:v>
                </c:pt>
                <c:pt idx="570">
                  <c:v>102.86913640254787</c:v>
                </c:pt>
                <c:pt idx="571">
                  <c:v>80.623331422933404</c:v>
                </c:pt>
                <c:pt idx="572">
                  <c:v>68.721117293713107</c:v>
                </c:pt>
                <c:pt idx="573">
                  <c:v>61.77815905166787</c:v>
                </c:pt>
                <c:pt idx="574">
                  <c:v>62.274084640385375</c:v>
                </c:pt>
                <c:pt idx="575">
                  <c:v>63.124242792472558</c:v>
                </c:pt>
                <c:pt idx="576">
                  <c:v>64.399480020603278</c:v>
                </c:pt>
                <c:pt idx="577">
                  <c:v>65.32048468536442</c:v>
                </c:pt>
                <c:pt idx="578">
                  <c:v>60.786307874232826</c:v>
                </c:pt>
                <c:pt idx="579">
                  <c:v>57.243982240536283</c:v>
                </c:pt>
                <c:pt idx="580">
                  <c:v>57.739907829253802</c:v>
                </c:pt>
                <c:pt idx="581">
                  <c:v>59.29853110808034</c:v>
                </c:pt>
                <c:pt idx="582">
                  <c:v>59.794456696797802</c:v>
                </c:pt>
                <c:pt idx="583">
                  <c:v>59.156838082732378</c:v>
                </c:pt>
                <c:pt idx="584">
                  <c:v>54.551814758926895</c:v>
                </c:pt>
                <c:pt idx="585">
                  <c:v>49.16747979570814</c:v>
                </c:pt>
                <c:pt idx="586">
                  <c:v>45.554307649337595</c:v>
                </c:pt>
                <c:pt idx="587">
                  <c:v>43.145526218424045</c:v>
                </c:pt>
                <c:pt idx="588">
                  <c:v>41.303516888901846</c:v>
                </c:pt>
                <c:pt idx="589">
                  <c:v>39.957433148097095</c:v>
                </c:pt>
                <c:pt idx="590">
                  <c:v>38.894735457988141</c:v>
                </c:pt>
                <c:pt idx="591">
                  <c:v>38.044577305900965</c:v>
                </c:pt>
                <c:pt idx="592">
                  <c:v>37.406958691835591</c:v>
                </c:pt>
                <c:pt idx="593">
                  <c:v>36.981879615791939</c:v>
                </c:pt>
                <c:pt idx="594">
                  <c:v>37.477805204509522</c:v>
                </c:pt>
                <c:pt idx="595">
                  <c:v>39.248968021357811</c:v>
                </c:pt>
                <c:pt idx="596">
                  <c:v>43.00383319307614</c:v>
                </c:pt>
                <c:pt idx="597">
                  <c:v>48.246475130947061</c:v>
                </c:pt>
                <c:pt idx="598">
                  <c:v>50.796949587208545</c:v>
                </c:pt>
                <c:pt idx="599">
                  <c:v>51.78880076464354</c:v>
                </c:pt>
                <c:pt idx="600">
                  <c:v>53.701656606839762</c:v>
                </c:pt>
                <c:pt idx="601">
                  <c:v>63.336782330494351</c:v>
                </c:pt>
                <c:pt idx="602">
                  <c:v>75.664075535758286</c:v>
                </c:pt>
                <c:pt idx="603">
                  <c:v>83.173805879194958</c:v>
                </c:pt>
                <c:pt idx="604">
                  <c:v>85.865973360804418</c:v>
                </c:pt>
                <c:pt idx="605">
                  <c:v>77.222698814584632</c:v>
                </c:pt>
                <c:pt idx="606">
                  <c:v>65.533024223386207</c:v>
                </c:pt>
                <c:pt idx="607">
                  <c:v>57.952447367275525</c:v>
                </c:pt>
                <c:pt idx="608">
                  <c:v>51.859647277317414</c:v>
                </c:pt>
                <c:pt idx="609">
                  <c:v>47.183777440838071</c:v>
                </c:pt>
                <c:pt idx="610">
                  <c:v>44.208223908533007</c:v>
                </c:pt>
                <c:pt idx="611">
                  <c:v>42.791293655054346</c:v>
                </c:pt>
                <c:pt idx="612">
                  <c:v>41.799442477619294</c:v>
                </c:pt>
                <c:pt idx="613">
                  <c:v>40.665898274836415</c:v>
                </c:pt>
                <c:pt idx="614">
                  <c:v>39.674047097401342</c:v>
                </c:pt>
                <c:pt idx="615">
                  <c:v>38.186270331248828</c:v>
                </c:pt>
                <c:pt idx="616">
                  <c:v>36.981879615791939</c:v>
                </c:pt>
                <c:pt idx="617">
                  <c:v>36.415107514400546</c:v>
                </c:pt>
                <c:pt idx="618">
                  <c:v>36.131721463704793</c:v>
                </c:pt>
                <c:pt idx="619">
                  <c:v>35.84833541300911</c:v>
                </c:pt>
                <c:pt idx="620">
                  <c:v>35.352409824291549</c:v>
                </c:pt>
                <c:pt idx="621">
                  <c:v>34.927330748248011</c:v>
                </c:pt>
                <c:pt idx="622">
                  <c:v>34.289712134182658</c:v>
                </c:pt>
                <c:pt idx="623">
                  <c:v>33.581247007443217</c:v>
                </c:pt>
                <c:pt idx="624">
                  <c:v>32.731088855356099</c:v>
                </c:pt>
                <c:pt idx="625">
                  <c:v>31.951777215942887</c:v>
                </c:pt>
                <c:pt idx="626">
                  <c:v>31.385005114551451</c:v>
                </c:pt>
                <c:pt idx="627">
                  <c:v>30.747386500486073</c:v>
                </c:pt>
                <c:pt idx="628">
                  <c:v>30.46400044979033</c:v>
                </c:pt>
                <c:pt idx="629">
                  <c:v>30.251460911768554</c:v>
                </c:pt>
                <c:pt idx="630">
                  <c:v>30.109767886420688</c:v>
                </c:pt>
                <c:pt idx="631">
                  <c:v>30.03892137374676</c:v>
                </c:pt>
                <c:pt idx="632">
                  <c:v>29.684688810377089</c:v>
                </c:pt>
                <c:pt idx="633">
                  <c:v>29.259609734333498</c:v>
                </c:pt>
                <c:pt idx="634">
                  <c:v>28.699922284209464</c:v>
                </c:pt>
                <c:pt idx="635">
                  <c:v>28.168573439154983</c:v>
                </c:pt>
                <c:pt idx="636">
                  <c:v>27.658478547902678</c:v>
                </c:pt>
                <c:pt idx="637">
                  <c:v>27.304245984533022</c:v>
                </c:pt>
                <c:pt idx="638">
                  <c:v>27.084621795243827</c:v>
                </c:pt>
                <c:pt idx="639">
                  <c:v>26.935844118628591</c:v>
                </c:pt>
                <c:pt idx="640">
                  <c:v>26.879166908489438</c:v>
                </c:pt>
                <c:pt idx="641">
                  <c:v>26.624119462863284</c:v>
                </c:pt>
                <c:pt idx="642">
                  <c:v>26.376156668504535</c:v>
                </c:pt>
                <c:pt idx="643">
                  <c:v>26.163617130482727</c:v>
                </c:pt>
                <c:pt idx="644">
                  <c:v>25.986500848797871</c:v>
                </c:pt>
                <c:pt idx="645">
                  <c:v>25.851892474717438</c:v>
                </c:pt>
                <c:pt idx="646">
                  <c:v>25.717284100636984</c:v>
                </c:pt>
                <c:pt idx="647">
                  <c:v>25.582675726556516</c:v>
                </c:pt>
                <c:pt idx="648">
                  <c:v>25.568506424021695</c:v>
                </c:pt>
                <c:pt idx="649">
                  <c:v>25.674776193032628</c:v>
                </c:pt>
                <c:pt idx="650">
                  <c:v>26.227378991889271</c:v>
                </c:pt>
                <c:pt idx="651">
                  <c:v>28.03396506507455</c:v>
                </c:pt>
                <c:pt idx="652">
                  <c:v>30.208953004164186</c:v>
                </c:pt>
                <c:pt idx="653">
                  <c:v>37.576990322253032</c:v>
                </c:pt>
                <c:pt idx="654">
                  <c:v>65.674717248733984</c:v>
                </c:pt>
                <c:pt idx="655">
                  <c:v>83.102959366520977</c:v>
                </c:pt>
                <c:pt idx="656">
                  <c:v>93.163164166219332</c:v>
                </c:pt>
                <c:pt idx="657">
                  <c:v>93.800782780284564</c:v>
                </c:pt>
                <c:pt idx="658">
                  <c:v>72.405135952757519</c:v>
                </c:pt>
                <c:pt idx="659">
                  <c:v>66.099796324777657</c:v>
                </c:pt>
                <c:pt idx="660">
                  <c:v>71.342438262648486</c:v>
                </c:pt>
                <c:pt idx="661">
                  <c:v>78.072856966671878</c:v>
                </c:pt>
                <c:pt idx="662">
                  <c:v>86.007666386152295</c:v>
                </c:pt>
                <c:pt idx="663">
                  <c:v>86.857824538239456</c:v>
                </c:pt>
                <c:pt idx="664">
                  <c:v>79.63148024549848</c:v>
                </c:pt>
                <c:pt idx="665">
                  <c:v>72.971908054148969</c:v>
                </c:pt>
                <c:pt idx="666">
                  <c:v>64.75371258397297</c:v>
                </c:pt>
                <c:pt idx="667">
                  <c:v>57.598214803905996</c:v>
                </c:pt>
                <c:pt idx="668">
                  <c:v>72.050903389387926</c:v>
                </c:pt>
                <c:pt idx="669">
                  <c:v>122.63531343857456</c:v>
                </c:pt>
                <c:pt idx="670">
                  <c:v>168.11877457523835</c:v>
                </c:pt>
                <c:pt idx="671">
                  <c:v>195.32383544202787</c:v>
                </c:pt>
                <c:pt idx="672">
                  <c:v>194.68621682796265</c:v>
                </c:pt>
                <c:pt idx="673">
                  <c:v>156.57079300938742</c:v>
                </c:pt>
                <c:pt idx="674">
                  <c:v>121.28922969777003</c:v>
                </c:pt>
                <c:pt idx="675">
                  <c:v>101.87728522511291</c:v>
                </c:pt>
                <c:pt idx="676">
                  <c:v>88.770680380435579</c:v>
                </c:pt>
                <c:pt idx="677">
                  <c:v>77.364391839932679</c:v>
                </c:pt>
                <c:pt idx="678">
                  <c:v>74.813917383671182</c:v>
                </c:pt>
                <c:pt idx="679">
                  <c:v>78.568782555389404</c:v>
                </c:pt>
                <c:pt idx="680">
                  <c:v>82.961266341173385</c:v>
                </c:pt>
                <c:pt idx="681">
                  <c:v>86.007666386152295</c:v>
                </c:pt>
                <c:pt idx="682">
                  <c:v>81.473489575020679</c:v>
                </c:pt>
                <c:pt idx="683">
                  <c:v>72.192596414735718</c:v>
                </c:pt>
                <c:pt idx="684">
                  <c:v>64.895405609320832</c:v>
                </c:pt>
                <c:pt idx="685">
                  <c:v>62.486624178407133</c:v>
                </c:pt>
                <c:pt idx="686">
                  <c:v>65.745563761408121</c:v>
                </c:pt>
                <c:pt idx="687">
                  <c:v>69.783814983822097</c:v>
                </c:pt>
                <c:pt idx="688">
                  <c:v>72.688522003453116</c:v>
                </c:pt>
                <c:pt idx="689">
                  <c:v>72.405135952757519</c:v>
                </c:pt>
                <c:pt idx="690">
                  <c:v>68.721117293713107</c:v>
                </c:pt>
                <c:pt idx="691">
                  <c:v>87.212057101609048</c:v>
                </c:pt>
                <c:pt idx="692">
                  <c:v>123.41462507798801</c:v>
                </c:pt>
                <c:pt idx="693">
                  <c:v>156.21656044601775</c:v>
                </c:pt>
                <c:pt idx="694">
                  <c:v>200.8498634305945</c:v>
                </c:pt>
                <c:pt idx="695">
                  <c:v>229.82608711423245</c:v>
                </c:pt>
                <c:pt idx="696">
                  <c:v>234.28941741269023</c:v>
                </c:pt>
                <c:pt idx="697">
                  <c:v>244.27877569971398</c:v>
                </c:pt>
                <c:pt idx="698">
                  <c:v>249.16718507421538</c:v>
                </c:pt>
                <c:pt idx="699">
                  <c:v>242.01168729414806</c:v>
                </c:pt>
                <c:pt idx="700">
                  <c:v>235.06872905210338</c:v>
                </c:pt>
                <c:pt idx="701">
                  <c:v>223.59159399892636</c:v>
                </c:pt>
                <c:pt idx="702">
                  <c:v>200.1413983038552</c:v>
                </c:pt>
                <c:pt idx="703">
                  <c:v>185.19278412965559</c:v>
                </c:pt>
                <c:pt idx="704">
                  <c:v>198.29938897433283</c:v>
                </c:pt>
                <c:pt idx="705">
                  <c:v>221.11196605533877</c:v>
                </c:pt>
                <c:pt idx="706">
                  <c:v>243.85369662367063</c:v>
                </c:pt>
                <c:pt idx="707">
                  <c:v>260.29008756402266</c:v>
                </c:pt>
                <c:pt idx="708">
                  <c:v>249.87565020095465</c:v>
                </c:pt>
                <c:pt idx="709">
                  <c:v>227.06307311994874</c:v>
                </c:pt>
                <c:pt idx="710">
                  <c:v>206.23419839381322</c:v>
                </c:pt>
                <c:pt idx="711">
                  <c:v>186.39717484511257</c:v>
                </c:pt>
                <c:pt idx="712">
                  <c:v>169.32316529069519</c:v>
                </c:pt>
                <c:pt idx="713">
                  <c:v>153.73693250243051</c:v>
                </c:pt>
                <c:pt idx="714">
                  <c:v>137.15884853673066</c:v>
                </c:pt>
                <c:pt idx="715">
                  <c:v>120.50991805835665</c:v>
                </c:pt>
                <c:pt idx="716">
                  <c:v>106.48230854891835</c:v>
                </c:pt>
                <c:pt idx="717">
                  <c:v>95.997024673176696</c:v>
                </c:pt>
                <c:pt idx="718">
                  <c:v>88.770680380435579</c:v>
                </c:pt>
                <c:pt idx="719">
                  <c:v>83.457191929890797</c:v>
                </c:pt>
                <c:pt idx="720">
                  <c:v>78.497936042715594</c:v>
                </c:pt>
                <c:pt idx="721">
                  <c:v>74.03460574425803</c:v>
                </c:pt>
                <c:pt idx="722">
                  <c:v>70.917359186604969</c:v>
                </c:pt>
                <c:pt idx="723">
                  <c:v>69.075349857082628</c:v>
                </c:pt>
                <c:pt idx="724">
                  <c:v>68.225191704995581</c:v>
                </c:pt>
                <c:pt idx="725">
                  <c:v>68.437731243017396</c:v>
                </c:pt>
                <c:pt idx="726">
                  <c:v>74.813917383671182</c:v>
                </c:pt>
                <c:pt idx="727">
                  <c:v>108.60770392913629</c:v>
                </c:pt>
                <c:pt idx="728">
                  <c:v>150.61968594477707</c:v>
                </c:pt>
                <c:pt idx="729">
                  <c:v>188.80595627602622</c:v>
                </c:pt>
                <c:pt idx="730">
                  <c:v>261.70701781750125</c:v>
                </c:pt>
                <c:pt idx="731">
                  <c:v>374.8488985577693</c:v>
                </c:pt>
                <c:pt idx="732">
                  <c:v>541.19651031615979</c:v>
                </c:pt>
                <c:pt idx="733">
                  <c:v>889.12373405783558</c:v>
                </c:pt>
                <c:pt idx="734">
                  <c:v>1324.12132187577</c:v>
                </c:pt>
                <c:pt idx="735">
                  <c:v>1752.742723553054</c:v>
                </c:pt>
                <c:pt idx="736">
                  <c:v>2092.0975192611859</c:v>
                </c:pt>
                <c:pt idx="737">
                  <c:v>2163.6524970618539</c:v>
                </c:pt>
                <c:pt idx="738">
                  <c:v>2003.5393784187697</c:v>
                </c:pt>
                <c:pt idx="739">
                  <c:v>1696.7739785406484</c:v>
                </c:pt>
                <c:pt idx="740">
                  <c:v>1367.337694606869</c:v>
                </c:pt>
                <c:pt idx="741">
                  <c:v>1150.5473658246401</c:v>
                </c:pt>
                <c:pt idx="742">
                  <c:v>1076.8669926437519</c:v>
                </c:pt>
                <c:pt idx="743">
                  <c:v>1149.1304355711602</c:v>
                </c:pt>
                <c:pt idx="744">
                  <c:v>1260.3594604692332</c:v>
                </c:pt>
                <c:pt idx="745">
                  <c:v>1294.36578655272</c:v>
                </c:pt>
                <c:pt idx="746">
                  <c:v>1233.437785653141</c:v>
                </c:pt>
                <c:pt idx="747">
                  <c:v>1054.9045737148333</c:v>
                </c:pt>
                <c:pt idx="748">
                  <c:v>826.07033777803701</c:v>
                </c:pt>
                <c:pt idx="749">
                  <c:v>619.90698589689657</c:v>
                </c:pt>
                <c:pt idx="750">
                  <c:v>456.25154162011592</c:v>
                </c:pt>
                <c:pt idx="751">
                  <c:v>340.84257247428224</c:v>
                </c:pt>
                <c:pt idx="752">
                  <c:v>284.37790187315932</c:v>
                </c:pt>
                <c:pt idx="753">
                  <c:v>256.53522239230426</c:v>
                </c:pt>
                <c:pt idx="754">
                  <c:v>238.75274771114758</c:v>
                </c:pt>
                <c:pt idx="755">
                  <c:v>226.42545450588361</c:v>
                </c:pt>
                <c:pt idx="756">
                  <c:v>215.30255201607642</c:v>
                </c:pt>
                <c:pt idx="757">
                  <c:v>205.66742629242196</c:v>
                </c:pt>
                <c:pt idx="758">
                  <c:v>197.44923082224582</c:v>
                </c:pt>
                <c:pt idx="759">
                  <c:v>191.28558421961378</c:v>
                </c:pt>
                <c:pt idx="760">
                  <c:v>185.90124925639526</c:v>
                </c:pt>
                <c:pt idx="761">
                  <c:v>181.72130500863332</c:v>
                </c:pt>
                <c:pt idx="762">
                  <c:v>177.68305378621892</c:v>
                </c:pt>
                <c:pt idx="763">
                  <c:v>173.29057000043534</c:v>
                </c:pt>
                <c:pt idx="764">
                  <c:v>169.53570482871692</c:v>
                </c:pt>
                <c:pt idx="765">
                  <c:v>167.26861642315112</c:v>
                </c:pt>
                <c:pt idx="766">
                  <c:v>179.1708305523716</c:v>
                </c:pt>
                <c:pt idx="767">
                  <c:v>203.68372393755175</c:v>
                </c:pt>
                <c:pt idx="768">
                  <c:v>245.69570595319271</c:v>
                </c:pt>
                <c:pt idx="769">
                  <c:v>299.53905558538025</c:v>
                </c:pt>
                <c:pt idx="770">
                  <c:v>342.47204226578265</c:v>
                </c:pt>
                <c:pt idx="771">
                  <c:v>364.15107514400557</c:v>
                </c:pt>
                <c:pt idx="772">
                  <c:v>374.77805204509474</c:v>
                </c:pt>
                <c:pt idx="773">
                  <c:v>387.53042432640279</c:v>
                </c:pt>
                <c:pt idx="774">
                  <c:v>407.36744787510372</c:v>
                </c:pt>
                <c:pt idx="775">
                  <c:v>437.12298319815471</c:v>
                </c:pt>
                <c:pt idx="776">
                  <c:v>463.33619288750867</c:v>
                </c:pt>
                <c:pt idx="777">
                  <c:v>471.83777440838026</c:v>
                </c:pt>
                <c:pt idx="778">
                  <c:v>452.70921598641905</c:v>
                </c:pt>
                <c:pt idx="779">
                  <c:v>411.61823863553934</c:v>
                </c:pt>
                <c:pt idx="780">
                  <c:v>360.11282392159148</c:v>
                </c:pt>
                <c:pt idx="781">
                  <c:v>304.49831147255497</c:v>
                </c:pt>
                <c:pt idx="782">
                  <c:v>264.68257134980638</c:v>
                </c:pt>
                <c:pt idx="783">
                  <c:v>244.13708267436616</c:v>
                </c:pt>
                <c:pt idx="784">
                  <c:v>228.83423593679726</c:v>
                </c:pt>
                <c:pt idx="785">
                  <c:v>217.85302647233809</c:v>
                </c:pt>
                <c:pt idx="786">
                  <c:v>207.29689608392223</c:v>
                </c:pt>
                <c:pt idx="787">
                  <c:v>198.5827750250287</c:v>
                </c:pt>
                <c:pt idx="788">
                  <c:v>192.41912842239671</c:v>
                </c:pt>
                <c:pt idx="789">
                  <c:v>187.45987253522154</c:v>
                </c:pt>
                <c:pt idx="790">
                  <c:v>182.71315618606795</c:v>
                </c:pt>
                <c:pt idx="791">
                  <c:v>175.77019794402293</c:v>
                </c:pt>
                <c:pt idx="792">
                  <c:v>167.26861642315112</c:v>
                </c:pt>
                <c:pt idx="793">
                  <c:v>160.04227213041023</c:v>
                </c:pt>
                <c:pt idx="794">
                  <c:v>154.30370460382161</c:v>
                </c:pt>
                <c:pt idx="795">
                  <c:v>150.97391850814691</c:v>
                </c:pt>
                <c:pt idx="796">
                  <c:v>149.13190917862499</c:v>
                </c:pt>
                <c:pt idx="797">
                  <c:v>146.22720215899386</c:v>
                </c:pt>
                <c:pt idx="798">
                  <c:v>142.75572303797105</c:v>
                </c:pt>
                <c:pt idx="799">
                  <c:v>139.00085786625272</c:v>
                </c:pt>
                <c:pt idx="800">
                  <c:v>134.89176013116455</c:v>
                </c:pt>
                <c:pt idx="801">
                  <c:v>131.34943449746814</c:v>
                </c:pt>
                <c:pt idx="802">
                  <c:v>127.94880188911949</c:v>
                </c:pt>
                <c:pt idx="803">
                  <c:v>124.33562974274899</c:v>
                </c:pt>
                <c:pt idx="804">
                  <c:v>120.86415062172642</c:v>
                </c:pt>
                <c:pt idx="805">
                  <c:v>117.46351801337769</c:v>
                </c:pt>
                <c:pt idx="806">
                  <c:v>114.34627145572468</c:v>
                </c:pt>
                <c:pt idx="807">
                  <c:v>111.65410397411539</c:v>
                </c:pt>
                <c:pt idx="808">
                  <c:v>107.75754577704912</c:v>
                </c:pt>
                <c:pt idx="809">
                  <c:v>104.35691316870042</c:v>
                </c:pt>
                <c:pt idx="810">
                  <c:v>103.08167594056967</c:v>
                </c:pt>
                <c:pt idx="811">
                  <c:v>105.20707132078758</c:v>
                </c:pt>
                <c:pt idx="812">
                  <c:v>106.48230854891835</c:v>
                </c:pt>
                <c:pt idx="813">
                  <c:v>107.40331321367945</c:v>
                </c:pt>
                <c:pt idx="814">
                  <c:v>115.76320170920339</c:v>
                </c:pt>
                <c:pt idx="815">
                  <c:v>129.01149957922843</c:v>
                </c:pt>
                <c:pt idx="816">
                  <c:v>146.15635564631972</c:v>
                </c:pt>
                <c:pt idx="817">
                  <c:v>159.12126746564925</c:v>
                </c:pt>
                <c:pt idx="818">
                  <c:v>159.33380700367101</c:v>
                </c:pt>
                <c:pt idx="819">
                  <c:v>150.33629989408166</c:v>
                </c:pt>
                <c:pt idx="820">
                  <c:v>138.7883183282311</c:v>
                </c:pt>
                <c:pt idx="821">
                  <c:v>129.436578655272</c:v>
                </c:pt>
                <c:pt idx="822">
                  <c:v>121.85600179916138</c:v>
                </c:pt>
                <c:pt idx="823">
                  <c:v>114.77135053176828</c:v>
                </c:pt>
                <c:pt idx="824">
                  <c:v>108.67855044181022</c:v>
                </c:pt>
                <c:pt idx="825">
                  <c:v>104.49860619404829</c:v>
                </c:pt>
                <c:pt idx="826">
                  <c:v>103.15252245324358</c:v>
                </c:pt>
                <c:pt idx="827">
                  <c:v>103.43590850393925</c:v>
                </c:pt>
                <c:pt idx="828">
                  <c:v>103.0108294278958</c:v>
                </c:pt>
                <c:pt idx="829">
                  <c:v>101.94813173778668</c:v>
                </c:pt>
                <c:pt idx="830">
                  <c:v>124.05224369205325</c:v>
                </c:pt>
                <c:pt idx="831">
                  <c:v>137.93816017614373</c:v>
                </c:pt>
                <c:pt idx="832">
                  <c:v>145.09365795621076</c:v>
                </c:pt>
                <c:pt idx="833">
                  <c:v>149.06106266595077</c:v>
                </c:pt>
                <c:pt idx="834">
                  <c:v>125.61086697087974</c:v>
                </c:pt>
                <c:pt idx="835">
                  <c:v>107.61585275170118</c:v>
                </c:pt>
                <c:pt idx="836">
                  <c:v>96.209564211198426</c:v>
                </c:pt>
                <c:pt idx="837">
                  <c:v>88.06221525369628</c:v>
                </c:pt>
                <c:pt idx="838">
                  <c:v>82.394494239781778</c:v>
                </c:pt>
                <c:pt idx="839">
                  <c:v>79.064708144107044</c:v>
                </c:pt>
                <c:pt idx="840">
                  <c:v>81.402643062346797</c:v>
                </c:pt>
                <c:pt idx="841">
                  <c:v>123.62716461600967</c:v>
                </c:pt>
                <c:pt idx="842">
                  <c:v>196.74076569550616</c:v>
                </c:pt>
                <c:pt idx="843">
                  <c:v>276.8681715297227</c:v>
                </c:pt>
                <c:pt idx="844">
                  <c:v>356.21626572452527</c:v>
                </c:pt>
                <c:pt idx="845">
                  <c:v>388.94735457988139</c:v>
                </c:pt>
                <c:pt idx="846">
                  <c:v>376.19498229857385</c:v>
                </c:pt>
                <c:pt idx="847">
                  <c:v>344.80997718402267</c:v>
                </c:pt>
                <c:pt idx="848">
                  <c:v>299.04312999666269</c:v>
                </c:pt>
                <c:pt idx="849">
                  <c:v>252.14273860652057</c:v>
                </c:pt>
                <c:pt idx="850">
                  <c:v>215.94017063014158</c:v>
                </c:pt>
                <c:pt idx="851">
                  <c:v>188.66426325067835</c:v>
                </c:pt>
                <c:pt idx="852">
                  <c:v>168.18962108791229</c:v>
                </c:pt>
                <c:pt idx="853">
                  <c:v>151.1156115334949</c:v>
                </c:pt>
                <c:pt idx="854">
                  <c:v>135.81276479592572</c:v>
                </c:pt>
                <c:pt idx="855">
                  <c:v>121.28922969777003</c:v>
                </c:pt>
                <c:pt idx="856">
                  <c:v>109.17447603052759</c:v>
                </c:pt>
                <c:pt idx="857">
                  <c:v>101.73559219976489</c:v>
                </c:pt>
                <c:pt idx="858">
                  <c:v>96.422103749220213</c:v>
                </c:pt>
                <c:pt idx="859">
                  <c:v>92.596392064827853</c:v>
                </c:pt>
                <c:pt idx="860">
                  <c:v>94.650940932371753</c:v>
                </c:pt>
                <c:pt idx="861">
                  <c:v>111.29987141074567</c:v>
                </c:pt>
                <c:pt idx="862">
                  <c:v>165.28491406828113</c:v>
                </c:pt>
                <c:pt idx="863">
                  <c:v>226.00037542983998</c:v>
                </c:pt>
                <c:pt idx="864">
                  <c:v>255.40167818952139</c:v>
                </c:pt>
                <c:pt idx="865">
                  <c:v>258.09384567113079</c:v>
                </c:pt>
                <c:pt idx="866">
                  <c:v>221.04111954266503</c:v>
                </c:pt>
                <c:pt idx="867">
                  <c:v>205.73827280509587</c:v>
                </c:pt>
                <c:pt idx="868">
                  <c:v>253.34712932197741</c:v>
                </c:pt>
                <c:pt idx="869">
                  <c:v>306.12778126405641</c:v>
                </c:pt>
                <c:pt idx="870">
                  <c:v>343.8889725192613</c:v>
                </c:pt>
                <c:pt idx="871">
                  <c:v>335.59993053641136</c:v>
                </c:pt>
                <c:pt idx="872">
                  <c:v>276.37224594100468</c:v>
                </c:pt>
                <c:pt idx="873">
                  <c:v>217.28625437094638</c:v>
                </c:pt>
                <c:pt idx="874">
                  <c:v>173.71564907647877</c:v>
                </c:pt>
                <c:pt idx="875">
                  <c:v>146.01466262097159</c:v>
                </c:pt>
                <c:pt idx="876">
                  <c:v>131.98705311153361</c:v>
                </c:pt>
                <c:pt idx="877">
                  <c:v>124.05224369205325</c:v>
                </c:pt>
                <c:pt idx="878">
                  <c:v>117.88859708942117</c:v>
                </c:pt>
                <c:pt idx="879">
                  <c:v>112.92934120224608</c:v>
                </c:pt>
                <c:pt idx="880">
                  <c:v>108.32431787844048</c:v>
                </c:pt>
                <c:pt idx="881">
                  <c:v>104.35691316870042</c:v>
                </c:pt>
                <c:pt idx="882">
                  <c:v>100.88543404767778</c:v>
                </c:pt>
                <c:pt idx="883">
                  <c:v>96.209564211198426</c:v>
                </c:pt>
                <c:pt idx="884">
                  <c:v>90.754382735305668</c:v>
                </c:pt>
                <c:pt idx="885">
                  <c:v>84.023964031282233</c:v>
                </c:pt>
                <c:pt idx="886">
                  <c:v>76.655926713193267</c:v>
                </c:pt>
                <c:pt idx="887">
                  <c:v>70.988205699279007</c:v>
                </c:pt>
                <c:pt idx="888">
                  <c:v>66.241489350125534</c:v>
                </c:pt>
                <c:pt idx="889">
                  <c:v>62.770010229102937</c:v>
                </c:pt>
                <c:pt idx="890">
                  <c:v>62.061545102363574</c:v>
                </c:pt>
                <c:pt idx="891">
                  <c:v>110.09548069528884</c:v>
                </c:pt>
                <c:pt idx="892">
                  <c:v>189.6561144281134</c:v>
                </c:pt>
                <c:pt idx="893">
                  <c:v>277.93086921983172</c:v>
                </c:pt>
                <c:pt idx="894">
                  <c:v>343.46389344321739</c:v>
                </c:pt>
                <c:pt idx="895">
                  <c:v>330.49898162388831</c:v>
                </c:pt>
                <c:pt idx="896">
                  <c:v>275.87632035228688</c:v>
                </c:pt>
                <c:pt idx="897">
                  <c:v>206.80097049520469</c:v>
                </c:pt>
                <c:pt idx="898">
                  <c:v>154.51624414184352</c:v>
                </c:pt>
                <c:pt idx="899">
                  <c:v>129.436578655272</c:v>
                </c:pt>
                <c:pt idx="900">
                  <c:v>113.21272725294178</c:v>
                </c:pt>
                <c:pt idx="901">
                  <c:v>101.09797358569959</c:v>
                </c:pt>
                <c:pt idx="902">
                  <c:v>90.754382735305668</c:v>
                </c:pt>
                <c:pt idx="903">
                  <c:v>81.969415163738233</c:v>
                </c:pt>
                <c:pt idx="904">
                  <c:v>73.751219693562305</c:v>
                </c:pt>
                <c:pt idx="905">
                  <c:v>66.949954476864832</c:v>
                </c:pt>
                <c:pt idx="906">
                  <c:v>61.919852077015726</c:v>
                </c:pt>
                <c:pt idx="907">
                  <c:v>57.598214803905996</c:v>
                </c:pt>
                <c:pt idx="908">
                  <c:v>54.622661271600826</c:v>
                </c:pt>
                <c:pt idx="909">
                  <c:v>57.669061316579935</c:v>
                </c:pt>
                <c:pt idx="910">
                  <c:v>63.407628843168276</c:v>
                </c:pt>
                <c:pt idx="911">
                  <c:v>68.225191704995581</c:v>
                </c:pt>
                <c:pt idx="912">
                  <c:v>71.767517338692144</c:v>
                </c:pt>
                <c:pt idx="913">
                  <c:v>70.917359186604969</c:v>
                </c:pt>
                <c:pt idx="914">
                  <c:v>66.666568426169079</c:v>
                </c:pt>
                <c:pt idx="915">
                  <c:v>62.344931153059278</c:v>
                </c:pt>
                <c:pt idx="916">
                  <c:v>58.448372955993108</c:v>
                </c:pt>
                <c:pt idx="917">
                  <c:v>53.134884505448206</c:v>
                </c:pt>
                <c:pt idx="918">
                  <c:v>48.742400719664545</c:v>
                </c:pt>
                <c:pt idx="919">
                  <c:v>45.483461136663671</c:v>
                </c:pt>
                <c:pt idx="920">
                  <c:v>43.145526218424045</c:v>
                </c:pt>
                <c:pt idx="921">
                  <c:v>41.657749452271389</c:v>
                </c:pt>
                <c:pt idx="922">
                  <c:v>41.374363401575728</c:v>
                </c:pt>
                <c:pt idx="923">
                  <c:v>41.941135502967178</c:v>
                </c:pt>
                <c:pt idx="924">
                  <c:v>42.366214579010745</c:v>
                </c:pt>
                <c:pt idx="925">
                  <c:v>42.649600629706441</c:v>
                </c:pt>
                <c:pt idx="926">
                  <c:v>50.088484460469189</c:v>
                </c:pt>
                <c:pt idx="927">
                  <c:v>65.674717248733984</c:v>
                </c:pt>
                <c:pt idx="928">
                  <c:v>77.222698814584632</c:v>
                </c:pt>
                <c:pt idx="929">
                  <c:v>87.212057101609048</c:v>
                </c:pt>
                <c:pt idx="930">
                  <c:v>96.776336312589549</c:v>
                </c:pt>
                <c:pt idx="931">
                  <c:v>104.28606665602648</c:v>
                </c:pt>
                <c:pt idx="932">
                  <c:v>128.58642050318497</c:v>
                </c:pt>
                <c:pt idx="933">
                  <c:v>148.77767661525519</c:v>
                </c:pt>
                <c:pt idx="934">
                  <c:v>148.84852312792921</c:v>
                </c:pt>
                <c:pt idx="935">
                  <c:v>136.52122992266536</c:v>
                </c:pt>
                <c:pt idx="936">
                  <c:v>88.345601304392005</c:v>
                </c:pt>
                <c:pt idx="937">
                  <c:v>85.582587310108565</c:v>
                </c:pt>
                <c:pt idx="938">
                  <c:v>84.449043107325807</c:v>
                </c:pt>
                <c:pt idx="939">
                  <c:v>82.677880290477518</c:v>
                </c:pt>
                <c:pt idx="940">
                  <c:v>77.010159276563044</c:v>
                </c:pt>
                <c:pt idx="941">
                  <c:v>65.249638172690368</c:v>
                </c:pt>
                <c:pt idx="942">
                  <c:v>56.535517113796971</c:v>
                </c:pt>
                <c:pt idx="943">
                  <c:v>50.655256561860647</c:v>
                </c:pt>
                <c:pt idx="944">
                  <c:v>46.262772776077043</c:v>
                </c:pt>
                <c:pt idx="945">
                  <c:v>43.358065756445797</c:v>
                </c:pt>
                <c:pt idx="946">
                  <c:v>41.657749452271389</c:v>
                </c:pt>
                <c:pt idx="947">
                  <c:v>40.524205249488553</c:v>
                </c:pt>
                <c:pt idx="948">
                  <c:v>39.815740122749247</c:v>
                </c:pt>
                <c:pt idx="949">
                  <c:v>39.532354072053522</c:v>
                </c:pt>
                <c:pt idx="950">
                  <c:v>39.957433148097095</c:v>
                </c:pt>
                <c:pt idx="951">
                  <c:v>40.38251222414074</c:v>
                </c:pt>
                <c:pt idx="952">
                  <c:v>40.595051762162484</c:v>
                </c:pt>
                <c:pt idx="953">
                  <c:v>41.728595964945448</c:v>
                </c:pt>
                <c:pt idx="954">
                  <c:v>43.995684370511178</c:v>
                </c:pt>
                <c:pt idx="955">
                  <c:v>47.254623953511974</c:v>
                </c:pt>
                <c:pt idx="956">
                  <c:v>48.813247232338441</c:v>
                </c:pt>
                <c:pt idx="957">
                  <c:v>47.892242567577384</c:v>
                </c:pt>
                <c:pt idx="958">
                  <c:v>48.742400719664545</c:v>
                </c:pt>
                <c:pt idx="959">
                  <c:v>52.780651942078663</c:v>
                </c:pt>
                <c:pt idx="960">
                  <c:v>54.6935077842748</c:v>
                </c:pt>
                <c:pt idx="961">
                  <c:v>56.535517113796971</c:v>
                </c:pt>
                <c:pt idx="962">
                  <c:v>54.622661271600826</c:v>
                </c:pt>
                <c:pt idx="963">
                  <c:v>46.900391390142346</c:v>
                </c:pt>
                <c:pt idx="964">
                  <c:v>42.366214579010745</c:v>
                </c:pt>
                <c:pt idx="965">
                  <c:v>38.965581970662036</c:v>
                </c:pt>
                <c:pt idx="966">
                  <c:v>38.044577305900965</c:v>
                </c:pt>
                <c:pt idx="967">
                  <c:v>39.248968021357811</c:v>
                </c:pt>
                <c:pt idx="968">
                  <c:v>44.066530883185145</c:v>
                </c:pt>
                <c:pt idx="969">
                  <c:v>80.339945372237779</c:v>
                </c:pt>
                <c:pt idx="970">
                  <c:v>125.89425302157559</c:v>
                </c:pt>
                <c:pt idx="971">
                  <c:v>157.27925813612663</c:v>
                </c:pt>
                <c:pt idx="972">
                  <c:v>171.37771415823934</c:v>
                </c:pt>
                <c:pt idx="973">
                  <c:v>149.20275569129848</c:v>
                </c:pt>
                <c:pt idx="974">
                  <c:v>110.59140628400642</c:v>
                </c:pt>
                <c:pt idx="975">
                  <c:v>82.890419828499319</c:v>
                </c:pt>
                <c:pt idx="976">
                  <c:v>67.941805654299927</c:v>
                </c:pt>
                <c:pt idx="977">
                  <c:v>56.535517113796971</c:v>
                </c:pt>
                <c:pt idx="978">
                  <c:v>49.096633283034208</c:v>
                </c:pt>
                <c:pt idx="979">
                  <c:v>44.066530883185145</c:v>
                </c:pt>
                <c:pt idx="980">
                  <c:v>40.524205249488553</c:v>
                </c:pt>
                <c:pt idx="981">
                  <c:v>38.044577305900965</c:v>
                </c:pt>
                <c:pt idx="982">
                  <c:v>36.131721463704793</c:v>
                </c:pt>
                <c:pt idx="983">
                  <c:v>34.714791210226196</c:v>
                </c:pt>
                <c:pt idx="984">
                  <c:v>33.581247007443217</c:v>
                </c:pt>
                <c:pt idx="985">
                  <c:v>32.589395830008314</c:v>
                </c:pt>
                <c:pt idx="986">
                  <c:v>31.66839116524719</c:v>
                </c:pt>
                <c:pt idx="987">
                  <c:v>33.439553982095461</c:v>
                </c:pt>
                <c:pt idx="988">
                  <c:v>36.344261001726515</c:v>
                </c:pt>
                <c:pt idx="989">
                  <c:v>42.649600629706441</c:v>
                </c:pt>
                <c:pt idx="990">
                  <c:v>54.622661271600826</c:v>
                </c:pt>
                <c:pt idx="991">
                  <c:v>68.296038217669405</c:v>
                </c:pt>
                <c:pt idx="992">
                  <c:v>75.593229023084433</c:v>
                </c:pt>
                <c:pt idx="993">
                  <c:v>77.081005789236997</c:v>
                </c:pt>
                <c:pt idx="994">
                  <c:v>75.876615073780073</c:v>
                </c:pt>
                <c:pt idx="995">
                  <c:v>84.661582645347679</c:v>
                </c:pt>
                <c:pt idx="996">
                  <c:v>123.98139717937931</c:v>
                </c:pt>
                <c:pt idx="997">
                  <c:v>173.99903512717458</c:v>
                </c:pt>
                <c:pt idx="998">
                  <c:v>211.19345428098828</c:v>
                </c:pt>
                <c:pt idx="999">
                  <c:v>227.62984522134016</c:v>
                </c:pt>
                <c:pt idx="1000">
                  <c:v>210.34329612890122</c:v>
                </c:pt>
                <c:pt idx="1001">
                  <c:v>177.96643983691501</c:v>
                </c:pt>
                <c:pt idx="1002">
                  <c:v>151.46984409686442</c:v>
                </c:pt>
                <c:pt idx="1003">
                  <c:v>128.09049491446731</c:v>
                </c:pt>
                <c:pt idx="1004">
                  <c:v>111.01648536004994</c:v>
                </c:pt>
                <c:pt idx="1005">
                  <c:v>98.760038667459739</c:v>
                </c:pt>
                <c:pt idx="1006">
                  <c:v>86.786978025565489</c:v>
                </c:pt>
                <c:pt idx="1007">
                  <c:v>75.876615073780073</c:v>
                </c:pt>
                <c:pt idx="1008">
                  <c:v>65.88725678675587</c:v>
                </c:pt>
                <c:pt idx="1009">
                  <c:v>57.243982240536283</c:v>
                </c:pt>
                <c:pt idx="1010">
                  <c:v>51.930493789991445</c:v>
                </c:pt>
                <c:pt idx="1011">
                  <c:v>48.600707694316647</c:v>
                </c:pt>
                <c:pt idx="1012">
                  <c:v>46.121079750729109</c:v>
                </c:pt>
                <c:pt idx="1013">
                  <c:v>43.995684370511178</c:v>
                </c:pt>
                <c:pt idx="1014">
                  <c:v>42.366214579010745</c:v>
                </c:pt>
                <c:pt idx="1015">
                  <c:v>40.949284325532091</c:v>
                </c:pt>
                <c:pt idx="1016">
                  <c:v>39.957433148097095</c:v>
                </c:pt>
                <c:pt idx="1017">
                  <c:v>39.107274996009963</c:v>
                </c:pt>
                <c:pt idx="1018">
                  <c:v>38.186270331248828</c:v>
                </c:pt>
                <c:pt idx="1019">
                  <c:v>37.265265666487764</c:v>
                </c:pt>
                <c:pt idx="1020">
                  <c:v>36.627647052422297</c:v>
                </c:pt>
                <c:pt idx="1021">
                  <c:v>45.412614623989803</c:v>
                </c:pt>
                <c:pt idx="1022">
                  <c:v>64.612019558625079</c:v>
                </c:pt>
                <c:pt idx="1023">
                  <c:v>76.585080200519386</c:v>
                </c:pt>
                <c:pt idx="1024">
                  <c:v>84.87412218336938</c:v>
                </c:pt>
                <c:pt idx="1025">
                  <c:v>83.882271005934285</c:v>
                </c:pt>
                <c:pt idx="1026">
                  <c:v>73.396987130192485</c:v>
                </c:pt>
                <c:pt idx="1027">
                  <c:v>72.050903389387926</c:v>
                </c:pt>
                <c:pt idx="1028">
                  <c:v>74.95561040901913</c:v>
                </c:pt>
                <c:pt idx="1029">
                  <c:v>78.923015118759068</c:v>
                </c:pt>
                <c:pt idx="1030">
                  <c:v>78.993861631433106</c:v>
                </c:pt>
                <c:pt idx="1031">
                  <c:v>75.451535997736556</c:v>
                </c:pt>
                <c:pt idx="1032">
                  <c:v>69.996354521843926</c:v>
                </c:pt>
                <c:pt idx="1033">
                  <c:v>62.911703254450764</c:v>
                </c:pt>
                <c:pt idx="1034">
                  <c:v>57.952447367275525</c:v>
                </c:pt>
                <c:pt idx="1035">
                  <c:v>54.339275220905144</c:v>
                </c:pt>
                <c:pt idx="1036">
                  <c:v>53.134884505448206</c:v>
                </c:pt>
                <c:pt idx="1037">
                  <c:v>57.385675265884146</c:v>
                </c:pt>
                <c:pt idx="1038">
                  <c:v>62.628317203755088</c:v>
                </c:pt>
                <c:pt idx="1039">
                  <c:v>68.154345192321514</c:v>
                </c:pt>
                <c:pt idx="1040">
                  <c:v>71.413284775322609</c:v>
                </c:pt>
                <c:pt idx="1041">
                  <c:v>68.650270781039183</c:v>
                </c:pt>
                <c:pt idx="1042">
                  <c:v>64.399480020603278</c:v>
                </c:pt>
                <c:pt idx="1043">
                  <c:v>59.794456696797802</c:v>
                </c:pt>
                <c:pt idx="1044">
                  <c:v>55.6145124490359</c:v>
                </c:pt>
                <c:pt idx="1045">
                  <c:v>59.015145057384544</c:v>
                </c:pt>
                <c:pt idx="1046">
                  <c:v>131.42028101014208</c:v>
                </c:pt>
                <c:pt idx="1047">
                  <c:v>220.82858000464304</c:v>
                </c:pt>
                <c:pt idx="1048">
                  <c:v>298.83059045864076</c:v>
                </c:pt>
                <c:pt idx="1049">
                  <c:v>351.39870286269746</c:v>
                </c:pt>
                <c:pt idx="1050">
                  <c:v>322.9892512804517</c:v>
                </c:pt>
                <c:pt idx="1051">
                  <c:v>265.10765042585024</c:v>
                </c:pt>
                <c:pt idx="1052">
                  <c:v>212.39784499644526</c:v>
                </c:pt>
                <c:pt idx="1053">
                  <c:v>174.77834676658782</c:v>
                </c:pt>
                <c:pt idx="1054">
                  <c:v>147.4315928744505</c:v>
                </c:pt>
                <c:pt idx="1055">
                  <c:v>130.00335075666345</c:v>
                </c:pt>
                <c:pt idx="1056">
                  <c:v>117.25097847535588</c:v>
                </c:pt>
                <c:pt idx="1057">
                  <c:v>107.19077367565767</c:v>
                </c:pt>
                <c:pt idx="1058">
                  <c:v>100.17696892093848</c:v>
                </c:pt>
                <c:pt idx="1059">
                  <c:v>102.08982476313463</c:v>
                </c:pt>
                <c:pt idx="1060">
                  <c:v>107.68669926437531</c:v>
                </c:pt>
                <c:pt idx="1061">
                  <c:v>114.34627145572468</c:v>
                </c:pt>
                <c:pt idx="1062">
                  <c:v>120.65161108370457</c:v>
                </c:pt>
                <c:pt idx="1063">
                  <c:v>122.06854133718306</c:v>
                </c:pt>
                <c:pt idx="1064">
                  <c:v>119.23468083022594</c:v>
                </c:pt>
                <c:pt idx="1065">
                  <c:v>113.56695981631145</c:v>
                </c:pt>
                <c:pt idx="1066">
                  <c:v>105.41961085880939</c:v>
                </c:pt>
                <c:pt idx="1067">
                  <c:v>94.509247907023948</c:v>
                </c:pt>
                <c:pt idx="1068">
                  <c:v>85.015815208717314</c:v>
                </c:pt>
                <c:pt idx="1069">
                  <c:v>77.364391839932679</c:v>
                </c:pt>
                <c:pt idx="1070">
                  <c:v>71.625824313344197</c:v>
                </c:pt>
                <c:pt idx="1071">
                  <c:v>67.941805654299927</c:v>
                </c:pt>
                <c:pt idx="1072">
                  <c:v>65.88725678675587</c:v>
                </c:pt>
                <c:pt idx="1073">
                  <c:v>64.895405609320832</c:v>
                </c:pt>
                <c:pt idx="1074">
                  <c:v>66.028949812103605</c:v>
                </c:pt>
                <c:pt idx="1075">
                  <c:v>68.508577755691178</c:v>
                </c:pt>
                <c:pt idx="1076">
                  <c:v>73.822066206236073</c:v>
                </c:pt>
                <c:pt idx="1077">
                  <c:v>79.63148024549848</c:v>
                </c:pt>
                <c:pt idx="1078">
                  <c:v>83.386345417216788</c:v>
                </c:pt>
                <c:pt idx="1079">
                  <c:v>83.74057798058648</c:v>
                </c:pt>
                <c:pt idx="1080">
                  <c:v>79.135554656780869</c:v>
                </c:pt>
                <c:pt idx="1081">
                  <c:v>72.830215028801106</c:v>
                </c:pt>
                <c:pt idx="1082">
                  <c:v>67.516726578256282</c:v>
                </c:pt>
                <c:pt idx="1083">
                  <c:v>64.895405609320832</c:v>
                </c:pt>
                <c:pt idx="1084">
                  <c:v>65.603870736060017</c:v>
                </c:pt>
                <c:pt idx="1085">
                  <c:v>70.775666161257107</c:v>
                </c:pt>
                <c:pt idx="1086">
                  <c:v>105.13622480811372</c:v>
                </c:pt>
                <c:pt idx="1087">
                  <c:v>163.8679838148025</c:v>
                </c:pt>
                <c:pt idx="1088">
                  <c:v>224.6542916890354</c:v>
                </c:pt>
                <c:pt idx="1089">
                  <c:v>278.85187388459258</c:v>
                </c:pt>
                <c:pt idx="1090">
                  <c:v>300.38921373746768</c:v>
                </c:pt>
                <c:pt idx="1091">
                  <c:v>305.34846962464314</c:v>
                </c:pt>
                <c:pt idx="1092">
                  <c:v>318.80930703268939</c:v>
                </c:pt>
                <c:pt idx="1093">
                  <c:v>336.52093520117194</c:v>
                </c:pt>
                <c:pt idx="1094">
                  <c:v>353.52409824291556</c:v>
                </c:pt>
                <c:pt idx="1095">
                  <c:v>355.64949362313445</c:v>
                </c:pt>
                <c:pt idx="1096">
                  <c:v>340.06326083486942</c:v>
                </c:pt>
                <c:pt idx="1097">
                  <c:v>315.97544652573242</c:v>
                </c:pt>
                <c:pt idx="1098">
                  <c:v>284.7321344365285</c:v>
                </c:pt>
                <c:pt idx="1099">
                  <c:v>252.49697116989012</c:v>
                </c:pt>
                <c:pt idx="1100">
                  <c:v>219.69503580186012</c:v>
                </c:pt>
                <c:pt idx="1101">
                  <c:v>192.70251447309238</c:v>
                </c:pt>
                <c:pt idx="1102">
                  <c:v>179.45421660306741</c:v>
                </c:pt>
                <c:pt idx="1103">
                  <c:v>176.33697004541452</c:v>
                </c:pt>
                <c:pt idx="1104">
                  <c:v>191.56897027030953</c:v>
                </c:pt>
                <c:pt idx="1105">
                  <c:v>241.94084078147449</c:v>
                </c:pt>
                <c:pt idx="1106">
                  <c:v>299.18482302201107</c:v>
                </c:pt>
                <c:pt idx="1107">
                  <c:v>350.83193076130624</c:v>
                </c:pt>
                <c:pt idx="1108">
                  <c:v>388.94735457988139</c:v>
                </c:pt>
                <c:pt idx="1109">
                  <c:v>403.1166571146677</c:v>
                </c:pt>
                <c:pt idx="1110">
                  <c:v>405.24205249488557</c:v>
                </c:pt>
                <c:pt idx="1111">
                  <c:v>405.24205249488557</c:v>
                </c:pt>
                <c:pt idx="1112">
                  <c:v>397.44893610075331</c:v>
                </c:pt>
                <c:pt idx="1113">
                  <c:v>369.11033103118069</c:v>
                </c:pt>
                <c:pt idx="1114">
                  <c:v>337.93786545465105</c:v>
                </c:pt>
                <c:pt idx="1115">
                  <c:v>307.75725105555642</c:v>
                </c:pt>
                <c:pt idx="1116">
                  <c:v>280.05626460004942</c:v>
                </c:pt>
                <c:pt idx="1117">
                  <c:v>255.47252470219533</c:v>
                </c:pt>
                <c:pt idx="1118">
                  <c:v>231.73894295642847</c:v>
                </c:pt>
                <c:pt idx="1119">
                  <c:v>208.43044028670528</c:v>
                </c:pt>
                <c:pt idx="1120">
                  <c:v>193.69436565052735</c:v>
                </c:pt>
                <c:pt idx="1121">
                  <c:v>202.12510065872527</c:v>
                </c:pt>
                <c:pt idx="1122">
                  <c:v>225.15021727775286</c:v>
                </c:pt>
                <c:pt idx="1123">
                  <c:v>249.23803158688941</c:v>
                </c:pt>
                <c:pt idx="1124">
                  <c:v>267.09135278071966</c:v>
                </c:pt>
                <c:pt idx="1125">
                  <c:v>286.78668330407265</c:v>
                </c:pt>
                <c:pt idx="1126">
                  <c:v>316.54221862712387</c:v>
                </c:pt>
                <c:pt idx="1127">
                  <c:v>357.27896341463423</c:v>
                </c:pt>
                <c:pt idx="1128">
                  <c:v>393.90661046705628</c:v>
                </c:pt>
                <c:pt idx="1129">
                  <c:v>400.2827966077104</c:v>
                </c:pt>
                <c:pt idx="1130">
                  <c:v>369.81879615791973</c:v>
                </c:pt>
                <c:pt idx="1131">
                  <c:v>319.09269308338548</c:v>
                </c:pt>
                <c:pt idx="1132">
                  <c:v>270.77537143976446</c:v>
                </c:pt>
                <c:pt idx="1133">
                  <c:v>231.66809644375465</c:v>
                </c:pt>
                <c:pt idx="1134">
                  <c:v>204.53388208963892</c:v>
                </c:pt>
                <c:pt idx="1135">
                  <c:v>184.62601202826428</c:v>
                </c:pt>
                <c:pt idx="1136">
                  <c:v>166.13507222036796</c:v>
                </c:pt>
                <c:pt idx="1137">
                  <c:v>149.91122081803826</c:v>
                </c:pt>
                <c:pt idx="1138">
                  <c:v>137.51308110009995</c:v>
                </c:pt>
                <c:pt idx="1139">
                  <c:v>140.77202068310098</c:v>
                </c:pt>
                <c:pt idx="1140">
                  <c:v>155.57894183195256</c:v>
                </c:pt>
                <c:pt idx="1141">
                  <c:v>182.1463840846767</c:v>
                </c:pt>
                <c:pt idx="1142">
                  <c:v>214.94831945270701</c:v>
                </c:pt>
                <c:pt idx="1143">
                  <c:v>229.33016152551477</c:v>
                </c:pt>
                <c:pt idx="1144">
                  <c:v>225.50444984112249</c:v>
                </c:pt>
                <c:pt idx="1145">
                  <c:v>205.52573326707397</c:v>
                </c:pt>
                <c:pt idx="1146">
                  <c:v>176.33697004541452</c:v>
                </c:pt>
                <c:pt idx="1147">
                  <c:v>151.68238363488635</c:v>
                </c:pt>
                <c:pt idx="1148">
                  <c:v>135.74191828325178</c:v>
                </c:pt>
                <c:pt idx="1149">
                  <c:v>123.83970415403137</c:v>
                </c:pt>
                <c:pt idx="1150">
                  <c:v>114.62965750642029</c:v>
                </c:pt>
                <c:pt idx="1151">
                  <c:v>106.76569459961409</c:v>
                </c:pt>
                <c:pt idx="1152">
                  <c:v>100.74374102232987</c:v>
                </c:pt>
                <c:pt idx="1153">
                  <c:v>96.422103749220213</c:v>
                </c:pt>
                <c:pt idx="1154">
                  <c:v>92.454699039480005</c:v>
                </c:pt>
                <c:pt idx="1155">
                  <c:v>89.195759456479067</c:v>
                </c:pt>
                <c:pt idx="1156">
                  <c:v>85.936819873478356</c:v>
                </c:pt>
                <c:pt idx="1157">
                  <c:v>82.607033777803579</c:v>
                </c:pt>
                <c:pt idx="1158">
                  <c:v>86.574438487543688</c:v>
                </c:pt>
                <c:pt idx="1159">
                  <c:v>159.75888607971461</c:v>
                </c:pt>
                <c:pt idx="1160">
                  <c:v>303.15222773175151</c:v>
                </c:pt>
                <c:pt idx="1161">
                  <c:v>472.75877907314185</c:v>
                </c:pt>
                <c:pt idx="1162">
                  <c:v>681.54345192321659</c:v>
                </c:pt>
                <c:pt idx="1163">
                  <c:v>900.45917608566299</c:v>
                </c:pt>
                <c:pt idx="1164">
                  <c:v>1060.5722947287477</c:v>
                </c:pt>
                <c:pt idx="1165">
                  <c:v>1182.428296527909</c:v>
                </c:pt>
                <c:pt idx="1166">
                  <c:v>1224.9362041322681</c:v>
                </c:pt>
                <c:pt idx="1167">
                  <c:v>1133.5442027828958</c:v>
                </c:pt>
                <c:pt idx="1168">
                  <c:v>972.72261901307297</c:v>
                </c:pt>
                <c:pt idx="1169">
                  <c:v>754.51535997736642</c:v>
                </c:pt>
                <c:pt idx="1170">
                  <c:v>541.26735682883316</c:v>
                </c:pt>
                <c:pt idx="1171">
                  <c:v>375.48651717183407</c:v>
                </c:pt>
                <c:pt idx="1172">
                  <c:v>263.54902714702348</c:v>
                </c:pt>
                <c:pt idx="1173">
                  <c:v>219.83672882720816</c:v>
                </c:pt>
                <c:pt idx="1174">
                  <c:v>206.44673793183506</c:v>
                </c:pt>
                <c:pt idx="1175">
                  <c:v>202.62102624744281</c:v>
                </c:pt>
                <c:pt idx="1176">
                  <c:v>203.04610532348636</c:v>
                </c:pt>
                <c:pt idx="1177">
                  <c:v>202.83356578546443</c:v>
                </c:pt>
                <c:pt idx="1178">
                  <c:v>199.64547271513754</c:v>
                </c:pt>
                <c:pt idx="1179">
                  <c:v>194.68621682796265</c:v>
                </c:pt>
                <c:pt idx="1180">
                  <c:v>188.87680278870016</c:v>
                </c:pt>
                <c:pt idx="1181">
                  <c:v>185.90124925639526</c:v>
                </c:pt>
                <c:pt idx="1182">
                  <c:v>219.48249626383841</c:v>
                </c:pt>
                <c:pt idx="1183">
                  <c:v>281.40234834085396</c:v>
                </c:pt>
                <c:pt idx="1184">
                  <c:v>347.00621907691391</c:v>
                </c:pt>
                <c:pt idx="1185">
                  <c:v>404.53358736814624</c:v>
                </c:pt>
                <c:pt idx="1186">
                  <c:v>414.45209914249659</c:v>
                </c:pt>
                <c:pt idx="1187">
                  <c:v>393.90661046705628</c:v>
                </c:pt>
                <c:pt idx="1188">
                  <c:v>437.12298319815471</c:v>
                </c:pt>
                <c:pt idx="1189">
                  <c:v>501.59330973143165</c:v>
                </c:pt>
                <c:pt idx="1190">
                  <c:v>566.06363626470898</c:v>
                </c:pt>
                <c:pt idx="1191">
                  <c:v>599.36149722145649</c:v>
                </c:pt>
                <c:pt idx="1192">
                  <c:v>524.97265891382847</c:v>
                </c:pt>
                <c:pt idx="1193">
                  <c:v>416.50664801004058</c:v>
                </c:pt>
                <c:pt idx="1194">
                  <c:v>315.97544652573242</c:v>
                </c:pt>
                <c:pt idx="1195">
                  <c:v>245.41231990249742</c:v>
                </c:pt>
                <c:pt idx="1196">
                  <c:v>221.11196605533877</c:v>
                </c:pt>
                <c:pt idx="1197">
                  <c:v>238.89444073649562</c:v>
                </c:pt>
                <c:pt idx="1198">
                  <c:v>289.833083349052</c:v>
                </c:pt>
                <c:pt idx="1199">
                  <c:v>341.26765155032581</c:v>
                </c:pt>
                <c:pt idx="1200">
                  <c:v>395.32354072053522</c:v>
                </c:pt>
                <c:pt idx="1201">
                  <c:v>434.99758781793656</c:v>
                </c:pt>
                <c:pt idx="1202">
                  <c:v>427.91293655054329</c:v>
                </c:pt>
                <c:pt idx="1203">
                  <c:v>394.11915000507827</c:v>
                </c:pt>
                <c:pt idx="1204">
                  <c:v>341.97611667706462</c:v>
                </c:pt>
                <c:pt idx="1205">
                  <c:v>276.5139389663525</c:v>
                </c:pt>
                <c:pt idx="1206">
                  <c:v>226.07122194251409</c:v>
                </c:pt>
                <c:pt idx="1207">
                  <c:v>202.05425414605119</c:v>
                </c:pt>
                <c:pt idx="1208">
                  <c:v>187.67241207324341</c:v>
                </c:pt>
                <c:pt idx="1209">
                  <c:v>177.11628168482741</c:v>
                </c:pt>
                <c:pt idx="1210">
                  <c:v>166.77269083443366</c:v>
                </c:pt>
                <c:pt idx="1211">
                  <c:v>157.775183724844</c:v>
                </c:pt>
                <c:pt idx="1212">
                  <c:v>149.62783476734222</c:v>
                </c:pt>
                <c:pt idx="1213">
                  <c:v>149.13190917862499</c:v>
                </c:pt>
                <c:pt idx="1214">
                  <c:v>168.11877457523835</c:v>
                </c:pt>
                <c:pt idx="1215">
                  <c:v>188.94764930137421</c:v>
                </c:pt>
                <c:pt idx="1216">
                  <c:v>206.0925053684654</c:v>
                </c:pt>
                <c:pt idx="1217">
                  <c:v>214.16900781329372</c:v>
                </c:pt>
                <c:pt idx="1218">
                  <c:v>199.5746262024638</c:v>
                </c:pt>
                <c:pt idx="1219">
                  <c:v>180.02098870445872</c:v>
                </c:pt>
                <c:pt idx="1220">
                  <c:v>159.40465351634464</c:v>
                </c:pt>
                <c:pt idx="1221">
                  <c:v>138.85916484090484</c:v>
                </c:pt>
                <c:pt idx="1222">
                  <c:v>145.51873703225451</c:v>
                </c:pt>
                <c:pt idx="1223">
                  <c:v>181.29622593258961</c:v>
                </c:pt>
                <c:pt idx="1224">
                  <c:v>226.14206845518788</c:v>
                </c:pt>
                <c:pt idx="1225">
                  <c:v>278.28510178320113</c:v>
                </c:pt>
                <c:pt idx="1226">
                  <c:v>318.10084190595063</c:v>
                </c:pt>
                <c:pt idx="1227">
                  <c:v>335.10400494769351</c:v>
                </c:pt>
                <c:pt idx="1228">
                  <c:v>344.31405159530487</c:v>
                </c:pt>
                <c:pt idx="1229">
                  <c:v>338.64633058139026</c:v>
                </c:pt>
                <c:pt idx="1230">
                  <c:v>325.89395830008243</c:v>
                </c:pt>
                <c:pt idx="1231">
                  <c:v>315.97544652573242</c:v>
                </c:pt>
                <c:pt idx="1232">
                  <c:v>308.89079525833898</c:v>
                </c:pt>
                <c:pt idx="1233">
                  <c:v>304.2149254218599</c:v>
                </c:pt>
                <c:pt idx="1234">
                  <c:v>283.81112977176764</c:v>
                </c:pt>
                <c:pt idx="1235">
                  <c:v>250.22988276432417</c:v>
                </c:pt>
                <c:pt idx="1236">
                  <c:v>234.28941741269023</c:v>
                </c:pt>
                <c:pt idx="1237">
                  <c:v>235.28126859012499</c:v>
                </c:pt>
                <c:pt idx="1238">
                  <c:v>237.12327791964719</c:v>
                </c:pt>
                <c:pt idx="1239">
                  <c:v>241.51576170543092</c:v>
                </c:pt>
                <c:pt idx="1240">
                  <c:v>222.95397538486085</c:v>
                </c:pt>
                <c:pt idx="1241">
                  <c:v>190.01034699148323</c:v>
                </c:pt>
                <c:pt idx="1242">
                  <c:v>165.56830011897699</c:v>
                </c:pt>
                <c:pt idx="1243">
                  <c:v>149.06106266595077</c:v>
                </c:pt>
                <c:pt idx="1244">
                  <c:v>149.76952779269018</c:v>
                </c:pt>
                <c:pt idx="1245">
                  <c:v>176.05358399471837</c:v>
                </c:pt>
                <c:pt idx="1246">
                  <c:v>213.31884966120637</c:v>
                </c:pt>
                <c:pt idx="1247">
                  <c:v>234.50195695071181</c:v>
                </c:pt>
                <c:pt idx="1248">
                  <c:v>237.54835699569091</c:v>
                </c:pt>
                <c:pt idx="1249">
                  <c:v>213.6022357119021</c:v>
                </c:pt>
                <c:pt idx="1250">
                  <c:v>180.65860731852445</c:v>
                </c:pt>
                <c:pt idx="1251">
                  <c:v>159.75888607971461</c:v>
                </c:pt>
                <c:pt idx="1252">
                  <c:v>143.67672770273214</c:v>
                </c:pt>
                <c:pt idx="1253">
                  <c:v>132.1287461368814</c:v>
                </c:pt>
                <c:pt idx="1254">
                  <c:v>122.70615995124869</c:v>
                </c:pt>
                <c:pt idx="1255">
                  <c:v>120.72245759637848</c:v>
                </c:pt>
                <c:pt idx="1256">
                  <c:v>124.26478323007511</c:v>
                </c:pt>
                <c:pt idx="1257">
                  <c:v>126.81525768633659</c:v>
                </c:pt>
                <c:pt idx="1258">
                  <c:v>126.24848558494519</c:v>
                </c:pt>
                <c:pt idx="1259">
                  <c:v>117.67605755139937</c:v>
                </c:pt>
                <c:pt idx="1260">
                  <c:v>104.21522014335262</c:v>
                </c:pt>
                <c:pt idx="1261">
                  <c:v>96.492950261894094</c:v>
                </c:pt>
                <c:pt idx="1262">
                  <c:v>110.80394582202808</c:v>
                </c:pt>
                <c:pt idx="1263">
                  <c:v>142.82656955064513</c:v>
                </c:pt>
                <c:pt idx="1264">
                  <c:v>169.88993739208684</c:v>
                </c:pt>
                <c:pt idx="1265">
                  <c:v>199.99970527850712</c:v>
                </c:pt>
                <c:pt idx="1266">
                  <c:v>211.05176125564057</c:v>
                </c:pt>
                <c:pt idx="1267">
                  <c:v>207.86366818531368</c:v>
                </c:pt>
                <c:pt idx="1268">
                  <c:v>203.18779834883443</c:v>
                </c:pt>
                <c:pt idx="1269">
                  <c:v>200.63732389257271</c:v>
                </c:pt>
                <c:pt idx="1270">
                  <c:v>193.34013308715782</c:v>
                </c:pt>
                <c:pt idx="1271">
                  <c:v>180.09183521713271</c:v>
                </c:pt>
                <c:pt idx="1272">
                  <c:v>170.45670949347809</c:v>
                </c:pt>
                <c:pt idx="1273">
                  <c:v>149.84037430536421</c:v>
                </c:pt>
                <c:pt idx="1274">
                  <c:v>131.63282054816386</c:v>
                </c:pt>
                <c:pt idx="1275">
                  <c:v>116.25912729792084</c:v>
                </c:pt>
                <c:pt idx="1276">
                  <c:v>103.29421547859152</c:v>
                </c:pt>
                <c:pt idx="1277">
                  <c:v>93.30485719156718</c:v>
                </c:pt>
                <c:pt idx="1278">
                  <c:v>84.803275670695456</c:v>
                </c:pt>
                <c:pt idx="1279">
                  <c:v>78.356243017367731</c:v>
                </c:pt>
                <c:pt idx="1280">
                  <c:v>73.963759231583978</c:v>
                </c:pt>
                <c:pt idx="1281">
                  <c:v>69.996354521843926</c:v>
                </c:pt>
                <c:pt idx="1282">
                  <c:v>66.524875400821188</c:v>
                </c:pt>
                <c:pt idx="1283">
                  <c:v>62.911703254450764</c:v>
                </c:pt>
                <c:pt idx="1284">
                  <c:v>60.432075310863183</c:v>
                </c:pt>
                <c:pt idx="1285">
                  <c:v>75.876615073780073</c:v>
                </c:pt>
                <c:pt idx="1286">
                  <c:v>90.966922273327526</c:v>
                </c:pt>
                <c:pt idx="1287">
                  <c:v>102.30236430115635</c:v>
                </c:pt>
                <c:pt idx="1288">
                  <c:v>109.38701556854953</c:v>
                </c:pt>
                <c:pt idx="1289">
                  <c:v>96.209564211198426</c:v>
                </c:pt>
                <c:pt idx="1290">
                  <c:v>82.536187265129669</c:v>
                </c:pt>
                <c:pt idx="1291">
                  <c:v>71.838363851366069</c:v>
                </c:pt>
                <c:pt idx="1292">
                  <c:v>63.761861406537925</c:v>
                </c:pt>
                <c:pt idx="1293">
                  <c:v>59.936149722145657</c:v>
                </c:pt>
                <c:pt idx="1294">
                  <c:v>71.484131287996433</c:v>
                </c:pt>
                <c:pt idx="1295">
                  <c:v>92.73808509017573</c:v>
                </c:pt>
                <c:pt idx="1296">
                  <c:v>113.00018771491995</c:v>
                </c:pt>
                <c:pt idx="1297">
                  <c:v>121.57261574846567</c:v>
                </c:pt>
                <c:pt idx="1298">
                  <c:v>111.58325746144139</c:v>
                </c:pt>
                <c:pt idx="1299">
                  <c:v>90.329303659262095</c:v>
                </c:pt>
                <c:pt idx="1300">
                  <c:v>69.783814983822097</c:v>
                </c:pt>
                <c:pt idx="1301">
                  <c:v>60.006996234819589</c:v>
                </c:pt>
                <c:pt idx="1302">
                  <c:v>60.857154386906764</c:v>
                </c:pt>
                <c:pt idx="1303">
                  <c:v>66.028949812103605</c:v>
                </c:pt>
                <c:pt idx="1304">
                  <c:v>70.067201034517794</c:v>
                </c:pt>
                <c:pt idx="1305">
                  <c:v>71.413284775322609</c:v>
                </c:pt>
                <c:pt idx="1306">
                  <c:v>65.674717248733984</c:v>
                </c:pt>
                <c:pt idx="1307">
                  <c:v>57.527368291232001</c:v>
                </c:pt>
                <c:pt idx="1308">
                  <c:v>51.505414713947864</c:v>
                </c:pt>
                <c:pt idx="1309">
                  <c:v>49.309172821056002</c:v>
                </c:pt>
                <c:pt idx="1310">
                  <c:v>48.388168156294896</c:v>
                </c:pt>
                <c:pt idx="1311">
                  <c:v>47.679703029555611</c:v>
                </c:pt>
                <c:pt idx="1312">
                  <c:v>46.404465801424834</c:v>
                </c:pt>
                <c:pt idx="1313">
                  <c:v>43.499758781793645</c:v>
                </c:pt>
                <c:pt idx="1314">
                  <c:v>40.878437812858209</c:v>
                </c:pt>
                <c:pt idx="1315">
                  <c:v>40.028279660771062</c:v>
                </c:pt>
                <c:pt idx="1316">
                  <c:v>43.428912269119799</c:v>
                </c:pt>
                <c:pt idx="1317">
                  <c:v>48.813247232338441</c:v>
                </c:pt>
                <c:pt idx="1318">
                  <c:v>53.489117068817926</c:v>
                </c:pt>
                <c:pt idx="1319">
                  <c:v>56.393824088449094</c:v>
                </c:pt>
                <c:pt idx="1320">
                  <c:v>55.401972911014077</c:v>
                </c:pt>
                <c:pt idx="1321">
                  <c:v>51.151182150578208</c:v>
                </c:pt>
                <c:pt idx="1322">
                  <c:v>46.758698364794476</c:v>
                </c:pt>
                <c:pt idx="1323">
                  <c:v>42.649600629706441</c:v>
                </c:pt>
                <c:pt idx="1324">
                  <c:v>38.682195919966361</c:v>
                </c:pt>
                <c:pt idx="1325">
                  <c:v>36.131721463704793</c:v>
                </c:pt>
                <c:pt idx="1326">
                  <c:v>34.289712134182658</c:v>
                </c:pt>
                <c:pt idx="1327">
                  <c:v>32.801935368030072</c:v>
                </c:pt>
                <c:pt idx="1328">
                  <c:v>31.455851627225385</c:v>
                </c:pt>
                <c:pt idx="1329">
                  <c:v>30.18061439909463</c:v>
                </c:pt>
                <c:pt idx="1330">
                  <c:v>37.548651717183454</c:v>
                </c:pt>
                <c:pt idx="1331">
                  <c:v>42.366214579010745</c:v>
                </c:pt>
                <c:pt idx="1332">
                  <c:v>48.813247232338441</c:v>
                </c:pt>
                <c:pt idx="1333">
                  <c:v>56.818903164492639</c:v>
                </c:pt>
                <c:pt idx="1334">
                  <c:v>59.015145057384544</c:v>
                </c:pt>
                <c:pt idx="1335">
                  <c:v>63.620168381190112</c:v>
                </c:pt>
                <c:pt idx="1336">
                  <c:v>64.257786995255472</c:v>
                </c:pt>
                <c:pt idx="1337">
                  <c:v>61.990698589689622</c:v>
                </c:pt>
                <c:pt idx="1338">
                  <c:v>56.039591525079452</c:v>
                </c:pt>
                <c:pt idx="1339">
                  <c:v>49.73425189709959</c:v>
                </c:pt>
                <c:pt idx="1340">
                  <c:v>45.200075085968002</c:v>
                </c:pt>
                <c:pt idx="1341">
                  <c:v>41.516056426923591</c:v>
                </c:pt>
                <c:pt idx="1342">
                  <c:v>38.469656381944546</c:v>
                </c:pt>
                <c:pt idx="1343">
                  <c:v>35.706642387661248</c:v>
                </c:pt>
                <c:pt idx="1344">
                  <c:v>33.297860956747549</c:v>
                </c:pt>
                <c:pt idx="1345">
                  <c:v>31.455851627225385</c:v>
                </c:pt>
                <c:pt idx="1346">
                  <c:v>33.793786545465103</c:v>
                </c:pt>
                <c:pt idx="1347">
                  <c:v>55.189433372992276</c:v>
                </c:pt>
                <c:pt idx="1348">
                  <c:v>84.449043107325807</c:v>
                </c:pt>
                <c:pt idx="1349">
                  <c:v>109.81209464459312</c:v>
                </c:pt>
                <c:pt idx="1350">
                  <c:v>126.10679255959717</c:v>
                </c:pt>
                <c:pt idx="1351">
                  <c:v>118.52621570348656</c:v>
                </c:pt>
                <c:pt idx="1352">
                  <c:v>104.28606665602648</c:v>
                </c:pt>
                <c:pt idx="1353">
                  <c:v>99.893582870242753</c:v>
                </c:pt>
                <c:pt idx="1354">
                  <c:v>99.397657281525326</c:v>
                </c:pt>
                <c:pt idx="1355">
                  <c:v>102.44405732650428</c:v>
                </c:pt>
                <c:pt idx="1356">
                  <c:v>102.01897825046059</c:v>
                </c:pt>
                <c:pt idx="1357">
                  <c:v>95.997024673176696</c:v>
                </c:pt>
                <c:pt idx="1358">
                  <c:v>104.07352711800459</c:v>
                </c:pt>
                <c:pt idx="1359">
                  <c:v>113.07103422759387</c:v>
                </c:pt>
                <c:pt idx="1360">
                  <c:v>120.58076457103063</c:v>
                </c:pt>
                <c:pt idx="1361">
                  <c:v>124.40647625542285</c:v>
                </c:pt>
                <c:pt idx="1362">
                  <c:v>112.00833653748474</c:v>
                </c:pt>
                <c:pt idx="1363">
                  <c:v>95.997024673176696</c:v>
                </c:pt>
                <c:pt idx="1364">
                  <c:v>83.102959366520977</c:v>
                </c:pt>
                <c:pt idx="1365">
                  <c:v>71.838363851366069</c:v>
                </c:pt>
                <c:pt idx="1366">
                  <c:v>62.699163716429034</c:v>
                </c:pt>
                <c:pt idx="1367">
                  <c:v>57.102289215188421</c:v>
                </c:pt>
                <c:pt idx="1368">
                  <c:v>53.134884505448206</c:v>
                </c:pt>
                <c:pt idx="1369">
                  <c:v>53.276577530796125</c:v>
                </c:pt>
                <c:pt idx="1370">
                  <c:v>57.102289215188421</c:v>
                </c:pt>
                <c:pt idx="1371">
                  <c:v>61.919852077015726</c:v>
                </c:pt>
                <c:pt idx="1372">
                  <c:v>64.966252121994771</c:v>
                </c:pt>
                <c:pt idx="1373">
                  <c:v>65.95810329942978</c:v>
                </c:pt>
                <c:pt idx="1374">
                  <c:v>63.691014893864008</c:v>
                </c:pt>
                <c:pt idx="1375">
                  <c:v>59.86530320947179</c:v>
                </c:pt>
                <c:pt idx="1376">
                  <c:v>56.181284550427243</c:v>
                </c:pt>
                <c:pt idx="1377">
                  <c:v>51.576261226621803</c:v>
                </c:pt>
                <c:pt idx="1378">
                  <c:v>48.033935592925296</c:v>
                </c:pt>
                <c:pt idx="1379">
                  <c:v>45.270921598641934</c:v>
                </c:pt>
                <c:pt idx="1380">
                  <c:v>43.145526218424045</c:v>
                </c:pt>
                <c:pt idx="1381">
                  <c:v>64.470326533277245</c:v>
                </c:pt>
                <c:pt idx="1382">
                  <c:v>117.81775057674731</c:v>
                </c:pt>
                <c:pt idx="1383">
                  <c:v>190.22288652950485</c:v>
                </c:pt>
                <c:pt idx="1384">
                  <c:v>263.12394807097962</c:v>
                </c:pt>
                <c:pt idx="1385">
                  <c:v>307.6155580302086</c:v>
                </c:pt>
                <c:pt idx="1386">
                  <c:v>305.98608823870819</c:v>
                </c:pt>
                <c:pt idx="1387">
                  <c:v>270.91706446511199</c:v>
                </c:pt>
                <c:pt idx="1388">
                  <c:v>229.75524060155823</c:v>
                </c:pt>
                <c:pt idx="1389">
                  <c:v>187.53071904789547</c:v>
                </c:pt>
                <c:pt idx="1390">
                  <c:v>155.2955557812565</c:v>
                </c:pt>
                <c:pt idx="1391">
                  <c:v>143.67672770273214</c:v>
                </c:pt>
                <c:pt idx="1392">
                  <c:v>184.13008643954672</c:v>
                </c:pt>
                <c:pt idx="1393">
                  <c:v>254.69321306278198</c:v>
                </c:pt>
                <c:pt idx="1394">
                  <c:v>342.25950272776112</c:v>
                </c:pt>
                <c:pt idx="1395">
                  <c:v>415.8690293959753</c:v>
                </c:pt>
                <c:pt idx="1396">
                  <c:v>415.8690293959753</c:v>
                </c:pt>
                <c:pt idx="1397">
                  <c:v>365.92223796085369</c:v>
                </c:pt>
                <c:pt idx="1398">
                  <c:v>293.02117641937843</c:v>
                </c:pt>
                <c:pt idx="1399">
                  <c:v>225.07937076507872</c:v>
                </c:pt>
                <c:pt idx="1400">
                  <c:v>180.80030034387201</c:v>
                </c:pt>
                <c:pt idx="1401">
                  <c:v>159.33380700367101</c:v>
                </c:pt>
                <c:pt idx="1402">
                  <c:v>153.24100691371285</c:v>
                </c:pt>
                <c:pt idx="1403">
                  <c:v>161.88428145993257</c:v>
                </c:pt>
                <c:pt idx="1404">
                  <c:v>174.06988163984818</c:v>
                </c:pt>
                <c:pt idx="1405">
                  <c:v>186.11378879441656</c:v>
                </c:pt>
                <c:pt idx="1406">
                  <c:v>198.5827750250287</c:v>
                </c:pt>
                <c:pt idx="1407">
                  <c:v>213.6022357119021</c:v>
                </c:pt>
                <c:pt idx="1408">
                  <c:v>229.40100803818871</c:v>
                </c:pt>
                <c:pt idx="1409">
                  <c:v>236.27311976755988</c:v>
                </c:pt>
                <c:pt idx="1410">
                  <c:v>234.64364997605958</c:v>
                </c:pt>
                <c:pt idx="1411">
                  <c:v>261.21109222878363</c:v>
                </c:pt>
                <c:pt idx="1412">
                  <c:v>319.3052326214073</c:v>
                </c:pt>
                <c:pt idx="1413">
                  <c:v>398.0157082021442</c:v>
                </c:pt>
                <c:pt idx="1414">
                  <c:v>487.42400719664556</c:v>
                </c:pt>
                <c:pt idx="1415">
                  <c:v>531.34884505448281</c:v>
                </c:pt>
                <c:pt idx="1416">
                  <c:v>511.51182150578211</c:v>
                </c:pt>
                <c:pt idx="1417">
                  <c:v>447.04149497250455</c:v>
                </c:pt>
                <c:pt idx="1418">
                  <c:v>362.45075883983151</c:v>
                </c:pt>
                <c:pt idx="1419">
                  <c:v>276.37224594100468</c:v>
                </c:pt>
                <c:pt idx="1420">
                  <c:v>217.56964042164208</c:v>
                </c:pt>
                <c:pt idx="1421">
                  <c:v>191.92320283367934</c:v>
                </c:pt>
                <c:pt idx="1422">
                  <c:v>175.84104445669703</c:v>
                </c:pt>
                <c:pt idx="1423">
                  <c:v>162.73443961201974</c:v>
                </c:pt>
                <c:pt idx="1424">
                  <c:v>152.10746271093001</c:v>
                </c:pt>
                <c:pt idx="1425">
                  <c:v>150.61968594477707</c:v>
                </c:pt>
                <c:pt idx="1426">
                  <c:v>228.62169639877547</c:v>
                </c:pt>
                <c:pt idx="1427">
                  <c:v>347.64383769097975</c:v>
                </c:pt>
                <c:pt idx="1428">
                  <c:v>480.83528151796997</c:v>
                </c:pt>
                <c:pt idx="1429">
                  <c:v>624.15777665733333</c:v>
                </c:pt>
                <c:pt idx="1430">
                  <c:v>695.71275445800302</c:v>
                </c:pt>
                <c:pt idx="1431">
                  <c:v>718.38363851366137</c:v>
                </c:pt>
                <c:pt idx="1432">
                  <c:v>703.50587085213579</c:v>
                </c:pt>
                <c:pt idx="1433">
                  <c:v>601.48689260167453</c:v>
                </c:pt>
                <c:pt idx="1434">
                  <c:v>470.84592323094603</c:v>
                </c:pt>
                <c:pt idx="1435">
                  <c:v>344.03066554460895</c:v>
                </c:pt>
                <c:pt idx="1436">
                  <c:v>238.39851514777794</c:v>
                </c:pt>
                <c:pt idx="1437">
                  <c:v>203.68372393755175</c:v>
                </c:pt>
                <c:pt idx="1438">
                  <c:v>226.63799404390539</c:v>
                </c:pt>
                <c:pt idx="1439">
                  <c:v>263.47818063434971</c:v>
                </c:pt>
                <c:pt idx="1440">
                  <c:v>304.64000449790348</c:v>
                </c:pt>
                <c:pt idx="1441">
                  <c:v>342.89712134182622</c:v>
                </c:pt>
                <c:pt idx="1442">
                  <c:v>340.06326083486942</c:v>
                </c:pt>
                <c:pt idx="1443">
                  <c:v>315.26698139899315</c:v>
                </c:pt>
                <c:pt idx="1444">
                  <c:v>278.42679480854861</c:v>
                </c:pt>
                <c:pt idx="1445">
                  <c:v>242.01168729414806</c:v>
                </c:pt>
                <c:pt idx="1446">
                  <c:v>213.31884966120637</c:v>
                </c:pt>
                <c:pt idx="1447">
                  <c:v>244.49131523773607</c:v>
                </c:pt>
                <c:pt idx="1448">
                  <c:v>321.00554892558154</c:v>
                </c:pt>
                <c:pt idx="1449">
                  <c:v>412.6809363256483</c:v>
                </c:pt>
                <c:pt idx="1450">
                  <c:v>509.38642612556418</c:v>
                </c:pt>
                <c:pt idx="1451">
                  <c:v>563.22977575775303</c:v>
                </c:pt>
                <c:pt idx="1452">
                  <c:v>578.81600854601663</c:v>
                </c:pt>
                <c:pt idx="1453">
                  <c:v>578.10754341927725</c:v>
                </c:pt>
                <c:pt idx="1454">
                  <c:v>563.93824088449014</c:v>
                </c:pt>
                <c:pt idx="1455">
                  <c:v>525.68112404056831</c:v>
                </c:pt>
                <c:pt idx="1456">
                  <c:v>478.21396054903454</c:v>
                </c:pt>
                <c:pt idx="1457">
                  <c:v>455.5430764933767</c:v>
                </c:pt>
                <c:pt idx="1458">
                  <c:v>450.58382060620141</c:v>
                </c:pt>
                <c:pt idx="1459">
                  <c:v>475.38010004207689</c:v>
                </c:pt>
                <c:pt idx="1460">
                  <c:v>514.34568201273862</c:v>
                </c:pt>
                <c:pt idx="1461">
                  <c:v>532.05731018122128</c:v>
                </c:pt>
                <c:pt idx="1462">
                  <c:v>549.06047322296558</c:v>
                </c:pt>
                <c:pt idx="1463">
                  <c:v>556.85358961709801</c:v>
                </c:pt>
                <c:pt idx="1464">
                  <c:v>572.43982240536286</c:v>
                </c:pt>
                <c:pt idx="1465">
                  <c:v>590.15145057384552</c:v>
                </c:pt>
                <c:pt idx="1466">
                  <c:v>594.40224133428148</c:v>
                </c:pt>
                <c:pt idx="1467">
                  <c:v>579.52447367275659</c:v>
                </c:pt>
                <c:pt idx="1468">
                  <c:v>514.34568201273862</c:v>
                </c:pt>
                <c:pt idx="1469">
                  <c:v>475.38010004207689</c:v>
                </c:pt>
                <c:pt idx="1470">
                  <c:v>493.09172821055978</c:v>
                </c:pt>
                <c:pt idx="1471">
                  <c:v>583.06679930645259</c:v>
                </c:pt>
                <c:pt idx="1472">
                  <c:v>775.76931377954543</c:v>
                </c:pt>
                <c:pt idx="1473">
                  <c:v>962.80410723872285</c:v>
                </c:pt>
                <c:pt idx="1474">
                  <c:v>1121.5002956283279</c:v>
                </c:pt>
                <c:pt idx="1475">
                  <c:v>1209.3499713440031</c:v>
                </c:pt>
                <c:pt idx="1476">
                  <c:v>1187.3875524150851</c:v>
                </c:pt>
                <c:pt idx="1477">
                  <c:v>1087.4939695448409</c:v>
                </c:pt>
                <c:pt idx="1478">
                  <c:v>891.95759456479141</c:v>
                </c:pt>
                <c:pt idx="1479">
                  <c:v>673.0418704023449</c:v>
                </c:pt>
                <c:pt idx="1480">
                  <c:v>490.96633283034214</c:v>
                </c:pt>
                <c:pt idx="1481">
                  <c:v>357.98742854137328</c:v>
                </c:pt>
                <c:pt idx="1482">
                  <c:v>291.25001360253049</c:v>
                </c:pt>
                <c:pt idx="1483">
                  <c:v>262.55717596958829</c:v>
                </c:pt>
                <c:pt idx="1484">
                  <c:v>247.32517574469327</c:v>
                </c:pt>
                <c:pt idx="1485">
                  <c:v>236.48565930558181</c:v>
                </c:pt>
                <c:pt idx="1486">
                  <c:v>228.40915686075368</c:v>
                </c:pt>
                <c:pt idx="1487">
                  <c:v>220.04926836522981</c:v>
                </c:pt>
                <c:pt idx="1488">
                  <c:v>208.14705423600921</c:v>
                </c:pt>
                <c:pt idx="1489">
                  <c:v>196.81161220818038</c:v>
                </c:pt>
                <c:pt idx="1490">
                  <c:v>185.47617018035135</c:v>
                </c:pt>
                <c:pt idx="1491">
                  <c:v>175.4868118933272</c:v>
                </c:pt>
                <c:pt idx="1492">
                  <c:v>166.0642257076945</c:v>
                </c:pt>
                <c:pt idx="1493">
                  <c:v>156.85417906008345</c:v>
                </c:pt>
                <c:pt idx="1494">
                  <c:v>148.77767661525519</c:v>
                </c:pt>
                <c:pt idx="1495">
                  <c:v>142.25979744925354</c:v>
                </c:pt>
                <c:pt idx="1496">
                  <c:v>137.22969504940428</c:v>
                </c:pt>
                <c:pt idx="1497">
                  <c:v>133.82906244105573</c:v>
                </c:pt>
                <c:pt idx="1498">
                  <c:v>131.49112752281604</c:v>
                </c:pt>
                <c:pt idx="1499">
                  <c:v>129.71996470596739</c:v>
                </c:pt>
                <c:pt idx="1500">
                  <c:v>140.06355555636139</c:v>
                </c:pt>
                <c:pt idx="1501">
                  <c:v>159.97142561773646</c:v>
                </c:pt>
                <c:pt idx="1502">
                  <c:v>167.12692339780341</c:v>
                </c:pt>
                <c:pt idx="1503">
                  <c:v>170.38586298080421</c:v>
                </c:pt>
                <c:pt idx="1504">
                  <c:v>160.53819771912774</c:v>
                </c:pt>
                <c:pt idx="1505">
                  <c:v>139.9218625310138</c:v>
                </c:pt>
                <c:pt idx="1506">
                  <c:v>132.05789962420738</c:v>
                </c:pt>
                <c:pt idx="1507">
                  <c:v>135.31683920720829</c:v>
                </c:pt>
                <c:pt idx="1508">
                  <c:v>165.07237453025934</c:v>
                </c:pt>
                <c:pt idx="1509">
                  <c:v>204.60472860231278</c:v>
                </c:pt>
                <c:pt idx="1510">
                  <c:v>250.15903625165049</c:v>
                </c:pt>
                <c:pt idx="1511">
                  <c:v>288.34530658289924</c:v>
                </c:pt>
                <c:pt idx="1512">
                  <c:v>336.52093520117194</c:v>
                </c:pt>
                <c:pt idx="1513">
                  <c:v>391.78121508683864</c:v>
                </c:pt>
                <c:pt idx="1514">
                  <c:v>452.70921598641905</c:v>
                </c:pt>
                <c:pt idx="1515">
                  <c:v>519.30493789991385</c:v>
                </c:pt>
                <c:pt idx="1516">
                  <c:v>541.26735682883316</c:v>
                </c:pt>
                <c:pt idx="1517">
                  <c:v>538.43349632187653</c:v>
                </c:pt>
                <c:pt idx="1518">
                  <c:v>532.05731018122128</c:v>
                </c:pt>
                <c:pt idx="1519">
                  <c:v>535.59963581491797</c:v>
                </c:pt>
                <c:pt idx="1520">
                  <c:v>556.14512449035794</c:v>
                </c:pt>
                <c:pt idx="1521">
                  <c:v>587.31759006688833</c:v>
                </c:pt>
                <c:pt idx="1522">
                  <c:v>612.11386950276415</c:v>
                </c:pt>
                <c:pt idx="1523">
                  <c:v>588.73452032036755</c:v>
                </c:pt>
                <c:pt idx="1524">
                  <c:v>506.55256561860705</c:v>
                </c:pt>
                <c:pt idx="1525">
                  <c:v>412.4683967876262</c:v>
                </c:pt>
                <c:pt idx="1526">
                  <c:v>313.8500511455145</c:v>
                </c:pt>
                <c:pt idx="1527">
                  <c:v>247.60856179538871</c:v>
                </c:pt>
                <c:pt idx="1528">
                  <c:v>233.29756623525492</c:v>
                </c:pt>
                <c:pt idx="1529">
                  <c:v>227.77153824668818</c:v>
                </c:pt>
                <c:pt idx="1530">
                  <c:v>240.6656035533436</c:v>
                </c:pt>
                <c:pt idx="1531">
                  <c:v>293.44625549542229</c:v>
                </c:pt>
                <c:pt idx="1532">
                  <c:v>371.51911246209374</c:v>
                </c:pt>
                <c:pt idx="1533">
                  <c:v>481.7562861827314</c:v>
                </c:pt>
                <c:pt idx="1534">
                  <c:v>590.85991570058434</c:v>
                </c:pt>
                <c:pt idx="1535">
                  <c:v>644.7032653327725</c:v>
                </c:pt>
                <c:pt idx="1536">
                  <c:v>627.700102291029</c:v>
                </c:pt>
                <c:pt idx="1537">
                  <c:v>556.85358961709801</c:v>
                </c:pt>
                <c:pt idx="1538">
                  <c:v>471.12930928164144</c:v>
                </c:pt>
                <c:pt idx="1539">
                  <c:v>400.99126173444967</c:v>
                </c:pt>
                <c:pt idx="1540">
                  <c:v>398.86586635423203</c:v>
                </c:pt>
                <c:pt idx="1541">
                  <c:v>443.49916933880826</c:v>
                </c:pt>
                <c:pt idx="1542">
                  <c:v>511.51182150578211</c:v>
                </c:pt>
                <c:pt idx="1543">
                  <c:v>608.57154386906802</c:v>
                </c:pt>
                <c:pt idx="1544">
                  <c:v>700.67201034517802</c:v>
                </c:pt>
                <c:pt idx="1545">
                  <c:v>741.76298769605808</c:v>
                </c:pt>
                <c:pt idx="1546">
                  <c:v>703.50587085213579</c:v>
                </c:pt>
                <c:pt idx="1547">
                  <c:v>602.90382285515318</c:v>
                </c:pt>
                <c:pt idx="1548">
                  <c:v>483.17321643620937</c:v>
                </c:pt>
                <c:pt idx="1549">
                  <c:v>396.03200584727387</c:v>
                </c:pt>
                <c:pt idx="1550">
                  <c:v>393.19814534031724</c:v>
                </c:pt>
                <c:pt idx="1551">
                  <c:v>438.53991345163263</c:v>
                </c:pt>
                <c:pt idx="1552">
                  <c:v>497.34251897099563</c:v>
                </c:pt>
                <c:pt idx="1553">
                  <c:v>524.97265891382847</c:v>
                </c:pt>
                <c:pt idx="1554">
                  <c:v>481.04782105599202</c:v>
                </c:pt>
                <c:pt idx="1555">
                  <c:v>410.27215489473468</c:v>
                </c:pt>
                <c:pt idx="1556">
                  <c:v>321.43062800162477</c:v>
                </c:pt>
                <c:pt idx="1557">
                  <c:v>258.44807823450043</c:v>
                </c:pt>
                <c:pt idx="1558">
                  <c:v>255.61421772754318</c:v>
                </c:pt>
                <c:pt idx="1559">
                  <c:v>294.79233923622667</c:v>
                </c:pt>
                <c:pt idx="1560">
                  <c:v>330.14474906051896</c:v>
                </c:pt>
                <c:pt idx="1561">
                  <c:v>356.35795874987315</c:v>
                </c:pt>
                <c:pt idx="1562">
                  <c:v>376.19498229857385</c:v>
                </c:pt>
                <c:pt idx="1563">
                  <c:v>385.40502894618413</c:v>
                </c:pt>
                <c:pt idx="1564">
                  <c:v>368.40186590444142</c:v>
                </c:pt>
                <c:pt idx="1565">
                  <c:v>333.75792120688914</c:v>
                </c:pt>
                <c:pt idx="1566">
                  <c:v>292.45440431798733</c:v>
                </c:pt>
                <c:pt idx="1567">
                  <c:v>255.25998516417329</c:v>
                </c:pt>
                <c:pt idx="1568">
                  <c:v>227.20476614529682</c:v>
                </c:pt>
                <c:pt idx="1569">
                  <c:v>207.15520305857441</c:v>
                </c:pt>
                <c:pt idx="1570">
                  <c:v>200.07055179118086</c:v>
                </c:pt>
                <c:pt idx="1571">
                  <c:v>205.9508123431176</c:v>
                </c:pt>
                <c:pt idx="1572">
                  <c:v>218.20725903570758</c:v>
                </c:pt>
                <c:pt idx="1573">
                  <c:v>241.23237565473519</c:v>
                </c:pt>
                <c:pt idx="1574">
                  <c:v>257.81045962043532</c:v>
                </c:pt>
                <c:pt idx="1575">
                  <c:v>274.95531568752625</c:v>
                </c:pt>
                <c:pt idx="1576">
                  <c:v>284.94467397455071</c:v>
                </c:pt>
                <c:pt idx="1577">
                  <c:v>272.90076681998227</c:v>
                </c:pt>
                <c:pt idx="1578">
                  <c:v>224.79598471438305</c:v>
                </c:pt>
                <c:pt idx="1579">
                  <c:v>197.87430989828954</c:v>
                </c:pt>
                <c:pt idx="1580">
                  <c:v>181.29622593258961</c:v>
                </c:pt>
                <c:pt idx="1581">
                  <c:v>157.20841162345295</c:v>
                </c:pt>
                <c:pt idx="1582">
                  <c:v>146.65228123503726</c:v>
                </c:pt>
                <c:pt idx="1583">
                  <c:v>131.91620659885959</c:v>
                </c:pt>
                <c:pt idx="1584">
                  <c:v>127.24033676238015</c:v>
                </c:pt>
                <c:pt idx="1585">
                  <c:v>121.6434622611396</c:v>
                </c:pt>
                <c:pt idx="1586">
                  <c:v>114.70050401909435</c:v>
                </c:pt>
                <c:pt idx="1587">
                  <c:v>105.27791783346139</c:v>
                </c:pt>
                <c:pt idx="1588">
                  <c:v>95.997024673176696</c:v>
                </c:pt>
                <c:pt idx="1589">
                  <c:v>89.337452481827114</c:v>
                </c:pt>
                <c:pt idx="1590">
                  <c:v>85.511740797434669</c:v>
                </c:pt>
                <c:pt idx="1591">
                  <c:v>81.615182600368556</c:v>
                </c:pt>
                <c:pt idx="1592">
                  <c:v>77.293545327258769</c:v>
                </c:pt>
                <c:pt idx="1593">
                  <c:v>72.475982465431386</c:v>
                </c:pt>
                <c:pt idx="1594">
                  <c:v>67.304187040234481</c:v>
                </c:pt>
                <c:pt idx="1595">
                  <c:v>63.407628843168276</c:v>
                </c:pt>
                <c:pt idx="1596">
                  <c:v>60.219535772841382</c:v>
                </c:pt>
                <c:pt idx="1597">
                  <c:v>57.669061316579935</c:v>
                </c:pt>
                <c:pt idx="1598">
                  <c:v>55.6145124490359</c:v>
                </c:pt>
                <c:pt idx="1599">
                  <c:v>54.268428708231212</c:v>
                </c:pt>
                <c:pt idx="1600">
                  <c:v>55.331126398340146</c:v>
                </c:pt>
                <c:pt idx="1601">
                  <c:v>58.02329387994952</c:v>
                </c:pt>
                <c:pt idx="1602">
                  <c:v>61.069693924928593</c:v>
                </c:pt>
                <c:pt idx="1603">
                  <c:v>62.486624178407133</c:v>
                </c:pt>
                <c:pt idx="1604">
                  <c:v>60.786307874232826</c:v>
                </c:pt>
                <c:pt idx="1605">
                  <c:v>57.243982240536283</c:v>
                </c:pt>
                <c:pt idx="1606">
                  <c:v>54.12673568288335</c:v>
                </c:pt>
                <c:pt idx="1607">
                  <c:v>51.647107739295727</c:v>
                </c:pt>
                <c:pt idx="1608">
                  <c:v>51.222028663252125</c:v>
                </c:pt>
                <c:pt idx="1609">
                  <c:v>51.080335637904312</c:v>
                </c:pt>
                <c:pt idx="1610">
                  <c:v>50.726103074534663</c:v>
                </c:pt>
                <c:pt idx="1611">
                  <c:v>50.726103074534663</c:v>
                </c:pt>
                <c:pt idx="1612">
                  <c:v>49.096633283034208</c:v>
                </c:pt>
                <c:pt idx="1613">
                  <c:v>47.254623953511974</c:v>
                </c:pt>
                <c:pt idx="1614">
                  <c:v>44.704149497250441</c:v>
                </c:pt>
                <c:pt idx="1615">
                  <c:v>42.366214579010745</c:v>
                </c:pt>
                <c:pt idx="1616">
                  <c:v>40.595051762162484</c:v>
                </c:pt>
                <c:pt idx="1617">
                  <c:v>39.248968021357811</c:v>
                </c:pt>
                <c:pt idx="1618">
                  <c:v>38.044577305900965</c:v>
                </c:pt>
                <c:pt idx="1619">
                  <c:v>36.840186590444098</c:v>
                </c:pt>
                <c:pt idx="1620">
                  <c:v>35.706642387661248</c:v>
                </c:pt>
                <c:pt idx="1621">
                  <c:v>34.573098184878361</c:v>
                </c:pt>
                <c:pt idx="1622">
                  <c:v>33.722940032791207</c:v>
                </c:pt>
                <c:pt idx="1623">
                  <c:v>32.801935368030072</c:v>
                </c:pt>
                <c:pt idx="1624">
                  <c:v>33.085321418725812</c:v>
                </c:pt>
                <c:pt idx="1625">
                  <c:v>33.652093520117248</c:v>
                </c:pt>
                <c:pt idx="1626">
                  <c:v>37.973730793227041</c:v>
                </c:pt>
                <c:pt idx="1627">
                  <c:v>44.774996009924415</c:v>
                </c:pt>
                <c:pt idx="1628">
                  <c:v>50.088484460469189</c:v>
                </c:pt>
                <c:pt idx="1629">
                  <c:v>56.889749677166542</c:v>
                </c:pt>
                <c:pt idx="1630">
                  <c:v>58.660912494014937</c:v>
                </c:pt>
                <c:pt idx="1631">
                  <c:v>61.423926488298179</c:v>
                </c:pt>
                <c:pt idx="1632">
                  <c:v>72.971908054148969</c:v>
                </c:pt>
                <c:pt idx="1633">
                  <c:v>75.380689485062717</c:v>
                </c:pt>
                <c:pt idx="1634">
                  <c:v>75.451535997736556</c:v>
                </c:pt>
                <c:pt idx="1635">
                  <c:v>69.925508009169889</c:v>
                </c:pt>
                <c:pt idx="1636">
                  <c:v>55.401972911014077</c:v>
                </c:pt>
                <c:pt idx="1637">
                  <c:v>54.268428708231212</c:v>
                </c:pt>
                <c:pt idx="1638">
                  <c:v>60.998847412254584</c:v>
                </c:pt>
                <c:pt idx="1639">
                  <c:v>63.265935817820484</c:v>
                </c:pt>
                <c:pt idx="1640">
                  <c:v>63.97440094455979</c:v>
                </c:pt>
                <c:pt idx="1641">
                  <c:v>57.314828753210108</c:v>
                </c:pt>
                <c:pt idx="1642">
                  <c:v>45.129228573294036</c:v>
                </c:pt>
                <c:pt idx="1643">
                  <c:v>39.248968021357811</c:v>
                </c:pt>
                <c:pt idx="1644">
                  <c:v>35.564949362313349</c:v>
                </c:pt>
                <c:pt idx="1645">
                  <c:v>32.872781880704004</c:v>
                </c:pt>
                <c:pt idx="1646">
                  <c:v>31.526698139899313</c:v>
                </c:pt>
                <c:pt idx="1647">
                  <c:v>30.393153937116431</c:v>
                </c:pt>
                <c:pt idx="1648">
                  <c:v>29.542995785029227</c:v>
                </c:pt>
                <c:pt idx="1649">
                  <c:v>28.954969729835639</c:v>
                </c:pt>
                <c:pt idx="1650">
                  <c:v>31.434597673423177</c:v>
                </c:pt>
                <c:pt idx="1651">
                  <c:v>37.810783814076999</c:v>
                </c:pt>
                <c:pt idx="1652">
                  <c:v>42.557500163230308</c:v>
                </c:pt>
                <c:pt idx="1653">
                  <c:v>45.837693700033341</c:v>
                </c:pt>
                <c:pt idx="1654">
                  <c:v>44.704149497250441</c:v>
                </c:pt>
                <c:pt idx="1655">
                  <c:v>38.894735457988141</c:v>
                </c:pt>
                <c:pt idx="1656">
                  <c:v>34.360558646856553</c:v>
                </c:pt>
                <c:pt idx="1657">
                  <c:v>31.030772551181773</c:v>
                </c:pt>
                <c:pt idx="1658">
                  <c:v>28.742430191813806</c:v>
                </c:pt>
                <c:pt idx="1659">
                  <c:v>27.311330635800431</c:v>
                </c:pt>
                <c:pt idx="1660">
                  <c:v>26.914590164826421</c:v>
                </c:pt>
                <c:pt idx="1661">
                  <c:v>28.189827392957159</c:v>
                </c:pt>
                <c:pt idx="1662">
                  <c:v>29.628011600237944</c:v>
                </c:pt>
                <c:pt idx="1663">
                  <c:v>30.492339054859887</c:v>
                </c:pt>
                <c:pt idx="1664">
                  <c:v>30.44983114725558</c:v>
                </c:pt>
                <c:pt idx="1665">
                  <c:v>28.79910740195297</c:v>
                </c:pt>
                <c:pt idx="1666">
                  <c:v>26.942928769895975</c:v>
                </c:pt>
                <c:pt idx="1667">
                  <c:v>25.603929680358693</c:v>
                </c:pt>
                <c:pt idx="1668">
                  <c:v>24.753771528271507</c:v>
                </c:pt>
                <c:pt idx="1669">
                  <c:v>24.718348271934516</c:v>
                </c:pt>
                <c:pt idx="1670">
                  <c:v>24.746686877004084</c:v>
                </c:pt>
                <c:pt idx="1671">
                  <c:v>24.881295251084591</c:v>
                </c:pt>
                <c:pt idx="1672">
                  <c:v>25.582675726556516</c:v>
                </c:pt>
                <c:pt idx="1673">
                  <c:v>25.589760377823868</c:v>
                </c:pt>
                <c:pt idx="1674">
                  <c:v>25.625183634160827</c:v>
                </c:pt>
                <c:pt idx="1675">
                  <c:v>25.476405957545602</c:v>
                </c:pt>
                <c:pt idx="1676">
                  <c:v>24.491639431377916</c:v>
                </c:pt>
                <c:pt idx="1677">
                  <c:v>23.535211510279886</c:v>
                </c:pt>
                <c:pt idx="1678">
                  <c:v>22.61420684551879</c:v>
                </c:pt>
                <c:pt idx="1679">
                  <c:v>21.92699567258164</c:v>
                </c:pt>
                <c:pt idx="1680">
                  <c:v>21.452324037666287</c:v>
                </c:pt>
                <c:pt idx="1681">
                  <c:v>21.091006823029272</c:v>
                </c:pt>
                <c:pt idx="1682">
                  <c:v>20.814705423600966</c:v>
                </c:pt>
                <c:pt idx="1683">
                  <c:v>20.495896116568233</c:v>
                </c:pt>
                <c:pt idx="1684">
                  <c:v>20.297525881081217</c:v>
                </c:pt>
                <c:pt idx="1685">
                  <c:v>22.585868240449216</c:v>
                </c:pt>
                <c:pt idx="1686">
                  <c:v>32.731088855356099</c:v>
                </c:pt>
                <c:pt idx="1687">
                  <c:v>39.624454538529633</c:v>
                </c:pt>
                <c:pt idx="1688">
                  <c:v>44.279070421206896</c:v>
                </c:pt>
                <c:pt idx="1689">
                  <c:v>45.05838206062014</c:v>
                </c:pt>
                <c:pt idx="1690">
                  <c:v>37.406958691835591</c:v>
                </c:pt>
                <c:pt idx="1691">
                  <c:v>33.368707469421494</c:v>
                </c:pt>
                <c:pt idx="1692">
                  <c:v>31.24331208920357</c:v>
                </c:pt>
                <c:pt idx="1693">
                  <c:v>30.095598583885884</c:v>
                </c:pt>
                <c:pt idx="1694">
                  <c:v>29.05415484757912</c:v>
                </c:pt>
                <c:pt idx="1695">
                  <c:v>27.197976215522125</c:v>
                </c:pt>
                <c:pt idx="1696">
                  <c:v>25.256781768256442</c:v>
                </c:pt>
                <c:pt idx="1697">
                  <c:v>23.733581745766887</c:v>
                </c:pt>
                <c:pt idx="1698">
                  <c:v>22.61420684551879</c:v>
                </c:pt>
                <c:pt idx="1699">
                  <c:v>21.912826370046872</c:v>
                </c:pt>
                <c:pt idx="1700">
                  <c:v>21.459408688933696</c:v>
                </c:pt>
                <c:pt idx="1701">
                  <c:v>21.105176125564057</c:v>
                </c:pt>
                <c:pt idx="1702">
                  <c:v>20.807620772333529</c:v>
                </c:pt>
                <c:pt idx="1703">
                  <c:v>21.147684033168417</c:v>
                </c:pt>
                <c:pt idx="1704">
                  <c:v>24.250761288286593</c:v>
                </c:pt>
                <c:pt idx="1705">
                  <c:v>27.771832968180966</c:v>
                </c:pt>
                <c:pt idx="1706">
                  <c:v>30.867825572031752</c:v>
                </c:pt>
                <c:pt idx="1707">
                  <c:v>32.306009779312461</c:v>
                </c:pt>
                <c:pt idx="1708">
                  <c:v>30.293968819372914</c:v>
                </c:pt>
                <c:pt idx="1709">
                  <c:v>27.26173807692863</c:v>
                </c:pt>
                <c:pt idx="1710">
                  <c:v>24.357031057297508</c:v>
                </c:pt>
                <c:pt idx="1711">
                  <c:v>22.352074748625242</c:v>
                </c:pt>
                <c:pt idx="1712">
                  <c:v>20.956398448948804</c:v>
                </c:pt>
                <c:pt idx="1713">
                  <c:v>20.02830913292027</c:v>
                </c:pt>
                <c:pt idx="1714">
                  <c:v>19.390690518854925</c:v>
                </c:pt>
                <c:pt idx="1715">
                  <c:v>18.873510976335204</c:v>
                </c:pt>
                <c:pt idx="1716">
                  <c:v>18.483855156628625</c:v>
                </c:pt>
                <c:pt idx="1717">
                  <c:v>18.115453290724169</c:v>
                </c:pt>
                <c:pt idx="1718">
                  <c:v>17.732882122284938</c:v>
                </c:pt>
                <c:pt idx="1719">
                  <c:v>17.527427235530514</c:v>
                </c:pt>
                <c:pt idx="1720">
                  <c:v>17.555765840600113</c:v>
                </c:pt>
                <c:pt idx="1721">
                  <c:v>18.257146316072028</c:v>
                </c:pt>
                <c:pt idx="1722">
                  <c:v>19.957462620246375</c:v>
                </c:pt>
                <c:pt idx="1723">
                  <c:v>21.40273147879455</c:v>
                </c:pt>
                <c:pt idx="1724">
                  <c:v>22.174958466940467</c:v>
                </c:pt>
                <c:pt idx="1725">
                  <c:v>21.877403113709907</c:v>
                </c:pt>
                <c:pt idx="1726">
                  <c:v>20.410880301359533</c:v>
                </c:pt>
                <c:pt idx="1727">
                  <c:v>19.043542606752645</c:v>
                </c:pt>
                <c:pt idx="1728">
                  <c:v>18.094199336921957</c:v>
                </c:pt>
                <c:pt idx="1729">
                  <c:v>17.64078165580883</c:v>
                </c:pt>
                <c:pt idx="1730">
                  <c:v>17.456580722856625</c:v>
                </c:pt>
                <c:pt idx="1731">
                  <c:v>17.406988163984874</c:v>
                </c:pt>
                <c:pt idx="1732">
                  <c:v>17.378649558915249</c:v>
                </c:pt>
                <c:pt idx="1733">
                  <c:v>17.236956533567422</c:v>
                </c:pt>
                <c:pt idx="1734">
                  <c:v>16.967739785406483</c:v>
                </c:pt>
                <c:pt idx="1735">
                  <c:v>16.563914663165079</c:v>
                </c:pt>
                <c:pt idx="1736">
                  <c:v>16.195512797260626</c:v>
                </c:pt>
                <c:pt idx="1737">
                  <c:v>15.926296049099706</c:v>
                </c:pt>
                <c:pt idx="1738">
                  <c:v>15.763349069949665</c:v>
                </c:pt>
                <c:pt idx="1739">
                  <c:v>15.692502557275736</c:v>
                </c:pt>
                <c:pt idx="1740">
                  <c:v>15.685417906008349</c:v>
                </c:pt>
                <c:pt idx="1741">
                  <c:v>15.706671859810511</c:v>
                </c:pt>
                <c:pt idx="1742">
                  <c:v>16.280528612469318</c:v>
                </c:pt>
                <c:pt idx="1743">
                  <c:v>19.015204001683092</c:v>
                </c:pt>
                <c:pt idx="1744">
                  <c:v>23.57771941788425</c:v>
                </c:pt>
                <c:pt idx="1745">
                  <c:v>28.558229258861576</c:v>
                </c:pt>
                <c:pt idx="1746">
                  <c:v>31.725068375386304</c:v>
                </c:pt>
                <c:pt idx="1747">
                  <c:v>32.235163266638622</c:v>
                </c:pt>
                <c:pt idx="1748">
                  <c:v>31.385005114551451</c:v>
                </c:pt>
                <c:pt idx="1749">
                  <c:v>32.235163266638622</c:v>
                </c:pt>
                <c:pt idx="1750">
                  <c:v>35.352409824291549</c:v>
                </c:pt>
                <c:pt idx="1751">
                  <c:v>37.265265666487764</c:v>
                </c:pt>
                <c:pt idx="1752">
                  <c:v>37.548651717183454</c:v>
                </c:pt>
                <c:pt idx="1753">
                  <c:v>34.998177260921999</c:v>
                </c:pt>
                <c:pt idx="1754">
                  <c:v>30.981179992310029</c:v>
                </c:pt>
                <c:pt idx="1755">
                  <c:v>28.267758556898507</c:v>
                </c:pt>
                <c:pt idx="1756">
                  <c:v>26.404495273574089</c:v>
                </c:pt>
                <c:pt idx="1757">
                  <c:v>25.008818973897657</c:v>
                </c:pt>
                <c:pt idx="1758">
                  <c:v>23.875274771114761</c:v>
                </c:pt>
                <c:pt idx="1759">
                  <c:v>22.933016152551478</c:v>
                </c:pt>
                <c:pt idx="1760">
                  <c:v>22.089942651731668</c:v>
                </c:pt>
                <c:pt idx="1761">
                  <c:v>21.331884966120654</c:v>
                </c:pt>
                <c:pt idx="1762">
                  <c:v>20.65175844445093</c:v>
                </c:pt>
                <c:pt idx="1763">
                  <c:v>20.084986343059455</c:v>
                </c:pt>
                <c:pt idx="1764">
                  <c:v>19.702415174620203</c:v>
                </c:pt>
                <c:pt idx="1765">
                  <c:v>19.404859821389714</c:v>
                </c:pt>
                <c:pt idx="1766">
                  <c:v>19.213574237170089</c:v>
                </c:pt>
                <c:pt idx="1767">
                  <c:v>19.199404934635293</c:v>
                </c:pt>
                <c:pt idx="1768">
                  <c:v>19.518214241668002</c:v>
                </c:pt>
                <c:pt idx="1769">
                  <c:v>21.112260776831455</c:v>
                </c:pt>
                <c:pt idx="1770">
                  <c:v>24.654586410528001</c:v>
                </c:pt>
                <c:pt idx="1771">
                  <c:v>28.891207868429078</c:v>
                </c:pt>
                <c:pt idx="1772">
                  <c:v>32.440618153392982</c:v>
                </c:pt>
                <c:pt idx="1773">
                  <c:v>34.573098184878361</c:v>
                </c:pt>
                <c:pt idx="1774">
                  <c:v>34.148019108834809</c:v>
                </c:pt>
                <c:pt idx="1775">
                  <c:v>32.376856291986449</c:v>
                </c:pt>
                <c:pt idx="1776">
                  <c:v>30.53484696246429</c:v>
                </c:pt>
                <c:pt idx="1777">
                  <c:v>28.614906469000786</c:v>
                </c:pt>
                <c:pt idx="1778">
                  <c:v>27.013775282569885</c:v>
                </c:pt>
                <c:pt idx="1779">
                  <c:v>25.986500848797871</c:v>
                </c:pt>
                <c:pt idx="1780">
                  <c:v>25.717284100636984</c:v>
                </c:pt>
                <c:pt idx="1781">
                  <c:v>26.928759467361168</c:v>
                </c:pt>
                <c:pt idx="1782">
                  <c:v>29.521741831227029</c:v>
                </c:pt>
                <c:pt idx="1783">
                  <c:v>32.674411645216964</c:v>
                </c:pt>
                <c:pt idx="1784">
                  <c:v>36.981879615791939</c:v>
                </c:pt>
                <c:pt idx="1785">
                  <c:v>40.311665711466695</c:v>
                </c:pt>
                <c:pt idx="1786">
                  <c:v>43.074679705750036</c:v>
                </c:pt>
                <c:pt idx="1787">
                  <c:v>45.05838206062014</c:v>
                </c:pt>
                <c:pt idx="1788">
                  <c:v>46.050233238055213</c:v>
                </c:pt>
                <c:pt idx="1789">
                  <c:v>48.529861181642694</c:v>
                </c:pt>
                <c:pt idx="1790">
                  <c:v>52.709805429404696</c:v>
                </c:pt>
                <c:pt idx="1791">
                  <c:v>55.685358961709845</c:v>
                </c:pt>
                <c:pt idx="1792">
                  <c:v>59.085991570058475</c:v>
                </c:pt>
                <c:pt idx="1793">
                  <c:v>60.219535772841382</c:v>
                </c:pt>
                <c:pt idx="1794">
                  <c:v>58.235833417971349</c:v>
                </c:pt>
                <c:pt idx="1795">
                  <c:v>60.715461361558901</c:v>
                </c:pt>
                <c:pt idx="1796">
                  <c:v>64.682866071298989</c:v>
                </c:pt>
                <c:pt idx="1797">
                  <c:v>70.988205699279007</c:v>
                </c:pt>
                <c:pt idx="1798">
                  <c:v>89.90422458321865</c:v>
                </c:pt>
                <c:pt idx="1799">
                  <c:v>132.90805777629464</c:v>
                </c:pt>
                <c:pt idx="1800">
                  <c:v>184.48431900291664</c:v>
                </c:pt>
                <c:pt idx="1801">
                  <c:v>242.08253380682237</c:v>
                </c:pt>
                <c:pt idx="1802">
                  <c:v>280.90642275213628</c:v>
                </c:pt>
                <c:pt idx="1803">
                  <c:v>275.73462732693974</c:v>
                </c:pt>
                <c:pt idx="1804">
                  <c:v>249.66311066293298</c:v>
                </c:pt>
                <c:pt idx="1805">
                  <c:v>209.20975192611797</c:v>
                </c:pt>
                <c:pt idx="1806">
                  <c:v>173.21972348776126</c:v>
                </c:pt>
                <c:pt idx="1807">
                  <c:v>152.81592783766953</c:v>
                </c:pt>
                <c:pt idx="1808">
                  <c:v>152.60338829964724</c:v>
                </c:pt>
                <c:pt idx="1809">
                  <c:v>182.42977013537228</c:v>
                </c:pt>
                <c:pt idx="1810">
                  <c:v>226.21291496786168</c:v>
                </c:pt>
                <c:pt idx="1811">
                  <c:v>270.5628319017427</c:v>
                </c:pt>
                <c:pt idx="1812">
                  <c:v>292.10017175461769</c:v>
                </c:pt>
                <c:pt idx="1813">
                  <c:v>271.97976215522135</c:v>
                </c:pt>
                <c:pt idx="1814">
                  <c:v>240.5947570406698</c:v>
                </c:pt>
                <c:pt idx="1815">
                  <c:v>208.43044028670528</c:v>
                </c:pt>
                <c:pt idx="1816">
                  <c:v>188.5225702253305</c:v>
                </c:pt>
                <c:pt idx="1817">
                  <c:v>184.13008643954672</c:v>
                </c:pt>
                <c:pt idx="1818">
                  <c:v>174.70750025391393</c:v>
                </c:pt>
                <c:pt idx="1819">
                  <c:v>162.02597448528041</c:v>
                </c:pt>
                <c:pt idx="1820">
                  <c:v>143.88926724075401</c:v>
                </c:pt>
                <c:pt idx="1821">
                  <c:v>125.61086697087974</c:v>
                </c:pt>
                <c:pt idx="1822">
                  <c:v>110.87479233470195</c:v>
                </c:pt>
                <c:pt idx="1823">
                  <c:v>100.10612240826455</c:v>
                </c:pt>
                <c:pt idx="1824">
                  <c:v>98.051573540720554</c:v>
                </c:pt>
                <c:pt idx="1825">
                  <c:v>171.30686764556526</c:v>
                </c:pt>
                <c:pt idx="1826">
                  <c:v>275.02616220019985</c:v>
                </c:pt>
                <c:pt idx="1827">
                  <c:v>390.15174529533857</c:v>
                </c:pt>
                <c:pt idx="1828">
                  <c:v>507.26103074534626</c:v>
                </c:pt>
                <c:pt idx="1829">
                  <c:v>541.26735682883316</c:v>
                </c:pt>
                <c:pt idx="1830">
                  <c:v>527.80651942078566</c:v>
                </c:pt>
                <c:pt idx="1831">
                  <c:v>462.62772776076974</c:v>
                </c:pt>
                <c:pt idx="1832">
                  <c:v>371.44826594942043</c:v>
                </c:pt>
                <c:pt idx="1833">
                  <c:v>284.94467397455071</c:v>
                </c:pt>
                <c:pt idx="1834">
                  <c:v>215.01916596538052</c:v>
                </c:pt>
                <c:pt idx="1835">
                  <c:v>182.64230967339421</c:v>
                </c:pt>
                <c:pt idx="1836">
                  <c:v>166.98523037245576</c:v>
                </c:pt>
                <c:pt idx="1837">
                  <c:v>153.17016040103877</c:v>
                </c:pt>
                <c:pt idx="1838">
                  <c:v>138.5049322775352</c:v>
                </c:pt>
                <c:pt idx="1839">
                  <c:v>124.33562974274899</c:v>
                </c:pt>
                <c:pt idx="1840">
                  <c:v>111.4415644360936</c:v>
                </c:pt>
                <c:pt idx="1841">
                  <c:v>100.60204799698199</c:v>
                </c:pt>
                <c:pt idx="1842">
                  <c:v>91.675387400066626</c:v>
                </c:pt>
                <c:pt idx="1843">
                  <c:v>84.023964031282233</c:v>
                </c:pt>
                <c:pt idx="1844">
                  <c:v>78.14370347934603</c:v>
                </c:pt>
                <c:pt idx="1845">
                  <c:v>74.176298769605779</c:v>
                </c:pt>
                <c:pt idx="1846">
                  <c:v>71.838363851366069</c:v>
                </c:pt>
                <c:pt idx="1847">
                  <c:v>72.405135952757519</c:v>
                </c:pt>
                <c:pt idx="1848">
                  <c:v>74.247145282279817</c:v>
                </c:pt>
                <c:pt idx="1849">
                  <c:v>75.593229023084433</c:v>
                </c:pt>
                <c:pt idx="1850">
                  <c:v>76.939312763889049</c:v>
                </c:pt>
                <c:pt idx="1851">
                  <c:v>78.639629068063527</c:v>
                </c:pt>
                <c:pt idx="1852">
                  <c:v>97.413954926655194</c:v>
                </c:pt>
                <c:pt idx="1853">
                  <c:v>204.10880301359541</c:v>
                </c:pt>
                <c:pt idx="1854">
                  <c:v>351.04447029932885</c:v>
                </c:pt>
                <c:pt idx="1855">
                  <c:v>515.62091924087053</c:v>
                </c:pt>
                <c:pt idx="1856">
                  <c:v>703.50587085213579</c:v>
                </c:pt>
                <c:pt idx="1857">
                  <c:v>835.28038442564787</c:v>
                </c:pt>
                <c:pt idx="1858">
                  <c:v>913.21154836697167</c:v>
                </c:pt>
                <c:pt idx="1859">
                  <c:v>933.75703704241107</c:v>
                </c:pt>
                <c:pt idx="1860">
                  <c:v>840.94810543956157</c:v>
                </c:pt>
                <c:pt idx="1861">
                  <c:v>651.43368403679654</c:v>
                </c:pt>
                <c:pt idx="1862">
                  <c:v>459.86471376648626</c:v>
                </c:pt>
                <c:pt idx="1863">
                  <c:v>301.80614399094628</c:v>
                </c:pt>
                <c:pt idx="1864">
                  <c:v>216.64863575688099</c:v>
                </c:pt>
                <c:pt idx="1865">
                  <c:v>210.34329612890122</c:v>
                </c:pt>
                <c:pt idx="1866">
                  <c:v>226.21291496786168</c:v>
                </c:pt>
                <c:pt idx="1867">
                  <c:v>242.01168729414806</c:v>
                </c:pt>
                <c:pt idx="1868">
                  <c:v>254.33898049941243</c:v>
                </c:pt>
                <c:pt idx="1869">
                  <c:v>247.67940830806293</c:v>
                </c:pt>
                <c:pt idx="1870">
                  <c:v>227.91323127203617</c:v>
                </c:pt>
                <c:pt idx="1871">
                  <c:v>209.20975192611797</c:v>
                </c:pt>
                <c:pt idx="1872">
                  <c:v>191.78150980833141</c:v>
                </c:pt>
                <c:pt idx="1873">
                  <c:v>185.5470166930254</c:v>
                </c:pt>
                <c:pt idx="1874">
                  <c:v>195.89060754341952</c:v>
                </c:pt>
                <c:pt idx="1875">
                  <c:v>213.88562176259782</c:v>
                </c:pt>
                <c:pt idx="1876">
                  <c:v>227.41730568331855</c:v>
                </c:pt>
                <c:pt idx="1877">
                  <c:v>230.39285921562401</c:v>
                </c:pt>
                <c:pt idx="1878">
                  <c:v>219.90757533988179</c:v>
                </c:pt>
                <c:pt idx="1879">
                  <c:v>206.58843095718328</c:v>
                </c:pt>
                <c:pt idx="1880">
                  <c:v>252.14273860652057</c:v>
                </c:pt>
                <c:pt idx="1881">
                  <c:v>348.77738189376294</c:v>
                </c:pt>
                <c:pt idx="1882">
                  <c:v>466.45343944516168</c:v>
                </c:pt>
                <c:pt idx="1883">
                  <c:v>599.36149722145649</c:v>
                </c:pt>
                <c:pt idx="1884">
                  <c:v>685.79424268365301</c:v>
                </c:pt>
                <c:pt idx="1885">
                  <c:v>712.7159174997463</c:v>
                </c:pt>
                <c:pt idx="1886">
                  <c:v>682.25191704995598</c:v>
                </c:pt>
                <c:pt idx="1887">
                  <c:v>583.77526443319175</c:v>
                </c:pt>
                <c:pt idx="1888">
                  <c:v>460.8565649439214</c:v>
                </c:pt>
                <c:pt idx="1889">
                  <c:v>352.81563311617657</c:v>
                </c:pt>
                <c:pt idx="1890">
                  <c:v>287.42430191813793</c:v>
                </c:pt>
                <c:pt idx="1891">
                  <c:v>273.32584589602624</c:v>
                </c:pt>
                <c:pt idx="1892">
                  <c:v>273.75092497206953</c:v>
                </c:pt>
                <c:pt idx="1893">
                  <c:v>265.67442252724175</c:v>
                </c:pt>
                <c:pt idx="1894">
                  <c:v>279.34779947331032</c:v>
                </c:pt>
                <c:pt idx="1895">
                  <c:v>384.12979171805409</c:v>
                </c:pt>
                <c:pt idx="1896">
                  <c:v>549.13131973563941</c:v>
                </c:pt>
                <c:pt idx="1897">
                  <c:v>750.26456921692977</c:v>
                </c:pt>
                <c:pt idx="1898">
                  <c:v>974.13954926655276</c:v>
                </c:pt>
                <c:pt idx="1899">
                  <c:v>1095.2870859389739</c:v>
                </c:pt>
                <c:pt idx="1900">
                  <c:v>1110.8733187272378</c:v>
                </c:pt>
                <c:pt idx="1901">
                  <c:v>1043.5691316870043</c:v>
                </c:pt>
                <c:pt idx="1902">
                  <c:v>855.82587310108693</c:v>
                </c:pt>
                <c:pt idx="1903">
                  <c:v>678.70959141625951</c:v>
                </c:pt>
                <c:pt idx="1904">
                  <c:v>584.48372955993182</c:v>
                </c:pt>
                <c:pt idx="1905">
                  <c:v>539.85042657535439</c:v>
                </c:pt>
                <c:pt idx="1906">
                  <c:v>566.06363626470898</c:v>
                </c:pt>
                <c:pt idx="1907">
                  <c:v>592.27684595406402</c:v>
                </c:pt>
                <c:pt idx="1908">
                  <c:v>583.77526443319175</c:v>
                </c:pt>
                <c:pt idx="1909">
                  <c:v>576.69061316579848</c:v>
                </c:pt>
                <c:pt idx="1910">
                  <c:v>571.73135727862416</c:v>
                </c:pt>
                <c:pt idx="1911">
                  <c:v>575.98214803905933</c:v>
                </c:pt>
                <c:pt idx="1912">
                  <c:v>578.10754341927725</c:v>
                </c:pt>
                <c:pt idx="1913">
                  <c:v>555.43665936361936</c:v>
                </c:pt>
                <c:pt idx="1914">
                  <c:v>505.13563536512834</c:v>
                </c:pt>
                <c:pt idx="1915">
                  <c:v>430.74679705750037</c:v>
                </c:pt>
                <c:pt idx="1916">
                  <c:v>350.12346563456754</c:v>
                </c:pt>
                <c:pt idx="1917">
                  <c:v>291.25001360253049</c:v>
                </c:pt>
                <c:pt idx="1918">
                  <c:v>277.08071106774429</c:v>
                </c:pt>
                <c:pt idx="1919">
                  <c:v>299.7515951234023</c:v>
                </c:pt>
                <c:pt idx="1920">
                  <c:v>338.57548406871672</c:v>
                </c:pt>
                <c:pt idx="1921">
                  <c:v>372.65265666487738</c:v>
                </c:pt>
                <c:pt idx="1922">
                  <c:v>373.3611217916166</c:v>
                </c:pt>
                <c:pt idx="1923">
                  <c:v>341.69273062636938</c:v>
                </c:pt>
                <c:pt idx="1924">
                  <c:v>296.63434856574935</c:v>
                </c:pt>
                <c:pt idx="1925">
                  <c:v>257.81045962043532</c:v>
                </c:pt>
                <c:pt idx="1926">
                  <c:v>230.67624526631931</c:v>
                </c:pt>
                <c:pt idx="1927">
                  <c:v>211.83107289505381</c:v>
                </c:pt>
                <c:pt idx="1928">
                  <c:v>197.59092384759387</c:v>
                </c:pt>
                <c:pt idx="1929">
                  <c:v>185.33447715500381</c:v>
                </c:pt>
                <c:pt idx="1930">
                  <c:v>174.70750025391393</c:v>
                </c:pt>
                <c:pt idx="1931">
                  <c:v>165.35576058095504</c:v>
                </c:pt>
                <c:pt idx="1932">
                  <c:v>156.78333254740954</c:v>
                </c:pt>
                <c:pt idx="1933">
                  <c:v>150.83222548279946</c:v>
                </c:pt>
                <c:pt idx="1934">
                  <c:v>147.0065137984067</c:v>
                </c:pt>
                <c:pt idx="1935">
                  <c:v>143.46418816471035</c:v>
                </c:pt>
                <c:pt idx="1936">
                  <c:v>140.06355555636139</c:v>
                </c:pt>
                <c:pt idx="1937">
                  <c:v>136.2378438719694</c:v>
                </c:pt>
                <c:pt idx="1938">
                  <c:v>131.34943449746814</c:v>
                </c:pt>
                <c:pt idx="1939">
                  <c:v>127.31118327505409</c:v>
                </c:pt>
                <c:pt idx="1940">
                  <c:v>126.10679255959717</c:v>
                </c:pt>
                <c:pt idx="1941">
                  <c:v>128.3030344524893</c:v>
                </c:pt>
                <c:pt idx="1942">
                  <c:v>133.47482987768629</c:v>
                </c:pt>
                <c:pt idx="1943">
                  <c:v>136.52122992266536</c:v>
                </c:pt>
                <c:pt idx="1944">
                  <c:v>137.86731366346984</c:v>
                </c:pt>
                <c:pt idx="1945">
                  <c:v>156.28740695869223</c:v>
                </c:pt>
                <c:pt idx="1946">
                  <c:v>196.17399359411476</c:v>
                </c:pt>
                <c:pt idx="1947">
                  <c:v>242.86184544623578</c:v>
                </c:pt>
                <c:pt idx="1948">
                  <c:v>292.02932524194364</c:v>
                </c:pt>
                <c:pt idx="1949">
                  <c:v>357.77488900335231</c:v>
                </c:pt>
                <c:pt idx="1950">
                  <c:v>410.20130838206069</c:v>
                </c:pt>
                <c:pt idx="1951">
                  <c:v>474.67163491533796</c:v>
                </c:pt>
                <c:pt idx="1952">
                  <c:v>550.47740347644424</c:v>
                </c:pt>
                <c:pt idx="1953">
                  <c:v>603.61228798189245</c:v>
                </c:pt>
                <c:pt idx="1954">
                  <c:v>643.28633507929476</c:v>
                </c:pt>
                <c:pt idx="1955">
                  <c:v>646.82866071298986</c:v>
                </c:pt>
                <c:pt idx="1956">
                  <c:v>592.27684595406402</c:v>
                </c:pt>
                <c:pt idx="1957">
                  <c:v>489.90363514023284</c:v>
                </c:pt>
                <c:pt idx="1958">
                  <c:v>383.84640566735868</c:v>
                </c:pt>
                <c:pt idx="1959">
                  <c:v>290.11646939974793</c:v>
                </c:pt>
                <c:pt idx="1960">
                  <c:v>233.79349182397235</c:v>
                </c:pt>
                <c:pt idx="1961">
                  <c:v>208.43044028670528</c:v>
                </c:pt>
                <c:pt idx="1962">
                  <c:v>188.5225702253305</c:v>
                </c:pt>
                <c:pt idx="1963">
                  <c:v>174.92003979193581</c:v>
                </c:pt>
                <c:pt idx="1964">
                  <c:v>165.35576058095504</c:v>
                </c:pt>
                <c:pt idx="1965">
                  <c:v>154.65793716719159</c:v>
                </c:pt>
                <c:pt idx="1966">
                  <c:v>145.58958354492813</c:v>
                </c:pt>
                <c:pt idx="1967">
                  <c:v>137.08800202405655</c:v>
                </c:pt>
                <c:pt idx="1968">
                  <c:v>129.86165773131555</c:v>
                </c:pt>
                <c:pt idx="1969">
                  <c:v>136.59207643533924</c:v>
                </c:pt>
                <c:pt idx="1970">
                  <c:v>183.06738874943781</c:v>
                </c:pt>
                <c:pt idx="1971">
                  <c:v>209.13890541344443</c:v>
                </c:pt>
                <c:pt idx="1972">
                  <c:v>265.24934345119749</c:v>
                </c:pt>
                <c:pt idx="1973">
                  <c:v>356.57049828789462</c:v>
                </c:pt>
                <c:pt idx="1974">
                  <c:v>449.37942989074492</c:v>
                </c:pt>
                <c:pt idx="1975">
                  <c:v>677.2926611627804</c:v>
                </c:pt>
                <c:pt idx="1976">
                  <c:v>1210.7669015974816</c:v>
                </c:pt>
                <c:pt idx="1977">
                  <c:v>1978.743098982894</c:v>
                </c:pt>
                <c:pt idx="1978">
                  <c:v>2468.2925015597557</c:v>
                </c:pt>
                <c:pt idx="1979">
                  <c:v>2645.4087832445862</c:v>
                </c:pt>
                <c:pt idx="1980">
                  <c:v>2357.0634766616859</c:v>
                </c:pt>
                <c:pt idx="1981">
                  <c:v>1733.6141651310925</c:v>
                </c:pt>
                <c:pt idx="1982">
                  <c:v>1343.9583454244719</c:v>
                </c:pt>
                <c:pt idx="1983">
                  <c:v>1134.9611330363748</c:v>
                </c:pt>
                <c:pt idx="1984">
                  <c:v>1017.3559219976494</c:v>
                </c:pt>
                <c:pt idx="1985">
                  <c:v>905.41843197283924</c:v>
                </c:pt>
                <c:pt idx="1986">
                  <c:v>743.17991794953741</c:v>
                </c:pt>
                <c:pt idx="1987">
                  <c:v>566.06363626470898</c:v>
                </c:pt>
                <c:pt idx="1988">
                  <c:v>417.85273175084535</c:v>
                </c:pt>
                <c:pt idx="1989">
                  <c:v>313.70835812016662</c:v>
                </c:pt>
                <c:pt idx="1990">
                  <c:v>259.08569684856565</c:v>
                </c:pt>
                <c:pt idx="1991">
                  <c:v>232.02232900712445</c:v>
                </c:pt>
                <c:pt idx="1992">
                  <c:v>213.88562176259782</c:v>
                </c:pt>
                <c:pt idx="1993">
                  <c:v>199.5746262024638</c:v>
                </c:pt>
                <c:pt idx="1994">
                  <c:v>186.89310043383009</c:v>
                </c:pt>
                <c:pt idx="1995">
                  <c:v>177.18712819750161</c:v>
                </c:pt>
                <c:pt idx="1996">
                  <c:v>177.18712819750161</c:v>
                </c:pt>
                <c:pt idx="1997">
                  <c:v>178.46236542563241</c:v>
                </c:pt>
                <c:pt idx="1998">
                  <c:v>185.05109110430774</c:v>
                </c:pt>
                <c:pt idx="1999">
                  <c:v>192.84420749844028</c:v>
                </c:pt>
                <c:pt idx="2000">
                  <c:v>190.7896586308961</c:v>
                </c:pt>
                <c:pt idx="2001">
                  <c:v>187.24733299719981</c:v>
                </c:pt>
                <c:pt idx="2002">
                  <c:v>184.98024459163412</c:v>
                </c:pt>
                <c:pt idx="2003">
                  <c:v>207.58028213461796</c:v>
                </c:pt>
                <c:pt idx="2004">
                  <c:v>245.62485944051892</c:v>
                </c:pt>
                <c:pt idx="2005">
                  <c:v>269.78352026232903</c:v>
                </c:pt>
                <c:pt idx="2006">
                  <c:v>287.49514843081187</c:v>
                </c:pt>
                <c:pt idx="2007">
                  <c:v>273.96346451009134</c:v>
                </c:pt>
                <c:pt idx="2008">
                  <c:v>263.33648760900172</c:v>
                </c:pt>
                <c:pt idx="2009">
                  <c:v>267.09135278071966</c:v>
                </c:pt>
                <c:pt idx="2010">
                  <c:v>252.35527814454235</c:v>
                </c:pt>
                <c:pt idx="2011">
                  <c:v>278.63933434657037</c:v>
                </c:pt>
                <c:pt idx="2012">
                  <c:v>330.35728859854072</c:v>
                </c:pt>
                <c:pt idx="2013">
                  <c:v>406.87152228638593</c:v>
                </c:pt>
                <c:pt idx="2014">
                  <c:v>482.46475130947039</c:v>
                </c:pt>
                <c:pt idx="2015">
                  <c:v>472.54623953512004</c:v>
                </c:pt>
                <c:pt idx="2016">
                  <c:v>399.57433148097078</c:v>
                </c:pt>
                <c:pt idx="2017">
                  <c:v>294.43810667285709</c:v>
                </c:pt>
                <c:pt idx="2018">
                  <c:v>206.87181700787863</c:v>
                </c:pt>
                <c:pt idx="2019">
                  <c:v>168.54385365128175</c:v>
                </c:pt>
                <c:pt idx="2020">
                  <c:v>150.83222548279946</c:v>
                </c:pt>
                <c:pt idx="2021">
                  <c:v>143.81842072808001</c:v>
                </c:pt>
                <c:pt idx="2022">
                  <c:v>150.33629989408166</c:v>
                </c:pt>
                <c:pt idx="2023">
                  <c:v>155.15386275590885</c:v>
                </c:pt>
                <c:pt idx="2024">
                  <c:v>155.72063485730044</c:v>
                </c:pt>
                <c:pt idx="2025">
                  <c:v>150.97391850814691</c:v>
                </c:pt>
                <c:pt idx="2026">
                  <c:v>135.03345315651242</c:v>
                </c:pt>
                <c:pt idx="2027">
                  <c:v>122.56446692590079</c:v>
                </c:pt>
                <c:pt idx="2028">
                  <c:v>115.62150868385545</c:v>
                </c:pt>
                <c:pt idx="2029">
                  <c:v>113.00018771491995</c:v>
                </c:pt>
                <c:pt idx="2030">
                  <c:v>110.73309930935422</c:v>
                </c:pt>
                <c:pt idx="2031">
                  <c:v>108.67855044181022</c:v>
                </c:pt>
                <c:pt idx="2032">
                  <c:v>105.70299690950512</c:v>
                </c:pt>
                <c:pt idx="2033">
                  <c:v>100.95628056035173</c:v>
                </c:pt>
                <c:pt idx="2034">
                  <c:v>97.484801439329132</c:v>
                </c:pt>
                <c:pt idx="2035">
                  <c:v>98.405806104090189</c:v>
                </c:pt>
                <c:pt idx="2036">
                  <c:v>118.03029011476904</c:v>
                </c:pt>
                <c:pt idx="2037">
                  <c:v>136.2378438719694</c:v>
                </c:pt>
                <c:pt idx="2038">
                  <c:v>147.8566719504943</c:v>
                </c:pt>
                <c:pt idx="2039">
                  <c:v>151.68238363488635</c:v>
                </c:pt>
                <c:pt idx="2040">
                  <c:v>134.60837408046899</c:v>
                </c:pt>
                <c:pt idx="2041">
                  <c:v>117.95944360209519</c:v>
                </c:pt>
                <c:pt idx="2042">
                  <c:v>107.2616201883317</c:v>
                </c:pt>
                <c:pt idx="2043">
                  <c:v>100.24781543361249</c:v>
                </c:pt>
                <c:pt idx="2044">
                  <c:v>95.642792109806777</c:v>
                </c:pt>
                <c:pt idx="2045">
                  <c:v>92.383852526805967</c:v>
                </c:pt>
                <c:pt idx="2046">
                  <c:v>90.329303659262095</c:v>
                </c:pt>
                <c:pt idx="2047">
                  <c:v>88.841526893109531</c:v>
                </c:pt>
                <c:pt idx="2048">
                  <c:v>87.353750126956783</c:v>
                </c:pt>
                <c:pt idx="2049">
                  <c:v>85.795126848130494</c:v>
                </c:pt>
                <c:pt idx="2050">
                  <c:v>83.598884955238631</c:v>
                </c:pt>
                <c:pt idx="2051">
                  <c:v>81.331796549672831</c:v>
                </c:pt>
                <c:pt idx="2052">
                  <c:v>79.560633732824471</c:v>
                </c:pt>
                <c:pt idx="2053">
                  <c:v>78.852168606085172</c:v>
                </c:pt>
                <c:pt idx="2054">
                  <c:v>78.285396504693665</c:v>
                </c:pt>
                <c:pt idx="2055">
                  <c:v>77.576931377954324</c:v>
                </c:pt>
                <c:pt idx="2056">
                  <c:v>76.797619738541329</c:v>
                </c:pt>
                <c:pt idx="2057">
                  <c:v>75.23899645971477</c:v>
                </c:pt>
                <c:pt idx="2058">
                  <c:v>73.751219693562305</c:v>
                </c:pt>
                <c:pt idx="2059">
                  <c:v>72.475982465431386</c:v>
                </c:pt>
                <c:pt idx="2060">
                  <c:v>71.20074523730068</c:v>
                </c:pt>
                <c:pt idx="2061">
                  <c:v>69.71296847114823</c:v>
                </c:pt>
                <c:pt idx="2062">
                  <c:v>67.375033552908278</c:v>
                </c:pt>
                <c:pt idx="2063">
                  <c:v>64.257786995255472</c:v>
                </c:pt>
                <c:pt idx="2064">
                  <c:v>60.361228798189252</c:v>
                </c:pt>
                <c:pt idx="2065">
                  <c:v>56.677210139144833</c:v>
                </c:pt>
                <c:pt idx="2066">
                  <c:v>52.851498454752459</c:v>
                </c:pt>
                <c:pt idx="2067">
                  <c:v>49.309172821056002</c:v>
                </c:pt>
                <c:pt idx="2068">
                  <c:v>46.333619288750903</c:v>
                </c:pt>
                <c:pt idx="2069">
                  <c:v>43.00383319307614</c:v>
                </c:pt>
                <c:pt idx="2070">
                  <c:v>40.524205249488553</c:v>
                </c:pt>
                <c:pt idx="2071">
                  <c:v>39.248968021357811</c:v>
                </c:pt>
                <c:pt idx="2072">
                  <c:v>39.248968021357811</c:v>
                </c:pt>
                <c:pt idx="2073">
                  <c:v>40.949284325532091</c:v>
                </c:pt>
                <c:pt idx="2074">
                  <c:v>42.791293655054346</c:v>
                </c:pt>
                <c:pt idx="2075">
                  <c:v>45.483461136663671</c:v>
                </c:pt>
                <c:pt idx="2076">
                  <c:v>46.546158826772746</c:v>
                </c:pt>
                <c:pt idx="2077">
                  <c:v>45.908540212707315</c:v>
                </c:pt>
                <c:pt idx="2078">
                  <c:v>44.491609959228647</c:v>
                </c:pt>
                <c:pt idx="2079">
                  <c:v>41.090977350880003</c:v>
                </c:pt>
                <c:pt idx="2080">
                  <c:v>38.044577305900965</c:v>
                </c:pt>
                <c:pt idx="2081">
                  <c:v>35.210716798943764</c:v>
                </c:pt>
                <c:pt idx="2082">
                  <c:v>33.156167931399729</c:v>
                </c:pt>
                <c:pt idx="2083">
                  <c:v>32.306009779312461</c:v>
                </c:pt>
                <c:pt idx="2084">
                  <c:v>32.235163266638622</c:v>
                </c:pt>
                <c:pt idx="2085">
                  <c:v>32.022623728616828</c:v>
                </c:pt>
                <c:pt idx="2086">
                  <c:v>31.597544652573216</c:v>
                </c:pt>
                <c:pt idx="2087">
                  <c:v>30.53484696246429</c:v>
                </c:pt>
                <c:pt idx="2088">
                  <c:v>29.224186477996554</c:v>
                </c:pt>
                <c:pt idx="2089">
                  <c:v>28.36694367464197</c:v>
                </c:pt>
                <c:pt idx="2090">
                  <c:v>28.012711111272328</c:v>
                </c:pt>
                <c:pt idx="2091">
                  <c:v>27.764748316913572</c:v>
                </c:pt>
                <c:pt idx="2092">
                  <c:v>27.474277614950477</c:v>
                </c:pt>
                <c:pt idx="2093">
                  <c:v>27.091706446511211</c:v>
                </c:pt>
                <c:pt idx="2094">
                  <c:v>26.595780857793695</c:v>
                </c:pt>
                <c:pt idx="2095">
                  <c:v>26.163617130482727</c:v>
                </c:pt>
                <c:pt idx="2096">
                  <c:v>25.788130613310873</c:v>
                </c:pt>
                <c:pt idx="2097">
                  <c:v>25.405559444871653</c:v>
                </c:pt>
                <c:pt idx="2098">
                  <c:v>25.391390142336885</c:v>
                </c:pt>
                <c:pt idx="2099">
                  <c:v>25.412644096139029</c:v>
                </c:pt>
                <c:pt idx="2100">
                  <c:v>25.979416197530512</c:v>
                </c:pt>
                <c:pt idx="2101">
                  <c:v>27.601801337763533</c:v>
                </c:pt>
                <c:pt idx="2102">
                  <c:v>28.239419951828896</c:v>
                </c:pt>
                <c:pt idx="2103">
                  <c:v>28.296097161968056</c:v>
                </c:pt>
                <c:pt idx="2104">
                  <c:v>27.51678552255483</c:v>
                </c:pt>
                <c:pt idx="2105">
                  <c:v>25.674776193032628</c:v>
                </c:pt>
                <c:pt idx="2106">
                  <c:v>24.399538964901833</c:v>
                </c:pt>
                <c:pt idx="2107">
                  <c:v>23.669819884360326</c:v>
                </c:pt>
                <c:pt idx="2108">
                  <c:v>23.30141801845593</c:v>
                </c:pt>
                <c:pt idx="2109">
                  <c:v>23.30141801845593</c:v>
                </c:pt>
                <c:pt idx="2110">
                  <c:v>23.542296161547267</c:v>
                </c:pt>
                <c:pt idx="2111">
                  <c:v>23.719412443232113</c:v>
                </c:pt>
                <c:pt idx="2112">
                  <c:v>23.691073838162527</c:v>
                </c:pt>
                <c:pt idx="2113">
                  <c:v>23.421857090001605</c:v>
                </c:pt>
                <c:pt idx="2114">
                  <c:v>23.195148249445023</c:v>
                </c:pt>
                <c:pt idx="2115">
                  <c:v>23.30141801845593</c:v>
                </c:pt>
                <c:pt idx="2116">
                  <c:v>23.92486732998654</c:v>
                </c:pt>
                <c:pt idx="2117">
                  <c:v>25.150511999245531</c:v>
                </c:pt>
                <c:pt idx="2118">
                  <c:v>27.134214354115606</c:v>
                </c:pt>
                <c:pt idx="2119">
                  <c:v>28.168573439154983</c:v>
                </c:pt>
                <c:pt idx="2120">
                  <c:v>28.232335300561498</c:v>
                </c:pt>
                <c:pt idx="2121">
                  <c:v>27.509700871287404</c:v>
                </c:pt>
                <c:pt idx="2122">
                  <c:v>25.951077592460926</c:v>
                </c:pt>
                <c:pt idx="2123">
                  <c:v>25.093834789106374</c:v>
                </c:pt>
                <c:pt idx="2124">
                  <c:v>24.718348271934516</c:v>
                </c:pt>
                <c:pt idx="2125">
                  <c:v>24.576655246586693</c:v>
                </c:pt>
                <c:pt idx="2126">
                  <c:v>24.293269195890954</c:v>
                </c:pt>
                <c:pt idx="2127">
                  <c:v>23.960290586323442</c:v>
                </c:pt>
                <c:pt idx="2128">
                  <c:v>23.747751048301684</c:v>
                </c:pt>
                <c:pt idx="2129">
                  <c:v>23.49978825394291</c:v>
                </c:pt>
                <c:pt idx="2130">
                  <c:v>23.265994762118954</c:v>
                </c:pt>
                <c:pt idx="2131">
                  <c:v>23.152640341840662</c:v>
                </c:pt>
                <c:pt idx="2132">
                  <c:v>22.947185455086281</c:v>
                </c:pt>
                <c:pt idx="2133">
                  <c:v>22.975524060155813</c:v>
                </c:pt>
                <c:pt idx="2134">
                  <c:v>24.002798493927813</c:v>
                </c:pt>
                <c:pt idx="2135">
                  <c:v>25.391390142336885</c:v>
                </c:pt>
                <c:pt idx="2136">
                  <c:v>28.225250649294125</c:v>
                </c:pt>
                <c:pt idx="2137">
                  <c:v>31.753406980455889</c:v>
                </c:pt>
                <c:pt idx="2138">
                  <c:v>34.360558646856553</c:v>
                </c:pt>
                <c:pt idx="2139">
                  <c:v>37.194419153813797</c:v>
                </c:pt>
                <c:pt idx="2140">
                  <c:v>37.902884280553096</c:v>
                </c:pt>
                <c:pt idx="2141">
                  <c:v>36.840186590444098</c:v>
                </c:pt>
                <c:pt idx="2142">
                  <c:v>34.998177260921999</c:v>
                </c:pt>
                <c:pt idx="2143">
                  <c:v>31.980115821012475</c:v>
                </c:pt>
                <c:pt idx="2144">
                  <c:v>29.372964154611836</c:v>
                </c:pt>
                <c:pt idx="2145">
                  <c:v>27.52387017382221</c:v>
                </c:pt>
                <c:pt idx="2146">
                  <c:v>26.305310155830597</c:v>
                </c:pt>
                <c:pt idx="2147">
                  <c:v>25.412644096139029</c:v>
                </c:pt>
                <c:pt idx="2148">
                  <c:v>24.810448738410667</c:v>
                </c:pt>
                <c:pt idx="2149">
                  <c:v>24.46330082630837</c:v>
                </c:pt>
                <c:pt idx="2150">
                  <c:v>24.151576170543088</c:v>
                </c:pt>
                <c:pt idx="2151">
                  <c:v>24.073645006601769</c:v>
                </c:pt>
                <c:pt idx="2152">
                  <c:v>24.130322216740893</c:v>
                </c:pt>
                <c:pt idx="2153">
                  <c:v>24.038221750264803</c:v>
                </c:pt>
                <c:pt idx="2154">
                  <c:v>24.406623616169203</c:v>
                </c:pt>
                <c:pt idx="2155">
                  <c:v>25.306374327128168</c:v>
                </c:pt>
                <c:pt idx="2156">
                  <c:v>26.687881324269831</c:v>
                </c:pt>
                <c:pt idx="2157">
                  <c:v>28.196912044224554</c:v>
                </c:pt>
                <c:pt idx="2158">
                  <c:v>29.287948339403087</c:v>
                </c:pt>
                <c:pt idx="2159">
                  <c:v>29.613842297703176</c:v>
                </c:pt>
                <c:pt idx="2160">
                  <c:v>30.46400044979033</c:v>
                </c:pt>
                <c:pt idx="2161">
                  <c:v>35.139870286269812</c:v>
                </c:pt>
                <c:pt idx="2162">
                  <c:v>45.200075085968002</c:v>
                </c:pt>
                <c:pt idx="2163">
                  <c:v>58.448372955993108</c:v>
                </c:pt>
                <c:pt idx="2164">
                  <c:v>67.091647502212695</c:v>
                </c:pt>
                <c:pt idx="2165">
                  <c:v>69.71296847114823</c:v>
                </c:pt>
                <c:pt idx="2166">
                  <c:v>65.88725678675587</c:v>
                </c:pt>
                <c:pt idx="2167">
                  <c:v>58.164986905297333</c:v>
                </c:pt>
                <c:pt idx="2168">
                  <c:v>53.20573101812225</c:v>
                </c:pt>
                <c:pt idx="2169">
                  <c:v>49.875944922447445</c:v>
                </c:pt>
                <c:pt idx="2170">
                  <c:v>49.875944922447445</c:v>
                </c:pt>
                <c:pt idx="2171">
                  <c:v>65.816410274081889</c:v>
                </c:pt>
                <c:pt idx="2172">
                  <c:v>102.37321081383028</c:v>
                </c:pt>
                <c:pt idx="2173">
                  <c:v>130.21589029468507</c:v>
                </c:pt>
                <c:pt idx="2174">
                  <c:v>147.07736031108084</c:v>
                </c:pt>
                <c:pt idx="2175">
                  <c:v>159.47550002901858</c:v>
                </c:pt>
                <c:pt idx="2176">
                  <c:v>193.83605867587534</c:v>
                </c:pt>
                <c:pt idx="2177">
                  <c:v>250.15903625165049</c:v>
                </c:pt>
                <c:pt idx="2178">
                  <c:v>308.89079525833898</c:v>
                </c:pt>
                <c:pt idx="2179">
                  <c:v>361.31721463704832</c:v>
                </c:pt>
                <c:pt idx="2180">
                  <c:v>383.279633565967</c:v>
                </c:pt>
                <c:pt idx="2181">
                  <c:v>403.82512224140669</c:v>
                </c:pt>
                <c:pt idx="2182">
                  <c:v>427.20447142380431</c:v>
                </c:pt>
                <c:pt idx="2183">
                  <c:v>420.82828528315036</c:v>
                </c:pt>
                <c:pt idx="2184">
                  <c:v>373.50281481696447</c:v>
                </c:pt>
                <c:pt idx="2185">
                  <c:v>301.73529747827155</c:v>
                </c:pt>
                <c:pt idx="2186">
                  <c:v>228.12577081005796</c:v>
                </c:pt>
                <c:pt idx="2187">
                  <c:v>176.40781655808843</c:v>
                </c:pt>
                <c:pt idx="2188">
                  <c:v>151.32815107151671</c:v>
                </c:pt>
                <c:pt idx="2189">
                  <c:v>137.86731366346984</c:v>
                </c:pt>
                <c:pt idx="2190">
                  <c:v>128.58642050318497</c:v>
                </c:pt>
                <c:pt idx="2191">
                  <c:v>121.85600179916138</c:v>
                </c:pt>
                <c:pt idx="2192">
                  <c:v>117.39267150070366</c:v>
                </c:pt>
                <c:pt idx="2193">
                  <c:v>116.25912729792084</c:v>
                </c:pt>
                <c:pt idx="2194">
                  <c:v>114.91304355711623</c:v>
                </c:pt>
                <c:pt idx="2195">
                  <c:v>112.2917225881807</c:v>
                </c:pt>
                <c:pt idx="2196">
                  <c:v>107.40331321367945</c:v>
                </c:pt>
                <c:pt idx="2197">
                  <c:v>96.988875850611464</c:v>
                </c:pt>
                <c:pt idx="2198">
                  <c:v>83.953117518608281</c:v>
                </c:pt>
                <c:pt idx="2199">
                  <c:v>72.475982465431386</c:v>
                </c:pt>
                <c:pt idx="2200">
                  <c:v>63.265935817820484</c:v>
                </c:pt>
                <c:pt idx="2201">
                  <c:v>57.102289215188421</c:v>
                </c:pt>
                <c:pt idx="2202">
                  <c:v>54.480968246252971</c:v>
                </c:pt>
                <c:pt idx="2203">
                  <c:v>52.355572866035061</c:v>
                </c:pt>
                <c:pt idx="2204">
                  <c:v>50.796949587208545</c:v>
                </c:pt>
                <c:pt idx="2205">
                  <c:v>50.159330973143177</c:v>
                </c:pt>
                <c:pt idx="2206">
                  <c:v>49.238326308382106</c:v>
                </c:pt>
                <c:pt idx="2207">
                  <c:v>48.317321643620936</c:v>
                </c:pt>
                <c:pt idx="2208">
                  <c:v>46.829544877468379</c:v>
                </c:pt>
                <c:pt idx="2209">
                  <c:v>44.349916933880863</c:v>
                </c:pt>
                <c:pt idx="2210">
                  <c:v>42.153675040989008</c:v>
                </c:pt>
                <c:pt idx="2211">
                  <c:v>39.744893610075316</c:v>
                </c:pt>
                <c:pt idx="2212">
                  <c:v>38.044577305900965</c:v>
                </c:pt>
                <c:pt idx="2213">
                  <c:v>36.840186590444098</c:v>
                </c:pt>
                <c:pt idx="2214">
                  <c:v>36.911033103118044</c:v>
                </c:pt>
                <c:pt idx="2215">
                  <c:v>38.611349407292316</c:v>
                </c:pt>
                <c:pt idx="2216">
                  <c:v>40.524205249488553</c:v>
                </c:pt>
                <c:pt idx="2217">
                  <c:v>42.437061091684612</c:v>
                </c:pt>
                <c:pt idx="2218">
                  <c:v>43.074679705750036</c:v>
                </c:pt>
                <c:pt idx="2219">
                  <c:v>42.507907604358586</c:v>
                </c:pt>
                <c:pt idx="2220">
                  <c:v>43.924837857837197</c:v>
                </c:pt>
                <c:pt idx="2221">
                  <c:v>67.587573090930206</c:v>
                </c:pt>
                <c:pt idx="2222">
                  <c:v>114.13373191770278</c:v>
                </c:pt>
                <c:pt idx="2223">
                  <c:v>167.83538852454248</c:v>
                </c:pt>
                <c:pt idx="2224">
                  <c:v>244.63300826308378</c:v>
                </c:pt>
                <c:pt idx="2225">
                  <c:v>353.94917731895924</c:v>
                </c:pt>
                <c:pt idx="2226">
                  <c:v>463.54873242553066</c:v>
                </c:pt>
                <c:pt idx="2227">
                  <c:v>590.85991570058434</c:v>
                </c:pt>
                <c:pt idx="2228">
                  <c:v>718.38363851366137</c:v>
                </c:pt>
                <c:pt idx="2229">
                  <c:v>780.72856966672055</c:v>
                </c:pt>
                <c:pt idx="2230">
                  <c:v>789.93861631433106</c:v>
                </c:pt>
                <c:pt idx="2231">
                  <c:v>708.46512673930988</c:v>
                </c:pt>
                <c:pt idx="2232">
                  <c:v>559.19152453533775</c:v>
                </c:pt>
                <c:pt idx="2233">
                  <c:v>408.1467595145167</c:v>
                </c:pt>
                <c:pt idx="2234">
                  <c:v>281.54404136620201</c:v>
                </c:pt>
                <c:pt idx="2235">
                  <c:v>216.4360962188594</c:v>
                </c:pt>
                <c:pt idx="2236">
                  <c:v>191.42727724496166</c:v>
                </c:pt>
                <c:pt idx="2237">
                  <c:v>175.84104445669703</c:v>
                </c:pt>
                <c:pt idx="2238">
                  <c:v>163.7971373021287</c:v>
                </c:pt>
                <c:pt idx="2239">
                  <c:v>154.44539762916958</c:v>
                </c:pt>
                <c:pt idx="2240">
                  <c:v>149.84037430536421</c:v>
                </c:pt>
                <c:pt idx="2241">
                  <c:v>154.02031855312626</c:v>
                </c:pt>
                <c:pt idx="2242">
                  <c:v>165.28491406828113</c:v>
                </c:pt>
                <c:pt idx="2243">
                  <c:v>178.88744450167607</c:v>
                </c:pt>
                <c:pt idx="2244">
                  <c:v>186.18463530709084</c:v>
                </c:pt>
                <c:pt idx="2245">
                  <c:v>182.42977013537228</c:v>
                </c:pt>
                <c:pt idx="2246">
                  <c:v>171.09432810754362</c:v>
                </c:pt>
                <c:pt idx="2247">
                  <c:v>157.06671859810513</c:v>
                </c:pt>
                <c:pt idx="2248">
                  <c:v>145.16450446888453</c:v>
                </c:pt>
                <c:pt idx="2249">
                  <c:v>137.44223458742641</c:v>
                </c:pt>
                <c:pt idx="2250">
                  <c:v>132.69551823827268</c:v>
                </c:pt>
                <c:pt idx="2251">
                  <c:v>129.50742516794594</c:v>
                </c:pt>
                <c:pt idx="2252">
                  <c:v>125.68171348355365</c:v>
                </c:pt>
                <c:pt idx="2253">
                  <c:v>125.61086697087974</c:v>
                </c:pt>
                <c:pt idx="2254">
                  <c:v>123.55631810333567</c:v>
                </c:pt>
                <c:pt idx="2255">
                  <c:v>119.58891339359558</c:v>
                </c:pt>
                <c:pt idx="2256">
                  <c:v>116.1882807852469</c:v>
                </c:pt>
                <c:pt idx="2257">
                  <c:v>108.11177834041868</c:v>
                </c:pt>
                <c:pt idx="2258">
                  <c:v>100.31866194628635</c:v>
                </c:pt>
                <c:pt idx="2259">
                  <c:v>93.729936267610768</c:v>
                </c:pt>
                <c:pt idx="2260">
                  <c:v>88.628987355087588</c:v>
                </c:pt>
                <c:pt idx="2261">
                  <c:v>85.795126848130494</c:v>
                </c:pt>
                <c:pt idx="2262">
                  <c:v>84.732429158021489</c:v>
                </c:pt>
                <c:pt idx="2263">
                  <c:v>83.244652391868996</c:v>
                </c:pt>
                <c:pt idx="2264">
                  <c:v>80.765024448281395</c:v>
                </c:pt>
                <c:pt idx="2265">
                  <c:v>77.576931377954324</c:v>
                </c:pt>
                <c:pt idx="2266">
                  <c:v>75.097303434366907</c:v>
                </c:pt>
                <c:pt idx="2267">
                  <c:v>75.664075535758286</c:v>
                </c:pt>
                <c:pt idx="2268">
                  <c:v>77.364391839932679</c:v>
                </c:pt>
                <c:pt idx="2269">
                  <c:v>79.277247682128831</c:v>
                </c:pt>
                <c:pt idx="2270">
                  <c:v>83.598884955238631</c:v>
                </c:pt>
                <c:pt idx="2271">
                  <c:v>94.296708369002232</c:v>
                </c:pt>
                <c:pt idx="2272">
                  <c:v>113.85034586700718</c:v>
                </c:pt>
                <c:pt idx="2273">
                  <c:v>134.67922059314259</c:v>
                </c:pt>
                <c:pt idx="2274">
                  <c:v>152.81592783766953</c:v>
                </c:pt>
                <c:pt idx="2275">
                  <c:v>173.78649558915271</c:v>
                </c:pt>
                <c:pt idx="2276">
                  <c:v>192.56082144774464</c:v>
                </c:pt>
                <c:pt idx="2277">
                  <c:v>215.94017063014158</c:v>
                </c:pt>
                <c:pt idx="2278">
                  <c:v>290.82493452648691</c:v>
                </c:pt>
                <c:pt idx="2279">
                  <c:v>379.17053583087892</c:v>
                </c:pt>
                <c:pt idx="2280">
                  <c:v>482.18136525877424</c:v>
                </c:pt>
                <c:pt idx="2281">
                  <c:v>592.98531108080283</c:v>
                </c:pt>
                <c:pt idx="2282">
                  <c:v>657.45563761407948</c:v>
                </c:pt>
                <c:pt idx="2283">
                  <c:v>695.71275445800302</c:v>
                </c:pt>
                <c:pt idx="2284">
                  <c:v>685.08577755691397</c:v>
                </c:pt>
                <c:pt idx="2285">
                  <c:v>627.700102291029</c:v>
                </c:pt>
                <c:pt idx="2286">
                  <c:v>563.93824088449014</c:v>
                </c:pt>
                <c:pt idx="2287">
                  <c:v>510.09489125230351</c:v>
                </c:pt>
                <c:pt idx="2288">
                  <c:v>485.29861181642764</c:v>
                </c:pt>
                <c:pt idx="2289">
                  <c:v>487.42400719664556</c:v>
                </c:pt>
                <c:pt idx="2290">
                  <c:v>478.92242567577381</c:v>
                </c:pt>
                <c:pt idx="2291">
                  <c:v>437.12298319815471</c:v>
                </c:pt>
                <c:pt idx="2292">
                  <c:v>384.69656381944571</c:v>
                </c:pt>
                <c:pt idx="2293">
                  <c:v>337.22940032791178</c:v>
                </c:pt>
                <c:pt idx="2294">
                  <c:v>295.85503692633608</c:v>
                </c:pt>
                <c:pt idx="2295">
                  <c:v>278.92272039726652</c:v>
                </c:pt>
                <c:pt idx="2296">
                  <c:v>267.09135278071966</c:v>
                </c:pt>
                <c:pt idx="2297">
                  <c:v>250.44242230234624</c:v>
                </c:pt>
                <c:pt idx="2298">
                  <c:v>235.42296161547284</c:v>
                </c:pt>
                <c:pt idx="2299">
                  <c:v>217.07371483292471</c:v>
                </c:pt>
                <c:pt idx="2300">
                  <c:v>205.52573326707397</c:v>
                </c:pt>
                <c:pt idx="2301">
                  <c:v>231.38471039305878</c:v>
                </c:pt>
                <c:pt idx="2302">
                  <c:v>294.86318574890066</c:v>
                </c:pt>
                <c:pt idx="2303">
                  <c:v>391.78121508683864</c:v>
                </c:pt>
                <c:pt idx="2304">
                  <c:v>490.25786770360281</c:v>
                </c:pt>
                <c:pt idx="2305">
                  <c:v>560.39591525079459</c:v>
                </c:pt>
                <c:pt idx="2306">
                  <c:v>598.65303209471733</c:v>
                </c:pt>
                <c:pt idx="2307">
                  <c:v>597.94456696797795</c:v>
                </c:pt>
                <c:pt idx="2308">
                  <c:v>557.56205474383728</c:v>
                </c:pt>
                <c:pt idx="2309">
                  <c:v>483.17321643620937</c:v>
                </c:pt>
                <c:pt idx="2310">
                  <c:v>414.45209914249659</c:v>
                </c:pt>
                <c:pt idx="2311">
                  <c:v>369.11033103118069</c:v>
                </c:pt>
                <c:pt idx="2312">
                  <c:v>361.31721463704832</c:v>
                </c:pt>
                <c:pt idx="2313">
                  <c:v>371.23572641139839</c:v>
                </c:pt>
                <c:pt idx="2314">
                  <c:v>356.49965177522068</c:v>
                </c:pt>
                <c:pt idx="2315">
                  <c:v>328.51527926901821</c:v>
                </c:pt>
                <c:pt idx="2316">
                  <c:v>383.77555915468395</c:v>
                </c:pt>
                <c:pt idx="2317">
                  <c:v>493.58765379927729</c:v>
                </c:pt>
                <c:pt idx="2318">
                  <c:v>641.51517226244562</c:v>
                </c:pt>
                <c:pt idx="2319">
                  <c:v>811.19257011651052</c:v>
                </c:pt>
                <c:pt idx="2320">
                  <c:v>878.49675715674493</c:v>
                </c:pt>
                <c:pt idx="2321">
                  <c:v>870.70364076261319</c:v>
                </c:pt>
                <c:pt idx="2322">
                  <c:v>793.48094194802832</c:v>
                </c:pt>
                <c:pt idx="2323">
                  <c:v>634.7847535584234</c:v>
                </c:pt>
                <c:pt idx="2324">
                  <c:v>471.97946743372893</c:v>
                </c:pt>
                <c:pt idx="2325">
                  <c:v>336.52093520117194</c:v>
                </c:pt>
                <c:pt idx="2326">
                  <c:v>245.27062687714925</c:v>
                </c:pt>
                <c:pt idx="2327">
                  <c:v>210.27244961622748</c:v>
                </c:pt>
                <c:pt idx="2328">
                  <c:v>198.01600292363725</c:v>
                </c:pt>
                <c:pt idx="2329">
                  <c:v>193.76521216320126</c:v>
                </c:pt>
                <c:pt idx="2330">
                  <c:v>204.67557511498649</c:v>
                </c:pt>
                <c:pt idx="2331">
                  <c:v>224.79598471438305</c:v>
                </c:pt>
                <c:pt idx="2332">
                  <c:v>231.5264034184068</c:v>
                </c:pt>
                <c:pt idx="2333">
                  <c:v>233.01418018455905</c:v>
                </c:pt>
                <c:pt idx="2334">
                  <c:v>216.4360962188594</c:v>
                </c:pt>
                <c:pt idx="2335">
                  <c:v>190.93135165624417</c:v>
                </c:pt>
                <c:pt idx="2336">
                  <c:v>175.77019794402293</c:v>
                </c:pt>
                <c:pt idx="2337">
                  <c:v>165.92253268234649</c:v>
                </c:pt>
                <c:pt idx="2338">
                  <c:v>176.26612353274038</c:v>
                </c:pt>
                <c:pt idx="2339">
                  <c:v>191.28558421961378</c:v>
                </c:pt>
                <c:pt idx="2340">
                  <c:v>200.70817040524665</c:v>
                </c:pt>
                <c:pt idx="2341">
                  <c:v>201.48748204466003</c:v>
                </c:pt>
                <c:pt idx="2342">
                  <c:v>183.91754690152501</c:v>
                </c:pt>
                <c:pt idx="2343">
                  <c:v>162.23851402330183</c:v>
                </c:pt>
                <c:pt idx="2344">
                  <c:v>160.67989074447541</c:v>
                </c:pt>
                <c:pt idx="2345">
                  <c:v>192.48997493507065</c:v>
                </c:pt>
                <c:pt idx="2346">
                  <c:v>256.96030146834755</c:v>
                </c:pt>
                <c:pt idx="2347">
                  <c:v>325.25633968601704</c:v>
                </c:pt>
                <c:pt idx="2348">
                  <c:v>354.94102849639415</c:v>
                </c:pt>
                <c:pt idx="2349">
                  <c:v>350.19431214724113</c:v>
                </c:pt>
                <c:pt idx="2350">
                  <c:v>338.15040499267269</c:v>
                </c:pt>
                <c:pt idx="2351">
                  <c:v>340.98426549963011</c:v>
                </c:pt>
                <c:pt idx="2352">
                  <c:v>371.44826594942043</c:v>
                </c:pt>
                <c:pt idx="2353">
                  <c:v>398.86586635423203</c:v>
                </c:pt>
                <c:pt idx="2354">
                  <c:v>387.53042432640279</c:v>
                </c:pt>
                <c:pt idx="2355">
                  <c:v>352.1071679894373</c:v>
                </c:pt>
                <c:pt idx="2356">
                  <c:v>331.56167931399727</c:v>
                </c:pt>
                <c:pt idx="2357">
                  <c:v>320.22623728616804</c:v>
                </c:pt>
                <c:pt idx="2358">
                  <c:v>300.53090676281516</c:v>
                </c:pt>
                <c:pt idx="2359">
                  <c:v>278.14340875785331</c:v>
                </c:pt>
                <c:pt idx="2360">
                  <c:v>233.65179879862461</c:v>
                </c:pt>
                <c:pt idx="2361">
                  <c:v>185.5470166930254</c:v>
                </c:pt>
                <c:pt idx="2362">
                  <c:v>160.39650469377978</c:v>
                </c:pt>
                <c:pt idx="2363">
                  <c:v>142.61403001262337</c:v>
                </c:pt>
                <c:pt idx="2364">
                  <c:v>128.65726701585876</c:v>
                </c:pt>
                <c:pt idx="2365">
                  <c:v>118.80960175418235</c:v>
                </c:pt>
                <c:pt idx="2366">
                  <c:v>111.51241094876752</c:v>
                </c:pt>
                <c:pt idx="2367">
                  <c:v>106.55315506159229</c:v>
                </c:pt>
                <c:pt idx="2368">
                  <c:v>112.92934120224608</c:v>
                </c:pt>
                <c:pt idx="2369">
                  <c:v>136.52122992266536</c:v>
                </c:pt>
                <c:pt idx="2370">
                  <c:v>150.33629989408166</c:v>
                </c:pt>
                <c:pt idx="2371">
                  <c:v>157.27925813612663</c:v>
                </c:pt>
                <c:pt idx="2372">
                  <c:v>150.26545338140772</c:v>
                </c:pt>
                <c:pt idx="2373">
                  <c:v>122.63531343857456</c:v>
                </c:pt>
                <c:pt idx="2374">
                  <c:v>104.07352711800459</c:v>
                </c:pt>
                <c:pt idx="2375">
                  <c:v>92.667238577501678</c:v>
                </c:pt>
                <c:pt idx="2376">
                  <c:v>97.626494464676981</c:v>
                </c:pt>
                <c:pt idx="2377">
                  <c:v>105.77384342217904</c:v>
                </c:pt>
                <c:pt idx="2378">
                  <c:v>108.89108997983209</c:v>
                </c:pt>
                <c:pt idx="2379">
                  <c:v>111.29987141074567</c:v>
                </c:pt>
                <c:pt idx="2380">
                  <c:v>99.539350306873118</c:v>
                </c:pt>
                <c:pt idx="2381">
                  <c:v>86.92867105091338</c:v>
                </c:pt>
                <c:pt idx="2382">
                  <c:v>79.418940707476679</c:v>
                </c:pt>
                <c:pt idx="2383">
                  <c:v>71.909210364040106</c:v>
                </c:pt>
                <c:pt idx="2384">
                  <c:v>65.391331198038273</c:v>
                </c:pt>
                <c:pt idx="2385">
                  <c:v>68.437731243017396</c:v>
                </c:pt>
                <c:pt idx="2386">
                  <c:v>75.522382510410324</c:v>
                </c:pt>
                <c:pt idx="2387">
                  <c:v>81.827722138390286</c:v>
                </c:pt>
                <c:pt idx="2388">
                  <c:v>88.841526893109531</c:v>
                </c:pt>
                <c:pt idx="2389">
                  <c:v>88.416447817065873</c:v>
                </c:pt>
                <c:pt idx="2390">
                  <c:v>85.370047772086721</c:v>
                </c:pt>
                <c:pt idx="2391">
                  <c:v>81.827722138390286</c:v>
                </c:pt>
                <c:pt idx="2392">
                  <c:v>75.734922048432296</c:v>
                </c:pt>
                <c:pt idx="2393">
                  <c:v>68.721117293713107</c:v>
                </c:pt>
                <c:pt idx="2394">
                  <c:v>64.045247457233657</c:v>
                </c:pt>
                <c:pt idx="2395">
                  <c:v>61.353079975624233</c:v>
                </c:pt>
                <c:pt idx="2396">
                  <c:v>60.432075310863183</c:v>
                </c:pt>
                <c:pt idx="2397">
                  <c:v>59.511070646102077</c:v>
                </c:pt>
                <c:pt idx="2398">
                  <c:v>60.998847412254584</c:v>
                </c:pt>
                <c:pt idx="2399">
                  <c:v>75.522382510410324</c:v>
                </c:pt>
                <c:pt idx="2400">
                  <c:v>123.27293205263982</c:v>
                </c:pt>
                <c:pt idx="2401">
                  <c:v>163.08867217538926</c:v>
                </c:pt>
                <c:pt idx="2402">
                  <c:v>175.41596538065326</c:v>
                </c:pt>
                <c:pt idx="2403">
                  <c:v>167.5520024738469</c:v>
                </c:pt>
                <c:pt idx="2404">
                  <c:v>123.34377856531394</c:v>
                </c:pt>
                <c:pt idx="2405">
                  <c:v>86.361898949521873</c:v>
                </c:pt>
                <c:pt idx="2406">
                  <c:v>71.342438262648486</c:v>
                </c:pt>
                <c:pt idx="2407">
                  <c:v>63.124242792472558</c:v>
                </c:pt>
                <c:pt idx="2408">
                  <c:v>58.02329387994952</c:v>
                </c:pt>
                <c:pt idx="2409">
                  <c:v>54.197582195557253</c:v>
                </c:pt>
                <c:pt idx="2410">
                  <c:v>51.080335637904312</c:v>
                </c:pt>
                <c:pt idx="2411">
                  <c:v>48.317321643620936</c:v>
                </c:pt>
                <c:pt idx="2412">
                  <c:v>45.837693700033341</c:v>
                </c:pt>
                <c:pt idx="2413">
                  <c:v>43.924837857837197</c:v>
                </c:pt>
                <c:pt idx="2414">
                  <c:v>42.720447142380415</c:v>
                </c:pt>
                <c:pt idx="2415">
                  <c:v>44.349916933880863</c:v>
                </c:pt>
                <c:pt idx="2416">
                  <c:v>49.096633283034208</c:v>
                </c:pt>
                <c:pt idx="2417">
                  <c:v>52.426419378709006</c:v>
                </c:pt>
                <c:pt idx="2418">
                  <c:v>53.914196144861521</c:v>
                </c:pt>
                <c:pt idx="2419">
                  <c:v>51.930493789991445</c:v>
                </c:pt>
                <c:pt idx="2420">
                  <c:v>46.262772776077043</c:v>
                </c:pt>
                <c:pt idx="2421">
                  <c:v>41.799442477619294</c:v>
                </c:pt>
                <c:pt idx="2422">
                  <c:v>38.611349407292316</c:v>
                </c:pt>
                <c:pt idx="2423">
                  <c:v>36.485954027074484</c:v>
                </c:pt>
                <c:pt idx="2424">
                  <c:v>35.139870286269812</c:v>
                </c:pt>
                <c:pt idx="2425">
                  <c:v>34.785637722900162</c:v>
                </c:pt>
                <c:pt idx="2426">
                  <c:v>34.856484235574044</c:v>
                </c:pt>
                <c:pt idx="2427">
                  <c:v>34.927330748248011</c:v>
                </c:pt>
                <c:pt idx="2428">
                  <c:v>34.714791210226196</c:v>
                </c:pt>
                <c:pt idx="2429">
                  <c:v>33.722940032791207</c:v>
                </c:pt>
                <c:pt idx="2430">
                  <c:v>32.447702804660395</c:v>
                </c:pt>
                <c:pt idx="2431">
                  <c:v>31.172465576529639</c:v>
                </c:pt>
                <c:pt idx="2432">
                  <c:v>30.322307424442506</c:v>
                </c:pt>
                <c:pt idx="2433">
                  <c:v>29.755535323051028</c:v>
                </c:pt>
                <c:pt idx="2434">
                  <c:v>29.47214927235526</c:v>
                </c:pt>
                <c:pt idx="2435">
                  <c:v>29.025816242509524</c:v>
                </c:pt>
                <c:pt idx="2436">
                  <c:v>28.53697530505946</c:v>
                </c:pt>
                <c:pt idx="2437">
                  <c:v>27.941864598598421</c:v>
                </c:pt>
                <c:pt idx="2438">
                  <c:v>27.190891564254752</c:v>
                </c:pt>
                <c:pt idx="2439">
                  <c:v>26.517849693852391</c:v>
                </c:pt>
                <c:pt idx="2440">
                  <c:v>25.92982363865876</c:v>
                </c:pt>
                <c:pt idx="2441">
                  <c:v>25.370136188534687</c:v>
                </c:pt>
                <c:pt idx="2442">
                  <c:v>24.874210599817193</c:v>
                </c:pt>
                <c:pt idx="2443">
                  <c:v>24.413708267436636</c:v>
                </c:pt>
                <c:pt idx="2444">
                  <c:v>23.931951981253924</c:v>
                </c:pt>
                <c:pt idx="2445">
                  <c:v>23.620227325488628</c:v>
                </c:pt>
                <c:pt idx="2446">
                  <c:v>23.783174304638649</c:v>
                </c:pt>
                <c:pt idx="2447">
                  <c:v>24.796279435875846</c:v>
                </c:pt>
                <c:pt idx="2448">
                  <c:v>25.476405957545602</c:v>
                </c:pt>
                <c:pt idx="2449">
                  <c:v>26.680796673002426</c:v>
                </c:pt>
                <c:pt idx="2450">
                  <c:v>29.960990209805427</c:v>
                </c:pt>
                <c:pt idx="2451">
                  <c:v>31.873846052001575</c:v>
                </c:pt>
                <c:pt idx="2452">
                  <c:v>35.586203316115565</c:v>
                </c:pt>
                <c:pt idx="2453">
                  <c:v>38.469656381944546</c:v>
                </c:pt>
                <c:pt idx="2454">
                  <c:v>37.973730793227041</c:v>
                </c:pt>
                <c:pt idx="2455">
                  <c:v>37.265265666487764</c:v>
                </c:pt>
                <c:pt idx="2456">
                  <c:v>34.502251672204395</c:v>
                </c:pt>
                <c:pt idx="2457">
                  <c:v>31.880930703268969</c:v>
                </c:pt>
                <c:pt idx="2458">
                  <c:v>30.109767886420688</c:v>
                </c:pt>
                <c:pt idx="2459">
                  <c:v>31.101619063855725</c:v>
                </c:pt>
                <c:pt idx="2460">
                  <c:v>33.297860956747549</c:v>
                </c:pt>
                <c:pt idx="2461">
                  <c:v>35.069023773595866</c:v>
                </c:pt>
                <c:pt idx="2462">
                  <c:v>36.840186590444098</c:v>
                </c:pt>
                <c:pt idx="2463">
                  <c:v>37.194419153813797</c:v>
                </c:pt>
                <c:pt idx="2464">
                  <c:v>78.002010453998082</c:v>
                </c:pt>
                <c:pt idx="2465">
                  <c:v>122.98954600194429</c:v>
                </c:pt>
                <c:pt idx="2466">
                  <c:v>157.84603023751836</c:v>
                </c:pt>
                <c:pt idx="2467">
                  <c:v>178.03728634958881</c:v>
                </c:pt>
                <c:pt idx="2468">
                  <c:v>148.56513707723371</c:v>
                </c:pt>
                <c:pt idx="2469">
                  <c:v>113.35442027828967</c:v>
                </c:pt>
                <c:pt idx="2470">
                  <c:v>90.470996684609943</c:v>
                </c:pt>
                <c:pt idx="2471">
                  <c:v>81.544336087694589</c:v>
                </c:pt>
                <c:pt idx="2472">
                  <c:v>80.198252346889817</c:v>
                </c:pt>
                <c:pt idx="2473">
                  <c:v>79.773173270846357</c:v>
                </c:pt>
                <c:pt idx="2474">
                  <c:v>75.734922048432296</c:v>
                </c:pt>
                <c:pt idx="2475">
                  <c:v>70.846512673931045</c:v>
                </c:pt>
                <c:pt idx="2476">
                  <c:v>67.233340527560486</c:v>
                </c:pt>
                <c:pt idx="2477">
                  <c:v>61.494773000972152</c:v>
                </c:pt>
                <c:pt idx="2478">
                  <c:v>61.919852077015726</c:v>
                </c:pt>
                <c:pt idx="2479">
                  <c:v>78.427089530041656</c:v>
                </c:pt>
                <c:pt idx="2480">
                  <c:v>96.492950261894094</c:v>
                </c:pt>
                <c:pt idx="2481">
                  <c:v>113.21272725294178</c:v>
                </c:pt>
                <c:pt idx="2482">
                  <c:v>121.00584364707422</c:v>
                </c:pt>
                <c:pt idx="2483">
                  <c:v>115.62150868385545</c:v>
                </c:pt>
                <c:pt idx="2484">
                  <c:v>110.02463418261488</c:v>
                </c:pt>
                <c:pt idx="2485">
                  <c:v>107.89923880239689</c:v>
                </c:pt>
                <c:pt idx="2486">
                  <c:v>149.76952779269018</c:v>
                </c:pt>
                <c:pt idx="2487">
                  <c:v>189.5852679154398</c:v>
                </c:pt>
                <c:pt idx="2488">
                  <c:v>213.46054268655422</c:v>
                </c:pt>
                <c:pt idx="2489">
                  <c:v>226.28376148053573</c:v>
                </c:pt>
                <c:pt idx="2490">
                  <c:v>192.13574237170099</c:v>
                </c:pt>
                <c:pt idx="2491">
                  <c:v>154.02031855312626</c:v>
                </c:pt>
                <c:pt idx="2492">
                  <c:v>128.44472747783701</c:v>
                </c:pt>
                <c:pt idx="2493">
                  <c:v>112.85849468957223</c:v>
                </c:pt>
                <c:pt idx="2494">
                  <c:v>99.114271230829488</c:v>
                </c:pt>
                <c:pt idx="2495">
                  <c:v>86.999517563587332</c:v>
                </c:pt>
                <c:pt idx="2496">
                  <c:v>75.805768561106149</c:v>
                </c:pt>
                <c:pt idx="2497">
                  <c:v>66.099796324777657</c:v>
                </c:pt>
                <c:pt idx="2498">
                  <c:v>60.857154386906764</c:v>
                </c:pt>
                <c:pt idx="2499">
                  <c:v>57.598214803905996</c:v>
                </c:pt>
                <c:pt idx="2500">
                  <c:v>54.906047322296494</c:v>
                </c:pt>
                <c:pt idx="2501">
                  <c:v>52.426419378709006</c:v>
                </c:pt>
                <c:pt idx="2502">
                  <c:v>50.30102399849104</c:v>
                </c:pt>
                <c:pt idx="2503">
                  <c:v>49.309172821056002</c:v>
                </c:pt>
                <c:pt idx="2504">
                  <c:v>52.709805429404696</c:v>
                </c:pt>
                <c:pt idx="2505">
                  <c:v>56.606363626470937</c:v>
                </c:pt>
                <c:pt idx="2506">
                  <c:v>63.549321868516145</c:v>
                </c:pt>
                <c:pt idx="2507">
                  <c:v>69.71296847114823</c:v>
                </c:pt>
                <c:pt idx="2508">
                  <c:v>70.775666161257107</c:v>
                </c:pt>
                <c:pt idx="2509">
                  <c:v>70.846512673931045</c:v>
                </c:pt>
                <c:pt idx="2510">
                  <c:v>67.658419603604088</c:v>
                </c:pt>
                <c:pt idx="2511">
                  <c:v>64.470326533277245</c:v>
                </c:pt>
                <c:pt idx="2512">
                  <c:v>62.203238127711451</c:v>
                </c:pt>
                <c:pt idx="2513">
                  <c:v>60.432075310863183</c:v>
                </c:pt>
                <c:pt idx="2514">
                  <c:v>59.015145057384544</c:v>
                </c:pt>
                <c:pt idx="2515">
                  <c:v>57.527368291232001</c:v>
                </c:pt>
                <c:pt idx="2516">
                  <c:v>55.968745012405556</c:v>
                </c:pt>
                <c:pt idx="2517">
                  <c:v>54.622661271600826</c:v>
                </c:pt>
                <c:pt idx="2518">
                  <c:v>53.914196144861521</c:v>
                </c:pt>
                <c:pt idx="2519">
                  <c:v>63.053396279798584</c:v>
                </c:pt>
                <c:pt idx="2520">
                  <c:v>80.269098859563783</c:v>
                </c:pt>
                <c:pt idx="2521">
                  <c:v>96.563796774567948</c:v>
                </c:pt>
                <c:pt idx="2522">
                  <c:v>108.32431787844048</c:v>
                </c:pt>
                <c:pt idx="2523">
                  <c:v>107.75754577704912</c:v>
                </c:pt>
                <c:pt idx="2524">
                  <c:v>97.909880515372691</c:v>
                </c:pt>
                <c:pt idx="2525">
                  <c:v>104.56945270672215</c:v>
                </c:pt>
                <c:pt idx="2526">
                  <c:v>136.37953689731725</c:v>
                </c:pt>
                <c:pt idx="2527">
                  <c:v>170.52755600615188</c:v>
                </c:pt>
                <c:pt idx="2528">
                  <c:v>193.48182611250587</c:v>
                </c:pt>
                <c:pt idx="2529">
                  <c:v>223.73328702427418</c:v>
                </c:pt>
                <c:pt idx="2530">
                  <c:v>273.75092497206953</c:v>
                </c:pt>
                <c:pt idx="2531">
                  <c:v>328.44443275634433</c:v>
                </c:pt>
                <c:pt idx="2532">
                  <c:v>371.73165200011613</c:v>
                </c:pt>
                <c:pt idx="2533">
                  <c:v>367.6934007777021</c:v>
                </c:pt>
                <c:pt idx="2534">
                  <c:v>313.07073950610129</c:v>
                </c:pt>
                <c:pt idx="2535">
                  <c:v>246.12078502923632</c:v>
                </c:pt>
                <c:pt idx="2536">
                  <c:v>198.93700758839844</c:v>
                </c:pt>
                <c:pt idx="2537">
                  <c:v>173.43226302578321</c:v>
                </c:pt>
                <c:pt idx="2538">
                  <c:v>155.01216973056097</c:v>
                </c:pt>
                <c:pt idx="2539">
                  <c:v>143.03910908866681</c:v>
                </c:pt>
                <c:pt idx="2540">
                  <c:v>135.31683920720829</c:v>
                </c:pt>
                <c:pt idx="2541">
                  <c:v>138.29239273951339</c:v>
                </c:pt>
                <c:pt idx="2542">
                  <c:v>158.34195582623585</c:v>
                </c:pt>
                <c:pt idx="2543">
                  <c:v>180.72945383119787</c:v>
                </c:pt>
                <c:pt idx="2544">
                  <c:v>204.67557511498649</c:v>
                </c:pt>
                <c:pt idx="2545">
                  <c:v>219.5533427765123</c:v>
                </c:pt>
                <c:pt idx="2546">
                  <c:v>210.48498915424921</c:v>
                </c:pt>
                <c:pt idx="2547">
                  <c:v>193.41097959983159</c:v>
                </c:pt>
                <c:pt idx="2548">
                  <c:v>171.30686764556526</c:v>
                </c:pt>
                <c:pt idx="2549">
                  <c:v>147.4315928744505</c:v>
                </c:pt>
                <c:pt idx="2550">
                  <c:v>129.436578655272</c:v>
                </c:pt>
                <c:pt idx="2551">
                  <c:v>116.68420637396436</c:v>
                </c:pt>
                <c:pt idx="2552">
                  <c:v>105.70299690950512</c:v>
                </c:pt>
                <c:pt idx="2553">
                  <c:v>96.138717698524289</c:v>
                </c:pt>
                <c:pt idx="2554">
                  <c:v>88.841526893109531</c:v>
                </c:pt>
                <c:pt idx="2555">
                  <c:v>82.607033777803579</c:v>
                </c:pt>
                <c:pt idx="2556">
                  <c:v>77.435238352606504</c:v>
                </c:pt>
                <c:pt idx="2557">
                  <c:v>73.396987130192485</c:v>
                </c:pt>
                <c:pt idx="2558">
                  <c:v>70.563126623235405</c:v>
                </c:pt>
                <c:pt idx="2559">
                  <c:v>68.01265216697378</c:v>
                </c:pt>
                <c:pt idx="2560">
                  <c:v>66.312335862799344</c:v>
                </c:pt>
                <c:pt idx="2561">
                  <c:v>65.178791660016486</c:v>
                </c:pt>
                <c:pt idx="2562">
                  <c:v>64.612019558625079</c:v>
                </c:pt>
                <c:pt idx="2563">
                  <c:v>64.682866071298989</c:v>
                </c:pt>
                <c:pt idx="2564">
                  <c:v>65.674717248733984</c:v>
                </c:pt>
                <c:pt idx="2565">
                  <c:v>67.729266116278069</c:v>
                </c:pt>
                <c:pt idx="2566">
                  <c:v>69.429582420452419</c:v>
                </c:pt>
                <c:pt idx="2567">
                  <c:v>70.279740572539424</c:v>
                </c:pt>
                <c:pt idx="2568">
                  <c:v>73.25529410484468</c:v>
                </c:pt>
                <c:pt idx="2569">
                  <c:v>105.20707132078758</c:v>
                </c:pt>
                <c:pt idx="2570">
                  <c:v>142.96826257599284</c:v>
                </c:pt>
                <c:pt idx="2571">
                  <c:v>181.93384454665491</c:v>
                </c:pt>
                <c:pt idx="2572">
                  <c:v>232.16402203247202</c:v>
                </c:pt>
                <c:pt idx="2573">
                  <c:v>260.71516664006634</c:v>
                </c:pt>
                <c:pt idx="2574">
                  <c:v>283.66943674641965</c:v>
                </c:pt>
                <c:pt idx="2575">
                  <c:v>299.25566953468473</c:v>
                </c:pt>
                <c:pt idx="2576">
                  <c:v>287.14091586744252</c:v>
                </c:pt>
                <c:pt idx="2577">
                  <c:v>253.70136188534698</c:v>
                </c:pt>
                <c:pt idx="2578">
                  <c:v>213.10631012318456</c:v>
                </c:pt>
                <c:pt idx="2579">
                  <c:v>174.84919327926161</c:v>
                </c:pt>
                <c:pt idx="2580">
                  <c:v>145.44789051958043</c:v>
                </c:pt>
                <c:pt idx="2581">
                  <c:v>125.32748092018394</c:v>
                </c:pt>
                <c:pt idx="2582">
                  <c:v>110.37886674598448</c:v>
                </c:pt>
                <c:pt idx="2583">
                  <c:v>99.610196819547042</c:v>
                </c:pt>
                <c:pt idx="2584">
                  <c:v>98.760038667459739</c:v>
                </c:pt>
                <c:pt idx="2585">
                  <c:v>101.31051312372138</c:v>
                </c:pt>
                <c:pt idx="2586">
                  <c:v>103.86098757998288</c:v>
                </c:pt>
                <c:pt idx="2587">
                  <c:v>105.34876434613545</c:v>
                </c:pt>
                <c:pt idx="2588">
                  <c:v>99.893582870242753</c:v>
                </c:pt>
                <c:pt idx="2589">
                  <c:v>92.808931602849569</c:v>
                </c:pt>
                <c:pt idx="2590">
                  <c:v>86.574438487543688</c:v>
                </c:pt>
                <c:pt idx="2591">
                  <c:v>80.977563986303309</c:v>
                </c:pt>
                <c:pt idx="2592">
                  <c:v>76.018308099127978</c:v>
                </c:pt>
                <c:pt idx="2593">
                  <c:v>72.759368516127097</c:v>
                </c:pt>
                <c:pt idx="2594">
                  <c:v>70.704819648583197</c:v>
                </c:pt>
                <c:pt idx="2595">
                  <c:v>69.71296847114823</c:v>
                </c:pt>
                <c:pt idx="2596">
                  <c:v>69.217042882430619</c:v>
                </c:pt>
                <c:pt idx="2597">
                  <c:v>68.508577755691178</c:v>
                </c:pt>
                <c:pt idx="2598">
                  <c:v>67.162494014886505</c:v>
                </c:pt>
                <c:pt idx="2599">
                  <c:v>67.729266116278069</c:v>
                </c:pt>
                <c:pt idx="2600">
                  <c:v>80.765024448281395</c:v>
                </c:pt>
                <c:pt idx="2601">
                  <c:v>110.09548069528884</c:v>
                </c:pt>
                <c:pt idx="2602">
                  <c:v>145.23535098155847</c:v>
                </c:pt>
                <c:pt idx="2603">
                  <c:v>177.11628168482741</c:v>
                </c:pt>
                <c:pt idx="2604">
                  <c:v>194.40283077726681</c:v>
                </c:pt>
                <c:pt idx="2605">
                  <c:v>192.27743539704878</c:v>
                </c:pt>
                <c:pt idx="2606">
                  <c:v>180.72945383119787</c:v>
                </c:pt>
                <c:pt idx="2607">
                  <c:v>165.78083965699864</c:v>
                </c:pt>
                <c:pt idx="2608">
                  <c:v>150.97391850814691</c:v>
                </c:pt>
                <c:pt idx="2609">
                  <c:v>140.41778811973131</c:v>
                </c:pt>
                <c:pt idx="2610">
                  <c:v>137.37138807475228</c:v>
                </c:pt>
                <c:pt idx="2611">
                  <c:v>143.53503467738429</c:v>
                </c:pt>
                <c:pt idx="2612">
                  <c:v>153.02846737569135</c:v>
                </c:pt>
                <c:pt idx="2613">
                  <c:v>161.45920238388885</c:v>
                </c:pt>
                <c:pt idx="2614">
                  <c:v>167.90623503721667</c:v>
                </c:pt>
                <c:pt idx="2615">
                  <c:v>171.44856067091311</c:v>
                </c:pt>
                <c:pt idx="2616">
                  <c:v>175.84104445669703</c:v>
                </c:pt>
                <c:pt idx="2617">
                  <c:v>183.77585387617682</c:v>
                </c:pt>
                <c:pt idx="2618">
                  <c:v>191.63981678298347</c:v>
                </c:pt>
                <c:pt idx="2619">
                  <c:v>202.6918727601165</c:v>
                </c:pt>
                <c:pt idx="2620">
                  <c:v>217.92387298501188</c:v>
                </c:pt>
                <c:pt idx="2621">
                  <c:v>242.72015242088759</c:v>
                </c:pt>
                <c:pt idx="2622">
                  <c:v>286.78668330407265</c:v>
                </c:pt>
                <c:pt idx="2623">
                  <c:v>334.53723284630229</c:v>
                </c:pt>
                <c:pt idx="2624">
                  <c:v>382.57116843922734</c:v>
                </c:pt>
                <c:pt idx="2625">
                  <c:v>400.2827966077104</c:v>
                </c:pt>
                <c:pt idx="2626">
                  <c:v>365.00123329609238</c:v>
                </c:pt>
                <c:pt idx="2627">
                  <c:v>311.15788366390581</c:v>
                </c:pt>
                <c:pt idx="2628">
                  <c:v>247.11263620667148</c:v>
                </c:pt>
                <c:pt idx="2629">
                  <c:v>206.6592774698567</c:v>
                </c:pt>
                <c:pt idx="2630">
                  <c:v>206.37589141916112</c:v>
                </c:pt>
                <c:pt idx="2631">
                  <c:v>221.46619861870843</c:v>
                </c:pt>
                <c:pt idx="2632">
                  <c:v>283.38605069572418</c:v>
                </c:pt>
                <c:pt idx="2633">
                  <c:v>350.05261912189331</c:v>
                </c:pt>
                <c:pt idx="2634">
                  <c:v>399.07840589225356</c:v>
                </c:pt>
                <c:pt idx="2635">
                  <c:v>429.32986680402246</c:v>
                </c:pt>
                <c:pt idx="2636">
                  <c:v>414.45209914249659</c:v>
                </c:pt>
                <c:pt idx="2637">
                  <c:v>391.07274996009903</c:v>
                </c:pt>
                <c:pt idx="2638">
                  <c:v>372.65265666487738</c:v>
                </c:pt>
                <c:pt idx="2639">
                  <c:v>349.27330748247942</c:v>
                </c:pt>
                <c:pt idx="2640">
                  <c:v>316.04629303840636</c:v>
                </c:pt>
                <c:pt idx="2641">
                  <c:v>276.3013994283308</c:v>
                </c:pt>
                <c:pt idx="2642">
                  <c:v>237.47751048301686</c:v>
                </c:pt>
                <c:pt idx="2643">
                  <c:v>217.28625437094638</c:v>
                </c:pt>
                <c:pt idx="2644">
                  <c:v>216.86117529490272</c:v>
                </c:pt>
                <c:pt idx="2645">
                  <c:v>244.56216175041001</c:v>
                </c:pt>
                <c:pt idx="2646">
                  <c:v>290.47070196311699</c:v>
                </c:pt>
                <c:pt idx="2647">
                  <c:v>325.53972573671331</c:v>
                </c:pt>
                <c:pt idx="2648">
                  <c:v>335.10400494769351</c:v>
                </c:pt>
                <c:pt idx="2649">
                  <c:v>311.72465576529629</c:v>
                </c:pt>
                <c:pt idx="2650">
                  <c:v>264.61172483713244</c:v>
                </c:pt>
                <c:pt idx="2651">
                  <c:v>222.17466374544742</c:v>
                </c:pt>
                <c:pt idx="2652">
                  <c:v>193.34013308715782</c:v>
                </c:pt>
                <c:pt idx="2653">
                  <c:v>169.88993739208684</c:v>
                </c:pt>
                <c:pt idx="2654">
                  <c:v>150.61968594477707</c:v>
                </c:pt>
                <c:pt idx="2655">
                  <c:v>134.82091361849098</c:v>
                </c:pt>
                <c:pt idx="2656">
                  <c:v>121.6434622611396</c:v>
                </c:pt>
                <c:pt idx="2657">
                  <c:v>110.2371737206367</c:v>
                </c:pt>
                <c:pt idx="2658">
                  <c:v>102.79828988987401</c:v>
                </c:pt>
                <c:pt idx="2659">
                  <c:v>96.776336312589549</c:v>
                </c:pt>
                <c:pt idx="2660">
                  <c:v>91.675387400066626</c:v>
                </c:pt>
                <c:pt idx="2661">
                  <c:v>88.983219918457394</c:v>
                </c:pt>
                <c:pt idx="2662">
                  <c:v>98.547499129438094</c:v>
                </c:pt>
                <c:pt idx="2663">
                  <c:v>128.86980655388061</c:v>
                </c:pt>
                <c:pt idx="2664">
                  <c:v>157.98772326286618</c:v>
                </c:pt>
                <c:pt idx="2665">
                  <c:v>177.11628168482741</c:v>
                </c:pt>
                <c:pt idx="2666">
                  <c:v>178.67490496365394</c:v>
                </c:pt>
                <c:pt idx="2667">
                  <c:v>155.93317439532208</c:v>
                </c:pt>
                <c:pt idx="2668">
                  <c:v>137.51308110009995</c:v>
                </c:pt>
                <c:pt idx="2669">
                  <c:v>167.9770815498905</c:v>
                </c:pt>
                <c:pt idx="2670">
                  <c:v>220.04926836522981</c:v>
                </c:pt>
                <c:pt idx="2671">
                  <c:v>255.25998516417329</c:v>
                </c:pt>
                <c:pt idx="2672">
                  <c:v>270.20859933837266</c:v>
                </c:pt>
                <c:pt idx="2673">
                  <c:v>238.39851514777794</c:v>
                </c:pt>
                <c:pt idx="2674">
                  <c:v>186.18463530709084</c:v>
                </c:pt>
                <c:pt idx="2675">
                  <c:v>151.25730455884278</c:v>
                </c:pt>
                <c:pt idx="2676">
                  <c:v>130.71181588340278</c:v>
                </c:pt>
                <c:pt idx="2677">
                  <c:v>115.62150868385545</c:v>
                </c:pt>
                <c:pt idx="2678">
                  <c:v>105.56130388415733</c:v>
                </c:pt>
                <c:pt idx="2679">
                  <c:v>114.48796448107275</c:v>
                </c:pt>
                <c:pt idx="2680">
                  <c:v>139.14255089160042</c:v>
                </c:pt>
                <c:pt idx="2681">
                  <c:v>161.38835587121505</c:v>
                </c:pt>
                <c:pt idx="2682">
                  <c:v>179.5959096284152</c:v>
                </c:pt>
                <c:pt idx="2683">
                  <c:v>181.57961198328525</c:v>
                </c:pt>
                <c:pt idx="2684">
                  <c:v>167.12692339780341</c:v>
                </c:pt>
                <c:pt idx="2685">
                  <c:v>164.64729545421574</c:v>
                </c:pt>
                <c:pt idx="2686">
                  <c:v>175.27427235530538</c:v>
                </c:pt>
                <c:pt idx="2687">
                  <c:v>183.13823526211175</c:v>
                </c:pt>
                <c:pt idx="2688">
                  <c:v>210.48498915424921</c:v>
                </c:pt>
                <c:pt idx="2689">
                  <c:v>239.74459888858252</c:v>
                </c:pt>
                <c:pt idx="2690">
                  <c:v>266.09950160328469</c:v>
                </c:pt>
                <c:pt idx="2691">
                  <c:v>285.29890653792029</c:v>
                </c:pt>
                <c:pt idx="2692">
                  <c:v>273.60923194672171</c:v>
                </c:pt>
                <c:pt idx="2693">
                  <c:v>244.56216175041001</c:v>
                </c:pt>
                <c:pt idx="2694">
                  <c:v>204.60472860231278</c:v>
                </c:pt>
                <c:pt idx="2695">
                  <c:v>174.70750025391393</c:v>
                </c:pt>
                <c:pt idx="2696">
                  <c:v>159.19211397832319</c:v>
                </c:pt>
                <c:pt idx="2697">
                  <c:v>148.91936964060304</c:v>
                </c:pt>
                <c:pt idx="2698">
                  <c:v>138.71747181555699</c:v>
                </c:pt>
                <c:pt idx="2699">
                  <c:v>127.31118327505409</c:v>
                </c:pt>
                <c:pt idx="2700">
                  <c:v>114.98389006979009</c:v>
                </c:pt>
                <c:pt idx="2701">
                  <c:v>111.01648536004994</c:v>
                </c:pt>
                <c:pt idx="2702">
                  <c:v>126.31933209761897</c:v>
                </c:pt>
                <c:pt idx="2703">
                  <c:v>138.1506997141654</c:v>
                </c:pt>
                <c:pt idx="2704">
                  <c:v>145.30619749423261</c:v>
                </c:pt>
                <c:pt idx="2705">
                  <c:v>142.11810442390558</c:v>
                </c:pt>
                <c:pt idx="2706">
                  <c:v>123.48547159066167</c:v>
                </c:pt>
                <c:pt idx="2707">
                  <c:v>108.18262485309268</c:v>
                </c:pt>
                <c:pt idx="2708">
                  <c:v>98.405806104090189</c:v>
                </c:pt>
                <c:pt idx="2709">
                  <c:v>101.31051312372138</c:v>
                </c:pt>
                <c:pt idx="2710">
                  <c:v>113.42526679096359</c:v>
                </c:pt>
                <c:pt idx="2711">
                  <c:v>134.25414151709955</c:v>
                </c:pt>
                <c:pt idx="2712">
                  <c:v>182.85484921141617</c:v>
                </c:pt>
                <c:pt idx="2713">
                  <c:v>255.47252470219533</c:v>
                </c:pt>
                <c:pt idx="2714">
                  <c:v>353.52409824291556</c:v>
                </c:pt>
                <c:pt idx="2715">
                  <c:v>451.85905783433253</c:v>
                </c:pt>
                <c:pt idx="2716">
                  <c:v>516.47107739295734</c:v>
                </c:pt>
                <c:pt idx="2717">
                  <c:v>546.93507784274766</c:v>
                </c:pt>
                <c:pt idx="2718">
                  <c:v>544.80968246252939</c:v>
                </c:pt>
                <c:pt idx="2719">
                  <c:v>530.64037992774354</c:v>
                </c:pt>
                <c:pt idx="2720">
                  <c:v>514.34568201273862</c:v>
                </c:pt>
                <c:pt idx="2721">
                  <c:v>481.7562861827314</c:v>
                </c:pt>
                <c:pt idx="2722">
                  <c:v>469.00391390142329</c:v>
                </c:pt>
                <c:pt idx="2723">
                  <c:v>483.88168156294898</c:v>
                </c:pt>
                <c:pt idx="2724">
                  <c:v>527.09805429404753</c:v>
                </c:pt>
                <c:pt idx="2725">
                  <c:v>596.52763671449873</c:v>
                </c:pt>
                <c:pt idx="2726">
                  <c:v>648.95405609320756</c:v>
                </c:pt>
                <c:pt idx="2727">
                  <c:v>632.65935817820423</c:v>
                </c:pt>
                <c:pt idx="2728">
                  <c:v>549.06047322296558</c:v>
                </c:pt>
                <c:pt idx="2729">
                  <c:v>454.83461136663726</c:v>
                </c:pt>
                <c:pt idx="2730">
                  <c:v>354.23256336965522</c:v>
                </c:pt>
                <c:pt idx="2731">
                  <c:v>282.03996695491929</c:v>
                </c:pt>
                <c:pt idx="2732">
                  <c:v>250.01734322630247</c:v>
                </c:pt>
                <c:pt idx="2733">
                  <c:v>215.01916596538052</c:v>
                </c:pt>
                <c:pt idx="2734">
                  <c:v>178.67490496365394</c:v>
                </c:pt>
                <c:pt idx="2735">
                  <c:v>157.9168767501923</c:v>
                </c:pt>
                <c:pt idx="2736">
                  <c:v>142.54318349994904</c:v>
                </c:pt>
                <c:pt idx="2737">
                  <c:v>131.56197403549001</c:v>
                </c:pt>
                <c:pt idx="2738">
                  <c:v>124.05224369205325</c:v>
                </c:pt>
                <c:pt idx="2739">
                  <c:v>120.08483898231312</c:v>
                </c:pt>
                <c:pt idx="2740">
                  <c:v>116.4716668359427</c:v>
                </c:pt>
                <c:pt idx="2741">
                  <c:v>112.64595515155028</c:v>
                </c:pt>
                <c:pt idx="2742">
                  <c:v>113.00018771491995</c:v>
                </c:pt>
                <c:pt idx="2743">
                  <c:v>114.77135053176828</c:v>
                </c:pt>
                <c:pt idx="2744">
                  <c:v>116.89674591198614</c:v>
                </c:pt>
                <c:pt idx="2745">
                  <c:v>116.61335986129049</c:v>
                </c:pt>
                <c:pt idx="2746">
                  <c:v>172.15702579765238</c:v>
                </c:pt>
                <c:pt idx="2747">
                  <c:v>203.54203091220407</c:v>
                </c:pt>
                <c:pt idx="2748">
                  <c:v>225.85868240449221</c:v>
                </c:pt>
                <c:pt idx="2749">
                  <c:v>257.73961310776139</c:v>
                </c:pt>
                <c:pt idx="2750">
                  <c:v>235.21042207745106</c:v>
                </c:pt>
                <c:pt idx="2751">
                  <c:v>224.6542916890354</c:v>
                </c:pt>
                <c:pt idx="2752">
                  <c:v>205.38404024172621</c:v>
                </c:pt>
                <c:pt idx="2753">
                  <c:v>173.99903512717458</c:v>
                </c:pt>
                <c:pt idx="2754">
                  <c:v>134.3958345424472</c:v>
                </c:pt>
                <c:pt idx="2755">
                  <c:v>102.7274433772</c:v>
                </c:pt>
                <c:pt idx="2756">
                  <c:v>89.337452481827114</c:v>
                </c:pt>
                <c:pt idx="2757">
                  <c:v>81.615182600368556</c:v>
                </c:pt>
                <c:pt idx="2758">
                  <c:v>75.805768561106149</c:v>
                </c:pt>
                <c:pt idx="2759">
                  <c:v>74.176298769605779</c:v>
                </c:pt>
                <c:pt idx="2760">
                  <c:v>73.113601079496789</c:v>
                </c:pt>
                <c:pt idx="2761">
                  <c:v>70.421433597887457</c:v>
                </c:pt>
                <c:pt idx="2762">
                  <c:v>68.01265216697378</c:v>
                </c:pt>
                <c:pt idx="2763">
                  <c:v>63.195089305146475</c:v>
                </c:pt>
                <c:pt idx="2764">
                  <c:v>58.59006598134097</c:v>
                </c:pt>
                <c:pt idx="2765">
                  <c:v>55.6145124490359</c:v>
                </c:pt>
                <c:pt idx="2766">
                  <c:v>53.134884505448206</c:v>
                </c:pt>
                <c:pt idx="2767">
                  <c:v>51.292875175926106</c:v>
                </c:pt>
                <c:pt idx="2768">
                  <c:v>51.151182150578208</c:v>
                </c:pt>
                <c:pt idx="2769">
                  <c:v>50.513563536512834</c:v>
                </c:pt>
                <c:pt idx="2770">
                  <c:v>49.450865846403865</c:v>
                </c:pt>
                <c:pt idx="2771">
                  <c:v>47.325470466185962</c:v>
                </c:pt>
                <c:pt idx="2772">
                  <c:v>43.641451807141486</c:v>
                </c:pt>
                <c:pt idx="2773">
                  <c:v>41.374363401575728</c:v>
                </c:pt>
                <c:pt idx="2774">
                  <c:v>40.878437812858209</c:v>
                </c:pt>
                <c:pt idx="2775">
                  <c:v>41.728595964945448</c:v>
                </c:pt>
                <c:pt idx="2776">
                  <c:v>42.224521553662846</c:v>
                </c:pt>
                <c:pt idx="2777">
                  <c:v>41.941135502967178</c:v>
                </c:pt>
                <c:pt idx="2778">
                  <c:v>40.453358736814621</c:v>
                </c:pt>
                <c:pt idx="2779">
                  <c:v>37.832037767879179</c:v>
                </c:pt>
                <c:pt idx="2780">
                  <c:v>36.131721463704793</c:v>
                </c:pt>
                <c:pt idx="2781">
                  <c:v>34.714791210226196</c:v>
                </c:pt>
                <c:pt idx="2782">
                  <c:v>33.22701444407366</c:v>
                </c:pt>
                <c:pt idx="2783">
                  <c:v>32.022623728616828</c:v>
                </c:pt>
                <c:pt idx="2784">
                  <c:v>30.53484696246429</c:v>
                </c:pt>
                <c:pt idx="2785">
                  <c:v>29.394218108413991</c:v>
                </c:pt>
                <c:pt idx="2786">
                  <c:v>28.522806002524629</c:v>
                </c:pt>
                <c:pt idx="2787">
                  <c:v>27.750579014378786</c:v>
                </c:pt>
                <c:pt idx="2788">
                  <c:v>26.999605980035103</c:v>
                </c:pt>
                <c:pt idx="2789">
                  <c:v>26.284056202028417</c:v>
                </c:pt>
                <c:pt idx="2790">
                  <c:v>25.688945495567374</c:v>
                </c:pt>
                <c:pt idx="2791">
                  <c:v>25.086750137838983</c:v>
                </c:pt>
                <c:pt idx="2792">
                  <c:v>24.569570595319266</c:v>
                </c:pt>
                <c:pt idx="2793">
                  <c:v>24.130322216740893</c:v>
                </c:pt>
                <c:pt idx="2794">
                  <c:v>23.769005002103846</c:v>
                </c:pt>
                <c:pt idx="2795">
                  <c:v>23.407687787466816</c:v>
                </c:pt>
                <c:pt idx="2796">
                  <c:v>23.067624526631921</c:v>
                </c:pt>
                <c:pt idx="2797">
                  <c:v>22.635460799320967</c:v>
                </c:pt>
                <c:pt idx="2798">
                  <c:v>22.160789164405628</c:v>
                </c:pt>
                <c:pt idx="2799">
                  <c:v>21.608186365548967</c:v>
                </c:pt>
                <c:pt idx="2800">
                  <c:v>21.126430079366212</c:v>
                </c:pt>
                <c:pt idx="2801">
                  <c:v>20.928059843879197</c:v>
                </c:pt>
                <c:pt idx="2802">
                  <c:v>20.850128679937889</c:v>
                </c:pt>
                <c:pt idx="2803">
                  <c:v>20.864297982472692</c:v>
                </c:pt>
                <c:pt idx="2804">
                  <c:v>20.722604957124801</c:v>
                </c:pt>
                <c:pt idx="2805">
                  <c:v>20.332949137418208</c:v>
                </c:pt>
                <c:pt idx="2806">
                  <c:v>19.886616107572429</c:v>
                </c:pt>
                <c:pt idx="2807">
                  <c:v>19.475706334063599</c:v>
                </c:pt>
                <c:pt idx="2808">
                  <c:v>19.142727724496186</c:v>
                </c:pt>
                <c:pt idx="2809">
                  <c:v>18.802664463661287</c:v>
                </c:pt>
                <c:pt idx="2810">
                  <c:v>18.483855156628625</c:v>
                </c:pt>
                <c:pt idx="2811">
                  <c:v>18.200469105932886</c:v>
                </c:pt>
                <c:pt idx="2812">
                  <c:v>17.945421660306714</c:v>
                </c:pt>
                <c:pt idx="2813">
                  <c:v>17.747051424819748</c:v>
                </c:pt>
                <c:pt idx="2814">
                  <c:v>17.569935143134899</c:v>
                </c:pt>
                <c:pt idx="2815">
                  <c:v>17.392818861450088</c:v>
                </c:pt>
                <c:pt idx="2816">
                  <c:v>17.29363374370655</c:v>
                </c:pt>
                <c:pt idx="2817">
                  <c:v>17.258210487369581</c:v>
                </c:pt>
                <c:pt idx="2818">
                  <c:v>17.215702579765189</c:v>
                </c:pt>
                <c:pt idx="2819">
                  <c:v>17.194448625963062</c:v>
                </c:pt>
                <c:pt idx="2820">
                  <c:v>17.123602113289127</c:v>
                </c:pt>
                <c:pt idx="2821">
                  <c:v>16.98190908794124</c:v>
                </c:pt>
                <c:pt idx="2822">
                  <c:v>16.868554667662981</c:v>
                </c:pt>
                <c:pt idx="2823">
                  <c:v>16.726861642315118</c:v>
                </c:pt>
                <c:pt idx="2824">
                  <c:v>16.521406755560719</c:v>
                </c:pt>
                <c:pt idx="2825">
                  <c:v>16.41513698654979</c:v>
                </c:pt>
                <c:pt idx="2826">
                  <c:v>16.443475591619389</c:v>
                </c:pt>
                <c:pt idx="2827">
                  <c:v>16.457644894154182</c:v>
                </c:pt>
                <c:pt idx="2828">
                  <c:v>16.493068150491148</c:v>
                </c:pt>
                <c:pt idx="2829">
                  <c:v>16.422221637817199</c:v>
                </c:pt>
                <c:pt idx="2830">
                  <c:v>16.160089540923636</c:v>
                </c:pt>
                <c:pt idx="2831">
                  <c:v>15.905042095297524</c:v>
                </c:pt>
                <c:pt idx="2832">
                  <c:v>15.805856977554027</c:v>
                </c:pt>
                <c:pt idx="2833">
                  <c:v>15.926296049099706</c:v>
                </c:pt>
                <c:pt idx="2834">
                  <c:v>16.053819771912774</c:v>
                </c:pt>
                <c:pt idx="2835">
                  <c:v>16.06798907444756</c:v>
                </c:pt>
                <c:pt idx="2836">
                  <c:v>16.053819771912774</c:v>
                </c:pt>
                <c:pt idx="2837">
                  <c:v>16.089243028249729</c:v>
                </c:pt>
                <c:pt idx="2838">
                  <c:v>16.053819771912774</c:v>
                </c:pt>
                <c:pt idx="2839">
                  <c:v>16.188428145993221</c:v>
                </c:pt>
                <c:pt idx="2840">
                  <c:v>16.280528612469318</c:v>
                </c:pt>
                <c:pt idx="2841">
                  <c:v>16.195512797260626</c:v>
                </c:pt>
                <c:pt idx="2842">
                  <c:v>16.209682099795423</c:v>
                </c:pt>
                <c:pt idx="2843">
                  <c:v>16.457644894154182</c:v>
                </c:pt>
                <c:pt idx="2844">
                  <c:v>16.733946293582513</c:v>
                </c:pt>
                <c:pt idx="2845">
                  <c:v>16.974824436673877</c:v>
                </c:pt>
                <c:pt idx="2846">
                  <c:v>17.307803046241354</c:v>
                </c:pt>
                <c:pt idx="2847">
                  <c:v>17.598273748204488</c:v>
                </c:pt>
                <c:pt idx="2848">
                  <c:v>17.931252357771925</c:v>
                </c:pt>
                <c:pt idx="2849">
                  <c:v>18.753071904789547</c:v>
                </c:pt>
                <c:pt idx="2850">
                  <c:v>19.645737964481079</c:v>
                </c:pt>
                <c:pt idx="2851">
                  <c:v>20.070817040524663</c:v>
                </c:pt>
                <c:pt idx="2852">
                  <c:v>20.17708680953556</c:v>
                </c:pt>
                <c:pt idx="2853">
                  <c:v>19.596145405609327</c:v>
                </c:pt>
                <c:pt idx="2854">
                  <c:v>18.802664463661287</c:v>
                </c:pt>
                <c:pt idx="2855">
                  <c:v>18.228807711002474</c:v>
                </c:pt>
                <c:pt idx="2856">
                  <c:v>17.846236542563183</c:v>
                </c:pt>
                <c:pt idx="2857">
                  <c:v>17.562850491867504</c:v>
                </c:pt>
                <c:pt idx="2858">
                  <c:v>17.27237978990437</c:v>
                </c:pt>
                <c:pt idx="2859">
                  <c:v>17.04567094934778</c:v>
                </c:pt>
                <c:pt idx="2860">
                  <c:v>16.868554667662981</c:v>
                </c:pt>
                <c:pt idx="2861">
                  <c:v>16.76936954991946</c:v>
                </c:pt>
                <c:pt idx="2862">
                  <c:v>16.741030944849889</c:v>
                </c:pt>
                <c:pt idx="2863">
                  <c:v>16.726861642315118</c:v>
                </c:pt>
                <c:pt idx="2864">
                  <c:v>16.762284898652084</c:v>
                </c:pt>
                <c:pt idx="2865">
                  <c:v>16.854385365128195</c:v>
                </c:pt>
                <c:pt idx="2866">
                  <c:v>16.918147226534714</c:v>
                </c:pt>
                <c:pt idx="2867">
                  <c:v>17.010247693010843</c:v>
                </c:pt>
                <c:pt idx="2868">
                  <c:v>17.244041184834817</c:v>
                </c:pt>
                <c:pt idx="2869">
                  <c:v>17.541596538065289</c:v>
                </c:pt>
                <c:pt idx="2870">
                  <c:v>18.228807711002474</c:v>
                </c:pt>
                <c:pt idx="2871">
                  <c:v>19.574891451807169</c:v>
                </c:pt>
                <c:pt idx="2872">
                  <c:v>20.821790074868314</c:v>
                </c:pt>
                <c:pt idx="2873">
                  <c:v>21.919911021314281</c:v>
                </c:pt>
                <c:pt idx="2874">
                  <c:v>22.777153824668833</c:v>
                </c:pt>
                <c:pt idx="2875">
                  <c:v>22.848000337342743</c:v>
                </c:pt>
                <c:pt idx="2876">
                  <c:v>26.765812488211129</c:v>
                </c:pt>
                <c:pt idx="2877">
                  <c:v>38.880566155453295</c:v>
                </c:pt>
                <c:pt idx="2878">
                  <c:v>58.405865048388762</c:v>
                </c:pt>
                <c:pt idx="2879">
                  <c:v>74.743070870997244</c:v>
                </c:pt>
                <c:pt idx="2880">
                  <c:v>84.590736132673527</c:v>
                </c:pt>
                <c:pt idx="2881">
                  <c:v>87.424596639630906</c:v>
                </c:pt>
                <c:pt idx="2882">
                  <c:v>82.181954701760006</c:v>
                </c:pt>
                <c:pt idx="2883">
                  <c:v>80.623331422933404</c:v>
                </c:pt>
                <c:pt idx="2884">
                  <c:v>78.285396504693665</c:v>
                </c:pt>
                <c:pt idx="2885">
                  <c:v>73.184447592170685</c:v>
                </c:pt>
                <c:pt idx="2886">
                  <c:v>68.296038217669405</c:v>
                </c:pt>
                <c:pt idx="2887">
                  <c:v>61.565619513646034</c:v>
                </c:pt>
                <c:pt idx="2888">
                  <c:v>56.960596189840544</c:v>
                </c:pt>
                <c:pt idx="2889">
                  <c:v>52.92234496742649</c:v>
                </c:pt>
                <c:pt idx="2890">
                  <c:v>48.459014668968834</c:v>
                </c:pt>
                <c:pt idx="2891">
                  <c:v>44.845842522598346</c:v>
                </c:pt>
                <c:pt idx="2892">
                  <c:v>42.082828528315041</c:v>
                </c:pt>
                <c:pt idx="2893">
                  <c:v>40.665898274836415</c:v>
                </c:pt>
                <c:pt idx="2894">
                  <c:v>40.595051762162484</c:v>
                </c:pt>
                <c:pt idx="2895">
                  <c:v>41.728595964945448</c:v>
                </c:pt>
                <c:pt idx="2896">
                  <c:v>43.145526218424045</c:v>
                </c:pt>
                <c:pt idx="2897">
                  <c:v>43.57060529446759</c:v>
                </c:pt>
                <c:pt idx="2898">
                  <c:v>42.932986680402195</c:v>
                </c:pt>
                <c:pt idx="2899">
                  <c:v>41.020130838206107</c:v>
                </c:pt>
                <c:pt idx="2900">
                  <c:v>38.894735457988141</c:v>
                </c:pt>
                <c:pt idx="2901">
                  <c:v>37.33611217916166</c:v>
                </c:pt>
                <c:pt idx="2902">
                  <c:v>35.990028438356966</c:v>
                </c:pt>
                <c:pt idx="2903">
                  <c:v>35.210716798943764</c:v>
                </c:pt>
                <c:pt idx="2904">
                  <c:v>34.573098184878361</c:v>
                </c:pt>
                <c:pt idx="2905">
                  <c:v>34.077172596160864</c:v>
                </c:pt>
                <c:pt idx="2906">
                  <c:v>33.793786545465103</c:v>
                </c:pt>
                <c:pt idx="2907">
                  <c:v>33.297860956747549</c:v>
                </c:pt>
                <c:pt idx="2908">
                  <c:v>32.731088855356099</c:v>
                </c:pt>
                <c:pt idx="2909">
                  <c:v>32.022623728616828</c:v>
                </c:pt>
                <c:pt idx="2910">
                  <c:v>31.24331208920357</c:v>
                </c:pt>
                <c:pt idx="2911">
                  <c:v>30.676539987812127</c:v>
                </c:pt>
                <c:pt idx="2912">
                  <c:v>31.030772551181773</c:v>
                </c:pt>
                <c:pt idx="2913">
                  <c:v>38.469656381944546</c:v>
                </c:pt>
                <c:pt idx="2914">
                  <c:v>64.682866071298989</c:v>
                </c:pt>
                <c:pt idx="2915">
                  <c:v>97.909880515372691</c:v>
                </c:pt>
                <c:pt idx="2916">
                  <c:v>129.15319260457613</c:v>
                </c:pt>
                <c:pt idx="2917">
                  <c:v>147.8566719504943</c:v>
                </c:pt>
                <c:pt idx="2918">
                  <c:v>139.99270904368788</c:v>
                </c:pt>
                <c:pt idx="2919">
                  <c:v>120.58076457103063</c:v>
                </c:pt>
                <c:pt idx="2920">
                  <c:v>98.972578205481526</c:v>
                </c:pt>
                <c:pt idx="2921">
                  <c:v>79.773173270846357</c:v>
                </c:pt>
                <c:pt idx="2922">
                  <c:v>66.879107964190908</c:v>
                </c:pt>
                <c:pt idx="2923">
                  <c:v>52.709805429404696</c:v>
                </c:pt>
                <c:pt idx="2924">
                  <c:v>49.592558871751798</c:v>
                </c:pt>
                <c:pt idx="2925">
                  <c:v>47.538010004207763</c:v>
                </c:pt>
                <c:pt idx="2926">
                  <c:v>45.625154162011611</c:v>
                </c:pt>
                <c:pt idx="2927">
                  <c:v>43.641451807141486</c:v>
                </c:pt>
                <c:pt idx="2928">
                  <c:v>42.153675040989008</c:v>
                </c:pt>
                <c:pt idx="2929">
                  <c:v>41.161823863553934</c:v>
                </c:pt>
                <c:pt idx="2930">
                  <c:v>41.657749452271389</c:v>
                </c:pt>
                <c:pt idx="2931">
                  <c:v>43.428912269119799</c:v>
                </c:pt>
                <c:pt idx="2932">
                  <c:v>45.625154162011611</c:v>
                </c:pt>
                <c:pt idx="2933">
                  <c:v>47.750549542229521</c:v>
                </c:pt>
                <c:pt idx="2934">
                  <c:v>50.088484460469189</c:v>
                </c:pt>
                <c:pt idx="2935">
                  <c:v>51.222028663252125</c:v>
                </c:pt>
                <c:pt idx="2936">
                  <c:v>52.426419378709006</c:v>
                </c:pt>
                <c:pt idx="2937">
                  <c:v>53.914196144861521</c:v>
                </c:pt>
                <c:pt idx="2938">
                  <c:v>54.268428708231212</c:v>
                </c:pt>
                <c:pt idx="2939">
                  <c:v>54.6935077842748</c:v>
                </c:pt>
                <c:pt idx="2940">
                  <c:v>54.339275220905144</c:v>
                </c:pt>
                <c:pt idx="2941">
                  <c:v>53.418270556143995</c:v>
                </c:pt>
                <c:pt idx="2942">
                  <c:v>52.072186815339315</c:v>
                </c:pt>
                <c:pt idx="2943">
                  <c:v>51.009489125230289</c:v>
                </c:pt>
                <c:pt idx="2944">
                  <c:v>52.497265891382895</c:v>
                </c:pt>
                <c:pt idx="2945">
                  <c:v>57.031442702514475</c:v>
                </c:pt>
                <c:pt idx="2946">
                  <c:v>62.557470691081072</c:v>
                </c:pt>
                <c:pt idx="2947">
                  <c:v>67.02080098953877</c:v>
                </c:pt>
                <c:pt idx="2948">
                  <c:v>67.375033552908278</c:v>
                </c:pt>
                <c:pt idx="2949">
                  <c:v>62.274084640385375</c:v>
                </c:pt>
                <c:pt idx="2950">
                  <c:v>56.181284550427243</c:v>
                </c:pt>
                <c:pt idx="2951">
                  <c:v>50.159330973143177</c:v>
                </c:pt>
                <c:pt idx="2952">
                  <c:v>45.200075085968002</c:v>
                </c:pt>
                <c:pt idx="2953">
                  <c:v>42.507907604358586</c:v>
                </c:pt>
                <c:pt idx="2954">
                  <c:v>39.815740122749247</c:v>
                </c:pt>
                <c:pt idx="2955">
                  <c:v>37.690344742531359</c:v>
                </c:pt>
                <c:pt idx="2956">
                  <c:v>37.265265666487764</c:v>
                </c:pt>
                <c:pt idx="2957">
                  <c:v>40.736744787510347</c:v>
                </c:pt>
                <c:pt idx="2958">
                  <c:v>50.86779609988244</c:v>
                </c:pt>
                <c:pt idx="2959">
                  <c:v>65.745563761408121</c:v>
                </c:pt>
                <c:pt idx="2960">
                  <c:v>89.691685045196692</c:v>
                </c:pt>
                <c:pt idx="2961">
                  <c:v>126.24848558494519</c:v>
                </c:pt>
                <c:pt idx="2962">
                  <c:v>173.99903512717458</c:v>
                </c:pt>
                <c:pt idx="2963">
                  <c:v>226.5671475312316</c:v>
                </c:pt>
                <c:pt idx="2964">
                  <c:v>302.16037655431586</c:v>
                </c:pt>
                <c:pt idx="2965">
                  <c:v>380.23323352098748</c:v>
                </c:pt>
                <c:pt idx="2966">
                  <c:v>449.16689035272282</c:v>
                </c:pt>
                <c:pt idx="2967">
                  <c:v>514.34568201273862</c:v>
                </c:pt>
                <c:pt idx="2968">
                  <c:v>544.80968246252939</c:v>
                </c:pt>
                <c:pt idx="2969">
                  <c:v>545.51814758926901</c:v>
                </c:pt>
                <c:pt idx="2970">
                  <c:v>520.72186815339319</c:v>
                </c:pt>
                <c:pt idx="2971">
                  <c:v>504.42717023838861</c:v>
                </c:pt>
                <c:pt idx="2972">
                  <c:v>508.67796099882486</c:v>
                </c:pt>
                <c:pt idx="2973">
                  <c:v>554.0197291101407</c:v>
                </c:pt>
                <c:pt idx="2974">
                  <c:v>662.41489350125551</c:v>
                </c:pt>
                <c:pt idx="2975">
                  <c:v>806.94177935607513</c:v>
                </c:pt>
                <c:pt idx="2976">
                  <c:v>985.47499129438074</c:v>
                </c:pt>
                <c:pt idx="2977">
                  <c:v>1120.7918305015892</c:v>
                </c:pt>
                <c:pt idx="2978">
                  <c:v>1216.4346226113958</c:v>
                </c:pt>
                <c:pt idx="2979">
                  <c:v>1269.5695071168443</c:v>
                </c:pt>
                <c:pt idx="2980">
                  <c:v>1231.3123902729194</c:v>
                </c:pt>
                <c:pt idx="2981">
                  <c:v>1149.1304355711602</c:v>
                </c:pt>
                <c:pt idx="2982">
                  <c:v>1006.7289450965607</c:v>
                </c:pt>
                <c:pt idx="2983">
                  <c:v>805.52484910259591</c:v>
                </c:pt>
                <c:pt idx="2984">
                  <c:v>609.28000899580695</c:v>
                </c:pt>
                <c:pt idx="2985">
                  <c:v>459.79386725381244</c:v>
                </c:pt>
                <c:pt idx="2986">
                  <c:v>370.52726128465935</c:v>
                </c:pt>
                <c:pt idx="2987">
                  <c:v>326.60242342682238</c:v>
                </c:pt>
                <c:pt idx="2988">
                  <c:v>311.01619063855725</c:v>
                </c:pt>
                <c:pt idx="2989">
                  <c:v>306.05693475138173</c:v>
                </c:pt>
                <c:pt idx="2990">
                  <c:v>294.72149272355318</c:v>
                </c:pt>
                <c:pt idx="2991">
                  <c:v>286.57414376605107</c:v>
                </c:pt>
                <c:pt idx="2992">
                  <c:v>278.92272039726652</c:v>
                </c:pt>
                <c:pt idx="2993">
                  <c:v>265.46188298921959</c:v>
                </c:pt>
                <c:pt idx="2994">
                  <c:v>248.03364087143257</c:v>
                </c:pt>
                <c:pt idx="2995">
                  <c:v>229.40100803818871</c:v>
                </c:pt>
                <c:pt idx="2996">
                  <c:v>213.38969617388028</c:v>
                </c:pt>
                <c:pt idx="2997">
                  <c:v>201.8417146080296</c:v>
                </c:pt>
                <c:pt idx="2998">
                  <c:v>191.42727724496166</c:v>
                </c:pt>
                <c:pt idx="2999">
                  <c:v>181.93384454665491</c:v>
                </c:pt>
                <c:pt idx="3000">
                  <c:v>172.44041184834816</c:v>
                </c:pt>
                <c:pt idx="3001">
                  <c:v>163.8679838148025</c:v>
                </c:pt>
                <c:pt idx="3002">
                  <c:v>157.13756511077889</c:v>
                </c:pt>
                <c:pt idx="3003">
                  <c:v>152.24915573627737</c:v>
                </c:pt>
                <c:pt idx="3004">
                  <c:v>148.91936964060304</c:v>
                </c:pt>
                <c:pt idx="3005">
                  <c:v>151.61153712221238</c:v>
                </c:pt>
                <c:pt idx="3006">
                  <c:v>214.52324037666341</c:v>
                </c:pt>
                <c:pt idx="3007">
                  <c:v>301.02683235153273</c:v>
                </c:pt>
                <c:pt idx="3008">
                  <c:v>367.97678682839756</c:v>
                </c:pt>
                <c:pt idx="3009">
                  <c:v>405.24205249488557</c:v>
                </c:pt>
                <c:pt idx="3010">
                  <c:v>379.73730793226969</c:v>
                </c:pt>
                <c:pt idx="3011">
                  <c:v>361.31721463704832</c:v>
                </c:pt>
                <c:pt idx="3012">
                  <c:v>359.90028438356978</c:v>
                </c:pt>
                <c:pt idx="3013">
                  <c:v>390.3642848333609</c:v>
                </c:pt>
                <c:pt idx="3014">
                  <c:v>413.74363401575732</c:v>
                </c:pt>
                <c:pt idx="3015">
                  <c:v>388.23888945314195</c:v>
                </c:pt>
                <c:pt idx="3016">
                  <c:v>350.97362378665429</c:v>
                </c:pt>
                <c:pt idx="3017">
                  <c:v>304.71085101057724</c:v>
                </c:pt>
                <c:pt idx="3018">
                  <c:v>268.43743652152438</c:v>
                </c:pt>
                <c:pt idx="3019">
                  <c:v>248.60041297282407</c:v>
                </c:pt>
                <c:pt idx="3020">
                  <c:v>266.73712021735025</c:v>
                </c:pt>
                <c:pt idx="3021">
                  <c:v>338.5046375560425</c:v>
                </c:pt>
                <c:pt idx="3022">
                  <c:v>443.49916933880826</c:v>
                </c:pt>
                <c:pt idx="3023">
                  <c:v>587.31759006688833</c:v>
                </c:pt>
                <c:pt idx="3024">
                  <c:v>821.11108189086076</c:v>
                </c:pt>
                <c:pt idx="3025">
                  <c:v>1019.4813173778683</c:v>
                </c:pt>
                <c:pt idx="3026">
                  <c:v>1134.2526679096361</c:v>
                </c:pt>
                <c:pt idx="3027">
                  <c:v>1177.4690406407351</c:v>
                </c:pt>
                <c:pt idx="3028">
                  <c:v>1083.9516439111451</c:v>
                </c:pt>
                <c:pt idx="3029">
                  <c:v>969.88875850611703</c:v>
                </c:pt>
                <c:pt idx="3030">
                  <c:v>916.04540887392784</c:v>
                </c:pt>
                <c:pt idx="3031">
                  <c:v>918.87926938088549</c:v>
                </c:pt>
                <c:pt idx="3032">
                  <c:v>972.01415388633347</c:v>
                </c:pt>
                <c:pt idx="3033">
                  <c:v>1048.5283875741793</c:v>
                </c:pt>
                <c:pt idx="3034">
                  <c:v>1100.9548069528878</c:v>
                </c:pt>
                <c:pt idx="3035">
                  <c:v>1089.6193649250595</c:v>
                </c:pt>
                <c:pt idx="3036">
                  <c:v>1022.315177884824</c:v>
                </c:pt>
                <c:pt idx="3037">
                  <c:v>920.2961996343646</c:v>
                </c:pt>
                <c:pt idx="3038">
                  <c:v>811.19257011651052</c:v>
                </c:pt>
                <c:pt idx="3039">
                  <c:v>726.17675490779368</c:v>
                </c:pt>
                <c:pt idx="3040">
                  <c:v>644.7032653327725</c:v>
                </c:pt>
                <c:pt idx="3041">
                  <c:v>556.85358961709801</c:v>
                </c:pt>
                <c:pt idx="3042">
                  <c:v>469.00391390142329</c:v>
                </c:pt>
                <c:pt idx="3043">
                  <c:v>387.53042432640279</c:v>
                </c:pt>
                <c:pt idx="3044">
                  <c:v>326.46073040147365</c:v>
                </c:pt>
                <c:pt idx="3045">
                  <c:v>281.75658090422365</c:v>
                </c:pt>
                <c:pt idx="3046">
                  <c:v>255.89760377823893</c:v>
                </c:pt>
                <c:pt idx="3047">
                  <c:v>243.92454313634443</c:v>
                </c:pt>
                <c:pt idx="3048">
                  <c:v>241.09068262938712</c:v>
                </c:pt>
                <c:pt idx="3049">
                  <c:v>243.64115708564879</c:v>
                </c:pt>
                <c:pt idx="3050">
                  <c:v>247.46686877004112</c:v>
                </c:pt>
                <c:pt idx="3051">
                  <c:v>244.20792918704029</c:v>
                </c:pt>
                <c:pt idx="3052">
                  <c:v>233.368412747929</c:v>
                </c:pt>
                <c:pt idx="3053">
                  <c:v>219.05741718779512</c:v>
                </c:pt>
                <c:pt idx="3054">
                  <c:v>205.10065419103012</c:v>
                </c:pt>
                <c:pt idx="3055">
                  <c:v>200.77901691792061</c:v>
                </c:pt>
                <c:pt idx="3056">
                  <c:v>205.73827280509587</c:v>
                </c:pt>
                <c:pt idx="3057">
                  <c:v>244.49131523773607</c:v>
                </c:pt>
                <c:pt idx="3058">
                  <c:v>310.23687899914393</c:v>
                </c:pt>
                <c:pt idx="3059">
                  <c:v>379.38307536890045</c:v>
                </c:pt>
                <c:pt idx="3060">
                  <c:v>439.95684370511174</c:v>
                </c:pt>
                <c:pt idx="3061">
                  <c:v>460.50233238055176</c:v>
                </c:pt>
                <c:pt idx="3062">
                  <c:v>433.58065756445797</c:v>
                </c:pt>
                <c:pt idx="3063">
                  <c:v>380.80000562237933</c:v>
                </c:pt>
                <c:pt idx="3064">
                  <c:v>322.63501871708161</c:v>
                </c:pt>
                <c:pt idx="3065">
                  <c:v>266.59542719200249</c:v>
                </c:pt>
                <c:pt idx="3066">
                  <c:v>228.69254291144941</c:v>
                </c:pt>
                <c:pt idx="3067">
                  <c:v>205.73827280509587</c:v>
                </c:pt>
                <c:pt idx="3068">
                  <c:v>199.78716574048553</c:v>
                </c:pt>
                <c:pt idx="3069">
                  <c:v>211.83107289505381</c:v>
                </c:pt>
                <c:pt idx="3070">
                  <c:v>221.18281256801271</c:v>
                </c:pt>
                <c:pt idx="3071">
                  <c:v>226.28376148053573</c:v>
                </c:pt>
                <c:pt idx="3072">
                  <c:v>217.56964042164208</c:v>
                </c:pt>
                <c:pt idx="3073">
                  <c:v>195.25298892935396</c:v>
                </c:pt>
                <c:pt idx="3074">
                  <c:v>182.00469105932871</c:v>
                </c:pt>
                <c:pt idx="3075">
                  <c:v>183.13823526211175</c:v>
                </c:pt>
                <c:pt idx="3076">
                  <c:v>191.49812375763588</c:v>
                </c:pt>
                <c:pt idx="3077">
                  <c:v>199.22039363909408</c:v>
                </c:pt>
                <c:pt idx="3078">
                  <c:v>207.15520305857441</c:v>
                </c:pt>
                <c:pt idx="3079">
                  <c:v>205.73827280509587</c:v>
                </c:pt>
                <c:pt idx="3080">
                  <c:v>203.61287742487758</c:v>
                </c:pt>
                <c:pt idx="3081">
                  <c:v>216.93202180757703</c:v>
                </c:pt>
                <c:pt idx="3082">
                  <c:v>234.14772438734198</c:v>
                </c:pt>
                <c:pt idx="3083">
                  <c:v>256.88945495567361</c:v>
                </c:pt>
                <c:pt idx="3084">
                  <c:v>297.27196717981462</c:v>
                </c:pt>
                <c:pt idx="3085">
                  <c:v>343.95981903193518</c:v>
                </c:pt>
                <c:pt idx="3086">
                  <c:v>397.44893610075331</c:v>
                </c:pt>
                <c:pt idx="3087">
                  <c:v>425.07907604358627</c:v>
                </c:pt>
                <c:pt idx="3088">
                  <c:v>392.91475928962154</c:v>
                </c:pt>
                <c:pt idx="3089">
                  <c:v>338.64633058139026</c:v>
                </c:pt>
                <c:pt idx="3090">
                  <c:v>294.0130275968138</c:v>
                </c:pt>
                <c:pt idx="3091">
                  <c:v>260.43178058937053</c:v>
                </c:pt>
                <c:pt idx="3092">
                  <c:v>244.42046872506208</c:v>
                </c:pt>
                <c:pt idx="3093">
                  <c:v>226.77968706925307</c:v>
                </c:pt>
                <c:pt idx="3094">
                  <c:v>182.42977013537228</c:v>
                </c:pt>
                <c:pt idx="3095">
                  <c:v>149.06106266595077</c:v>
                </c:pt>
                <c:pt idx="3096">
                  <c:v>140.48863463240539</c:v>
                </c:pt>
                <c:pt idx="3097">
                  <c:v>135.67107177057775</c:v>
                </c:pt>
                <c:pt idx="3098">
                  <c:v>132.34128567490319</c:v>
                </c:pt>
                <c:pt idx="3099">
                  <c:v>127.24033676238015</c:v>
                </c:pt>
                <c:pt idx="3100">
                  <c:v>119.58891339359558</c:v>
                </c:pt>
                <c:pt idx="3101">
                  <c:v>112.36256910085456</c:v>
                </c:pt>
                <c:pt idx="3102">
                  <c:v>106.83654111228788</c:v>
                </c:pt>
                <c:pt idx="3103">
                  <c:v>102.58575035185207</c:v>
                </c:pt>
                <c:pt idx="3104">
                  <c:v>98.972578205481526</c:v>
                </c:pt>
                <c:pt idx="3105">
                  <c:v>95.430252571785132</c:v>
                </c:pt>
                <c:pt idx="3106">
                  <c:v>91.392001349371043</c:v>
                </c:pt>
                <c:pt idx="3107">
                  <c:v>87.778829203000555</c:v>
                </c:pt>
                <c:pt idx="3108">
                  <c:v>84.449043107325807</c:v>
                </c:pt>
                <c:pt idx="3109">
                  <c:v>81.544336087694589</c:v>
                </c:pt>
                <c:pt idx="3110">
                  <c:v>78.993861631433106</c:v>
                </c:pt>
                <c:pt idx="3111">
                  <c:v>76.585080200519386</c:v>
                </c:pt>
                <c:pt idx="3112">
                  <c:v>74.459684820301533</c:v>
                </c:pt>
                <c:pt idx="3113">
                  <c:v>72.546828978105395</c:v>
                </c:pt>
                <c:pt idx="3114">
                  <c:v>70.704819648583197</c:v>
                </c:pt>
                <c:pt idx="3115">
                  <c:v>68.791963806387145</c:v>
                </c:pt>
                <c:pt idx="3116">
                  <c:v>65.533024223386207</c:v>
                </c:pt>
                <c:pt idx="3117">
                  <c:v>61.636466026320008</c:v>
                </c:pt>
                <c:pt idx="3118">
                  <c:v>52.993191480100421</c:v>
                </c:pt>
                <c:pt idx="3119">
                  <c:v>50.442717023838902</c:v>
                </c:pt>
                <c:pt idx="3120">
                  <c:v>48.033935592925296</c:v>
                </c:pt>
                <c:pt idx="3121">
                  <c:v>45.908540212707315</c:v>
                </c:pt>
                <c:pt idx="3122">
                  <c:v>43.712298319815453</c:v>
                </c:pt>
                <c:pt idx="3123">
                  <c:v>40.878437812858209</c:v>
                </c:pt>
                <c:pt idx="3124">
                  <c:v>38.823888945314195</c:v>
                </c:pt>
                <c:pt idx="3125">
                  <c:v>37.33611217916166</c:v>
                </c:pt>
                <c:pt idx="3126">
                  <c:v>35.635795874987359</c:v>
                </c:pt>
                <c:pt idx="3127">
                  <c:v>34.289712134182658</c:v>
                </c:pt>
                <c:pt idx="3128">
                  <c:v>32.801935368030072</c:v>
                </c:pt>
                <c:pt idx="3129">
                  <c:v>32.022623728616828</c:v>
                </c:pt>
                <c:pt idx="3130">
                  <c:v>31.739237677921079</c:v>
                </c:pt>
                <c:pt idx="3131">
                  <c:v>31.455851627225385</c:v>
                </c:pt>
                <c:pt idx="3132">
                  <c:v>31.385005114551451</c:v>
                </c:pt>
                <c:pt idx="3133">
                  <c:v>31.951777215942887</c:v>
                </c:pt>
                <c:pt idx="3134">
                  <c:v>34.360558646856553</c:v>
                </c:pt>
                <c:pt idx="3135">
                  <c:v>37.406958691835591</c:v>
                </c:pt>
                <c:pt idx="3136">
                  <c:v>39.390661046705645</c:v>
                </c:pt>
                <c:pt idx="3137">
                  <c:v>39.319814534031728</c:v>
                </c:pt>
                <c:pt idx="3138">
                  <c:v>37.052726128465963</c:v>
                </c:pt>
                <c:pt idx="3139">
                  <c:v>34.502251672204395</c:v>
                </c:pt>
                <c:pt idx="3140">
                  <c:v>33.297860956747549</c:v>
                </c:pt>
                <c:pt idx="3141">
                  <c:v>32.66024234268221</c:v>
                </c:pt>
                <c:pt idx="3142">
                  <c:v>31.880930703268969</c:v>
                </c:pt>
                <c:pt idx="3143">
                  <c:v>29.018731591242137</c:v>
                </c:pt>
                <c:pt idx="3144">
                  <c:v>27.52387017382221</c:v>
                </c:pt>
                <c:pt idx="3145">
                  <c:v>26.744558534408966</c:v>
                </c:pt>
                <c:pt idx="3146">
                  <c:v>26.170701781750125</c:v>
                </c:pt>
                <c:pt idx="3147">
                  <c:v>25.575591075289086</c:v>
                </c:pt>
                <c:pt idx="3148">
                  <c:v>25.030072927699837</c:v>
                </c:pt>
                <c:pt idx="3149">
                  <c:v>24.378285011099688</c:v>
                </c:pt>
                <c:pt idx="3150">
                  <c:v>23.95320593505609</c:v>
                </c:pt>
                <c:pt idx="3151">
                  <c:v>23.556465464082098</c:v>
                </c:pt>
                <c:pt idx="3152">
                  <c:v>23.110132434236306</c:v>
                </c:pt>
                <c:pt idx="3153">
                  <c:v>22.40875195876437</c:v>
                </c:pt>
                <c:pt idx="3154">
                  <c:v>21.643609621885929</c:v>
                </c:pt>
                <c:pt idx="3155">
                  <c:v>21.119345428098878</c:v>
                </c:pt>
                <c:pt idx="3156">
                  <c:v>20.758028213461774</c:v>
                </c:pt>
                <c:pt idx="3157">
                  <c:v>20.368372393755156</c:v>
                </c:pt>
                <c:pt idx="3158">
                  <c:v>19.943293317711589</c:v>
                </c:pt>
                <c:pt idx="3159">
                  <c:v>19.504044939133191</c:v>
                </c:pt>
                <c:pt idx="3160">
                  <c:v>19.121473770693992</c:v>
                </c:pt>
                <c:pt idx="3161">
                  <c:v>18.965611442811316</c:v>
                </c:pt>
                <c:pt idx="3162">
                  <c:v>19.001034699148306</c:v>
                </c:pt>
                <c:pt idx="3163">
                  <c:v>19.121473770693992</c:v>
                </c:pt>
                <c:pt idx="3164">
                  <c:v>19.36943656505273</c:v>
                </c:pt>
                <c:pt idx="3165">
                  <c:v>19.617399359411522</c:v>
                </c:pt>
                <c:pt idx="3166">
                  <c:v>19.936208666444195</c:v>
                </c:pt>
                <c:pt idx="3167">
                  <c:v>20.205425414605127</c:v>
                </c:pt>
                <c:pt idx="3168">
                  <c:v>20.021224481652911</c:v>
                </c:pt>
                <c:pt idx="3169">
                  <c:v>19.666991918283276</c:v>
                </c:pt>
                <c:pt idx="3170">
                  <c:v>19.397775170122319</c:v>
                </c:pt>
                <c:pt idx="3171">
                  <c:v>21.176022638237971</c:v>
                </c:pt>
                <c:pt idx="3172">
                  <c:v>24.597909200388859</c:v>
                </c:pt>
                <c:pt idx="3173">
                  <c:v>31.562121396236279</c:v>
                </c:pt>
                <c:pt idx="3174">
                  <c:v>36.089213556100475</c:v>
                </c:pt>
                <c:pt idx="3175">
                  <c:v>37.832037767879179</c:v>
                </c:pt>
                <c:pt idx="3176">
                  <c:v>38.753042432640243</c:v>
                </c:pt>
                <c:pt idx="3177">
                  <c:v>44.987535547946194</c:v>
                </c:pt>
                <c:pt idx="3178">
                  <c:v>55.968745012405556</c:v>
                </c:pt>
                <c:pt idx="3179">
                  <c:v>73.822066206236073</c:v>
                </c:pt>
                <c:pt idx="3180">
                  <c:v>86.503591974869778</c:v>
                </c:pt>
                <c:pt idx="3181">
                  <c:v>86.857824538239456</c:v>
                </c:pt>
                <c:pt idx="3182">
                  <c:v>80.765024448281395</c:v>
                </c:pt>
                <c:pt idx="3183">
                  <c:v>66.949954476864832</c:v>
                </c:pt>
                <c:pt idx="3184">
                  <c:v>56.039591525079452</c:v>
                </c:pt>
                <c:pt idx="3185">
                  <c:v>47.325470466185962</c:v>
                </c:pt>
                <c:pt idx="3186">
                  <c:v>41.516056426923591</c:v>
                </c:pt>
                <c:pt idx="3187">
                  <c:v>37.265265666487764</c:v>
                </c:pt>
                <c:pt idx="3188">
                  <c:v>34.006326083486897</c:v>
                </c:pt>
                <c:pt idx="3189">
                  <c:v>31.441682324690596</c:v>
                </c:pt>
                <c:pt idx="3190">
                  <c:v>29.365879503344416</c:v>
                </c:pt>
                <c:pt idx="3191">
                  <c:v>27.715155758041831</c:v>
                </c:pt>
                <c:pt idx="3192">
                  <c:v>26.354902714702348</c:v>
                </c:pt>
                <c:pt idx="3193">
                  <c:v>25.193019906849877</c:v>
                </c:pt>
                <c:pt idx="3194">
                  <c:v>24.46330082630837</c:v>
                </c:pt>
                <c:pt idx="3195">
                  <c:v>24.165745473077859</c:v>
                </c:pt>
                <c:pt idx="3196">
                  <c:v>23.84693616604519</c:v>
                </c:pt>
                <c:pt idx="3197">
                  <c:v>24.002798493927813</c:v>
                </c:pt>
                <c:pt idx="3198">
                  <c:v>24.286184544623534</c:v>
                </c:pt>
                <c:pt idx="3199">
                  <c:v>24.293269195890954</c:v>
                </c:pt>
                <c:pt idx="3200">
                  <c:v>24.838787343480224</c:v>
                </c:pt>
                <c:pt idx="3201">
                  <c:v>28.905377170963824</c:v>
                </c:pt>
                <c:pt idx="3202">
                  <c:v>44.179885303463394</c:v>
                </c:pt>
                <c:pt idx="3203">
                  <c:v>69.075349857082628</c:v>
                </c:pt>
                <c:pt idx="3204">
                  <c:v>92.242159501458232</c:v>
                </c:pt>
                <c:pt idx="3205">
                  <c:v>108.53685741646228</c:v>
                </c:pt>
                <c:pt idx="3206">
                  <c:v>107.75754577704912</c:v>
                </c:pt>
                <c:pt idx="3207">
                  <c:v>93.87162929295863</c:v>
                </c:pt>
                <c:pt idx="3208">
                  <c:v>80.127405834215978</c:v>
                </c:pt>
                <c:pt idx="3209">
                  <c:v>68.225191704995581</c:v>
                </c:pt>
                <c:pt idx="3210">
                  <c:v>60.290382285515349</c:v>
                </c:pt>
                <c:pt idx="3211">
                  <c:v>54.622661271600826</c:v>
                </c:pt>
                <c:pt idx="3212">
                  <c:v>49.380019333729933</c:v>
                </c:pt>
                <c:pt idx="3213">
                  <c:v>44.704149497250441</c:v>
                </c:pt>
                <c:pt idx="3214">
                  <c:v>41.232670376227908</c:v>
                </c:pt>
                <c:pt idx="3215">
                  <c:v>38.965581970662036</c:v>
                </c:pt>
                <c:pt idx="3216">
                  <c:v>38.965581970662036</c:v>
                </c:pt>
                <c:pt idx="3217">
                  <c:v>40.028279660771062</c:v>
                </c:pt>
                <c:pt idx="3218">
                  <c:v>42.153675040989008</c:v>
                </c:pt>
                <c:pt idx="3219">
                  <c:v>43.995684370511178</c:v>
                </c:pt>
                <c:pt idx="3220">
                  <c:v>44.704149497250441</c:v>
                </c:pt>
                <c:pt idx="3221">
                  <c:v>45.270921598641934</c:v>
                </c:pt>
                <c:pt idx="3222">
                  <c:v>44.916689035272192</c:v>
                </c:pt>
                <c:pt idx="3223">
                  <c:v>44.420763446554808</c:v>
                </c:pt>
                <c:pt idx="3224">
                  <c:v>43.358065756445797</c:v>
                </c:pt>
                <c:pt idx="3225">
                  <c:v>41.657749452271389</c:v>
                </c:pt>
                <c:pt idx="3226">
                  <c:v>41.728595964945448</c:v>
                </c:pt>
                <c:pt idx="3227">
                  <c:v>46.19192626340304</c:v>
                </c:pt>
                <c:pt idx="3228">
                  <c:v>53.20573101812225</c:v>
                </c:pt>
                <c:pt idx="3229">
                  <c:v>73.184447592170685</c:v>
                </c:pt>
                <c:pt idx="3230">
                  <c:v>102.65659686452599</c:v>
                </c:pt>
                <c:pt idx="3231">
                  <c:v>122.49362041322676</c:v>
                </c:pt>
                <c:pt idx="3232">
                  <c:v>132.62467172559869</c:v>
                </c:pt>
                <c:pt idx="3233">
                  <c:v>125.7525599962276</c:v>
                </c:pt>
                <c:pt idx="3234">
                  <c:v>109.52870859389726</c:v>
                </c:pt>
                <c:pt idx="3235">
                  <c:v>109.10362951785378</c:v>
                </c:pt>
                <c:pt idx="3236">
                  <c:v>116.11743427257298</c:v>
                </c:pt>
                <c:pt idx="3237">
                  <c:v>133.61652290303394</c:v>
                </c:pt>
                <c:pt idx="3238">
                  <c:v>153.73693250243051</c:v>
                </c:pt>
                <c:pt idx="3239">
                  <c:v>174.06988163984818</c:v>
                </c:pt>
                <c:pt idx="3240">
                  <c:v>224.37090563833959</c:v>
                </c:pt>
                <c:pt idx="3241">
                  <c:v>501.59330973143165</c:v>
                </c:pt>
                <c:pt idx="3242">
                  <c:v>491.67479795708124</c:v>
                </c:pt>
                <c:pt idx="3243">
                  <c:v>476.79703029555589</c:v>
                </c:pt>
                <c:pt idx="3244">
                  <c:v>482.46475130947039</c:v>
                </c:pt>
                <c:pt idx="3245">
                  <c:v>495.92558871751697</c:v>
                </c:pt>
                <c:pt idx="3246">
                  <c:v>515.76261226621807</c:v>
                </c:pt>
                <c:pt idx="3247">
                  <c:v>532.05731018122128</c:v>
                </c:pt>
                <c:pt idx="3248">
                  <c:v>515.05414713947846</c:v>
                </c:pt>
                <c:pt idx="3249">
                  <c:v>454.83461136663726</c:v>
                </c:pt>
                <c:pt idx="3250">
                  <c:v>375.06143809579095</c:v>
                </c:pt>
                <c:pt idx="3251">
                  <c:v>291.10832057718238</c:v>
                </c:pt>
                <c:pt idx="3252">
                  <c:v>216.50694273153326</c:v>
                </c:pt>
                <c:pt idx="3253">
                  <c:v>213.67308222457567</c:v>
                </c:pt>
                <c:pt idx="3254">
                  <c:v>272.19230169324334</c:v>
                </c:pt>
                <c:pt idx="3255">
                  <c:v>354.72848895837217</c:v>
                </c:pt>
                <c:pt idx="3256">
                  <c:v>445.62456471902658</c:v>
                </c:pt>
                <c:pt idx="3257">
                  <c:v>493.80019333729905</c:v>
                </c:pt>
                <c:pt idx="3258">
                  <c:v>473.25470466185936</c:v>
                </c:pt>
                <c:pt idx="3259">
                  <c:v>432.16372731097925</c:v>
                </c:pt>
                <c:pt idx="3260">
                  <c:v>409.49284325532142</c:v>
                </c:pt>
                <c:pt idx="3261">
                  <c:v>414.45209914249659</c:v>
                </c:pt>
                <c:pt idx="3262">
                  <c:v>455.5430764933767</c:v>
                </c:pt>
                <c:pt idx="3263">
                  <c:v>500.17637947795288</c:v>
                </c:pt>
                <c:pt idx="3264">
                  <c:v>498.75944922447451</c:v>
                </c:pt>
                <c:pt idx="3265">
                  <c:v>444.91609959228634</c:v>
                </c:pt>
                <c:pt idx="3266">
                  <c:v>381.65016377446693</c:v>
                </c:pt>
                <c:pt idx="3267">
                  <c:v>317.46322329188473</c:v>
                </c:pt>
                <c:pt idx="3268">
                  <c:v>273.60923194672171</c:v>
                </c:pt>
                <c:pt idx="3269">
                  <c:v>267.02050626804584</c:v>
                </c:pt>
                <c:pt idx="3270">
                  <c:v>263.69072017237136</c:v>
                </c:pt>
                <c:pt idx="3271">
                  <c:v>263.40733412167526</c:v>
                </c:pt>
              </c:numCache>
            </c:numRef>
          </c:val>
        </c:ser>
        <c:ser>
          <c:idx val="1"/>
          <c:order val="2"/>
          <c:tx>
            <c:v>5 yr Flood</c:v>
          </c:tx>
          <c:spPr>
            <a:ln w="12700"/>
          </c:spPr>
          <c:marker>
            <c:symbol val="none"/>
          </c:marker>
          <c:cat>
            <c:numRef>
              <c:f>Sheet1!$AI$2:$AI$3273</c:f>
              <c:numCache>
                <c:formatCode>[$-409]d\-mmm\-yy;@</c:formatCode>
                <c:ptCount val="3272"/>
                <c:pt idx="0">
                  <c:v>37622</c:v>
                </c:pt>
                <c:pt idx="1">
                  <c:v>37623</c:v>
                </c:pt>
                <c:pt idx="2">
                  <c:v>37624</c:v>
                </c:pt>
                <c:pt idx="3">
                  <c:v>37625</c:v>
                </c:pt>
                <c:pt idx="4">
                  <c:v>37626</c:v>
                </c:pt>
                <c:pt idx="5">
                  <c:v>37627</c:v>
                </c:pt>
                <c:pt idx="6">
                  <c:v>37628</c:v>
                </c:pt>
                <c:pt idx="7">
                  <c:v>37629</c:v>
                </c:pt>
                <c:pt idx="8">
                  <c:v>37630</c:v>
                </c:pt>
                <c:pt idx="9">
                  <c:v>37631</c:v>
                </c:pt>
                <c:pt idx="10">
                  <c:v>37632</c:v>
                </c:pt>
                <c:pt idx="11">
                  <c:v>37633</c:v>
                </c:pt>
                <c:pt idx="12">
                  <c:v>37634</c:v>
                </c:pt>
                <c:pt idx="13">
                  <c:v>37635</c:v>
                </c:pt>
                <c:pt idx="14">
                  <c:v>37636</c:v>
                </c:pt>
                <c:pt idx="15">
                  <c:v>37637</c:v>
                </c:pt>
                <c:pt idx="16">
                  <c:v>37638</c:v>
                </c:pt>
                <c:pt idx="17">
                  <c:v>37639</c:v>
                </c:pt>
                <c:pt idx="18">
                  <c:v>37640</c:v>
                </c:pt>
                <c:pt idx="19">
                  <c:v>37641</c:v>
                </c:pt>
                <c:pt idx="20">
                  <c:v>37642</c:v>
                </c:pt>
                <c:pt idx="21">
                  <c:v>37643</c:v>
                </c:pt>
                <c:pt idx="22">
                  <c:v>37644</c:v>
                </c:pt>
                <c:pt idx="23">
                  <c:v>37645</c:v>
                </c:pt>
                <c:pt idx="24">
                  <c:v>37646</c:v>
                </c:pt>
                <c:pt idx="25">
                  <c:v>37647</c:v>
                </c:pt>
                <c:pt idx="26">
                  <c:v>37648</c:v>
                </c:pt>
                <c:pt idx="27">
                  <c:v>37649</c:v>
                </c:pt>
                <c:pt idx="28">
                  <c:v>37650</c:v>
                </c:pt>
                <c:pt idx="29">
                  <c:v>37651</c:v>
                </c:pt>
                <c:pt idx="30">
                  <c:v>37652</c:v>
                </c:pt>
                <c:pt idx="31">
                  <c:v>37653</c:v>
                </c:pt>
                <c:pt idx="32">
                  <c:v>37654</c:v>
                </c:pt>
                <c:pt idx="33">
                  <c:v>37655</c:v>
                </c:pt>
                <c:pt idx="34">
                  <c:v>37656</c:v>
                </c:pt>
                <c:pt idx="35">
                  <c:v>37657</c:v>
                </c:pt>
                <c:pt idx="36">
                  <c:v>37658</c:v>
                </c:pt>
                <c:pt idx="37">
                  <c:v>37659</c:v>
                </c:pt>
                <c:pt idx="38">
                  <c:v>37660</c:v>
                </c:pt>
                <c:pt idx="39">
                  <c:v>37661</c:v>
                </c:pt>
                <c:pt idx="40">
                  <c:v>37662</c:v>
                </c:pt>
                <c:pt idx="41">
                  <c:v>37663</c:v>
                </c:pt>
                <c:pt idx="42">
                  <c:v>37664</c:v>
                </c:pt>
                <c:pt idx="43">
                  <c:v>37665</c:v>
                </c:pt>
                <c:pt idx="44">
                  <c:v>37666</c:v>
                </c:pt>
                <c:pt idx="45">
                  <c:v>37667</c:v>
                </c:pt>
                <c:pt idx="46">
                  <c:v>37668</c:v>
                </c:pt>
                <c:pt idx="47">
                  <c:v>37669</c:v>
                </c:pt>
                <c:pt idx="48">
                  <c:v>37670</c:v>
                </c:pt>
                <c:pt idx="49">
                  <c:v>37671</c:v>
                </c:pt>
                <c:pt idx="50">
                  <c:v>37672</c:v>
                </c:pt>
                <c:pt idx="51">
                  <c:v>37673</c:v>
                </c:pt>
                <c:pt idx="52">
                  <c:v>37674</c:v>
                </c:pt>
                <c:pt idx="53">
                  <c:v>37675</c:v>
                </c:pt>
                <c:pt idx="54">
                  <c:v>37676</c:v>
                </c:pt>
                <c:pt idx="55">
                  <c:v>37677</c:v>
                </c:pt>
                <c:pt idx="56">
                  <c:v>37678</c:v>
                </c:pt>
                <c:pt idx="57">
                  <c:v>37679</c:v>
                </c:pt>
                <c:pt idx="58">
                  <c:v>37680</c:v>
                </c:pt>
                <c:pt idx="59">
                  <c:v>37681</c:v>
                </c:pt>
                <c:pt idx="60">
                  <c:v>37682</c:v>
                </c:pt>
                <c:pt idx="61">
                  <c:v>37683</c:v>
                </c:pt>
                <c:pt idx="62">
                  <c:v>37684</c:v>
                </c:pt>
                <c:pt idx="63">
                  <c:v>37685</c:v>
                </c:pt>
                <c:pt idx="64">
                  <c:v>37686</c:v>
                </c:pt>
                <c:pt idx="65">
                  <c:v>37687</c:v>
                </c:pt>
                <c:pt idx="66">
                  <c:v>37688</c:v>
                </c:pt>
                <c:pt idx="67">
                  <c:v>37689</c:v>
                </c:pt>
                <c:pt idx="68">
                  <c:v>37690</c:v>
                </c:pt>
                <c:pt idx="69">
                  <c:v>37691</c:v>
                </c:pt>
                <c:pt idx="70">
                  <c:v>37692</c:v>
                </c:pt>
                <c:pt idx="71">
                  <c:v>37693</c:v>
                </c:pt>
                <c:pt idx="72">
                  <c:v>37694</c:v>
                </c:pt>
                <c:pt idx="73">
                  <c:v>37695</c:v>
                </c:pt>
                <c:pt idx="74">
                  <c:v>37696</c:v>
                </c:pt>
                <c:pt idx="75">
                  <c:v>37697</c:v>
                </c:pt>
                <c:pt idx="76">
                  <c:v>37698</c:v>
                </c:pt>
                <c:pt idx="77">
                  <c:v>37699</c:v>
                </c:pt>
                <c:pt idx="78">
                  <c:v>37700</c:v>
                </c:pt>
                <c:pt idx="79">
                  <c:v>37701</c:v>
                </c:pt>
                <c:pt idx="80">
                  <c:v>37702</c:v>
                </c:pt>
                <c:pt idx="81">
                  <c:v>37703</c:v>
                </c:pt>
                <c:pt idx="82">
                  <c:v>37704</c:v>
                </c:pt>
                <c:pt idx="83">
                  <c:v>37705</c:v>
                </c:pt>
                <c:pt idx="84">
                  <c:v>37706</c:v>
                </c:pt>
                <c:pt idx="85">
                  <c:v>37707</c:v>
                </c:pt>
                <c:pt idx="86">
                  <c:v>37708</c:v>
                </c:pt>
                <c:pt idx="87">
                  <c:v>37709</c:v>
                </c:pt>
                <c:pt idx="88">
                  <c:v>37710</c:v>
                </c:pt>
                <c:pt idx="89">
                  <c:v>37711</c:v>
                </c:pt>
                <c:pt idx="90">
                  <c:v>37712</c:v>
                </c:pt>
                <c:pt idx="91">
                  <c:v>37713</c:v>
                </c:pt>
                <c:pt idx="92">
                  <c:v>37714</c:v>
                </c:pt>
                <c:pt idx="93">
                  <c:v>37715</c:v>
                </c:pt>
                <c:pt idx="94">
                  <c:v>37716</c:v>
                </c:pt>
                <c:pt idx="95">
                  <c:v>37717</c:v>
                </c:pt>
                <c:pt idx="96">
                  <c:v>37718</c:v>
                </c:pt>
                <c:pt idx="97">
                  <c:v>37719</c:v>
                </c:pt>
                <c:pt idx="98">
                  <c:v>37720</c:v>
                </c:pt>
                <c:pt idx="99">
                  <c:v>37721</c:v>
                </c:pt>
                <c:pt idx="100">
                  <c:v>37722</c:v>
                </c:pt>
                <c:pt idx="101">
                  <c:v>37723</c:v>
                </c:pt>
                <c:pt idx="102">
                  <c:v>37724</c:v>
                </c:pt>
                <c:pt idx="103">
                  <c:v>37725</c:v>
                </c:pt>
                <c:pt idx="104">
                  <c:v>37726</c:v>
                </c:pt>
                <c:pt idx="105">
                  <c:v>37727</c:v>
                </c:pt>
                <c:pt idx="106">
                  <c:v>37728</c:v>
                </c:pt>
                <c:pt idx="107">
                  <c:v>37729</c:v>
                </c:pt>
                <c:pt idx="108">
                  <c:v>37730</c:v>
                </c:pt>
                <c:pt idx="109">
                  <c:v>37731</c:v>
                </c:pt>
                <c:pt idx="110">
                  <c:v>37732</c:v>
                </c:pt>
                <c:pt idx="111">
                  <c:v>37733</c:v>
                </c:pt>
                <c:pt idx="112">
                  <c:v>37734</c:v>
                </c:pt>
                <c:pt idx="113">
                  <c:v>37735</c:v>
                </c:pt>
                <c:pt idx="114">
                  <c:v>37736</c:v>
                </c:pt>
                <c:pt idx="115">
                  <c:v>37737</c:v>
                </c:pt>
                <c:pt idx="116">
                  <c:v>37738</c:v>
                </c:pt>
                <c:pt idx="117">
                  <c:v>37739</c:v>
                </c:pt>
                <c:pt idx="118">
                  <c:v>37740</c:v>
                </c:pt>
                <c:pt idx="119">
                  <c:v>37741</c:v>
                </c:pt>
                <c:pt idx="120">
                  <c:v>37742</c:v>
                </c:pt>
                <c:pt idx="121">
                  <c:v>37743</c:v>
                </c:pt>
                <c:pt idx="122">
                  <c:v>37744</c:v>
                </c:pt>
                <c:pt idx="123">
                  <c:v>37745</c:v>
                </c:pt>
                <c:pt idx="124">
                  <c:v>37746</c:v>
                </c:pt>
                <c:pt idx="125">
                  <c:v>37747</c:v>
                </c:pt>
                <c:pt idx="126">
                  <c:v>37748</c:v>
                </c:pt>
                <c:pt idx="127">
                  <c:v>37749</c:v>
                </c:pt>
                <c:pt idx="128">
                  <c:v>37750</c:v>
                </c:pt>
                <c:pt idx="129">
                  <c:v>37751</c:v>
                </c:pt>
                <c:pt idx="130">
                  <c:v>37752</c:v>
                </c:pt>
                <c:pt idx="131">
                  <c:v>37753</c:v>
                </c:pt>
                <c:pt idx="132">
                  <c:v>37754</c:v>
                </c:pt>
                <c:pt idx="133">
                  <c:v>37755</c:v>
                </c:pt>
                <c:pt idx="134">
                  <c:v>37756</c:v>
                </c:pt>
                <c:pt idx="135">
                  <c:v>37757</c:v>
                </c:pt>
                <c:pt idx="136">
                  <c:v>37758</c:v>
                </c:pt>
                <c:pt idx="137">
                  <c:v>37759</c:v>
                </c:pt>
                <c:pt idx="138">
                  <c:v>37760</c:v>
                </c:pt>
                <c:pt idx="139">
                  <c:v>37761</c:v>
                </c:pt>
                <c:pt idx="140">
                  <c:v>37762</c:v>
                </c:pt>
                <c:pt idx="141">
                  <c:v>37763</c:v>
                </c:pt>
                <c:pt idx="142">
                  <c:v>37764</c:v>
                </c:pt>
                <c:pt idx="143">
                  <c:v>37765</c:v>
                </c:pt>
                <c:pt idx="144">
                  <c:v>37766</c:v>
                </c:pt>
                <c:pt idx="145">
                  <c:v>37767</c:v>
                </c:pt>
                <c:pt idx="146">
                  <c:v>37768</c:v>
                </c:pt>
                <c:pt idx="147">
                  <c:v>37769</c:v>
                </c:pt>
                <c:pt idx="148">
                  <c:v>37770</c:v>
                </c:pt>
                <c:pt idx="149">
                  <c:v>37771</c:v>
                </c:pt>
                <c:pt idx="150">
                  <c:v>37772</c:v>
                </c:pt>
                <c:pt idx="151">
                  <c:v>37773</c:v>
                </c:pt>
                <c:pt idx="152">
                  <c:v>37774</c:v>
                </c:pt>
                <c:pt idx="153">
                  <c:v>37775</c:v>
                </c:pt>
                <c:pt idx="154">
                  <c:v>37776</c:v>
                </c:pt>
                <c:pt idx="155">
                  <c:v>37777</c:v>
                </c:pt>
                <c:pt idx="156">
                  <c:v>37778</c:v>
                </c:pt>
                <c:pt idx="157">
                  <c:v>37779</c:v>
                </c:pt>
                <c:pt idx="158">
                  <c:v>37780</c:v>
                </c:pt>
                <c:pt idx="159">
                  <c:v>37781</c:v>
                </c:pt>
                <c:pt idx="160">
                  <c:v>37782</c:v>
                </c:pt>
                <c:pt idx="161">
                  <c:v>37783</c:v>
                </c:pt>
                <c:pt idx="162">
                  <c:v>37784</c:v>
                </c:pt>
                <c:pt idx="163">
                  <c:v>37785</c:v>
                </c:pt>
                <c:pt idx="164">
                  <c:v>37786</c:v>
                </c:pt>
                <c:pt idx="165">
                  <c:v>37787</c:v>
                </c:pt>
                <c:pt idx="166">
                  <c:v>37788</c:v>
                </c:pt>
                <c:pt idx="167">
                  <c:v>37789</c:v>
                </c:pt>
                <c:pt idx="168">
                  <c:v>37790</c:v>
                </c:pt>
                <c:pt idx="169">
                  <c:v>37791</c:v>
                </c:pt>
                <c:pt idx="170">
                  <c:v>37792</c:v>
                </c:pt>
                <c:pt idx="171">
                  <c:v>37793</c:v>
                </c:pt>
                <c:pt idx="172">
                  <c:v>37794</c:v>
                </c:pt>
                <c:pt idx="173">
                  <c:v>37795</c:v>
                </c:pt>
                <c:pt idx="174">
                  <c:v>37796</c:v>
                </c:pt>
                <c:pt idx="175">
                  <c:v>37797</c:v>
                </c:pt>
                <c:pt idx="176">
                  <c:v>37798</c:v>
                </c:pt>
                <c:pt idx="177">
                  <c:v>37799</c:v>
                </c:pt>
                <c:pt idx="178">
                  <c:v>37800</c:v>
                </c:pt>
                <c:pt idx="179">
                  <c:v>37801</c:v>
                </c:pt>
                <c:pt idx="180">
                  <c:v>37802</c:v>
                </c:pt>
                <c:pt idx="181">
                  <c:v>37803</c:v>
                </c:pt>
                <c:pt idx="182">
                  <c:v>37804</c:v>
                </c:pt>
                <c:pt idx="183">
                  <c:v>37805</c:v>
                </c:pt>
                <c:pt idx="184">
                  <c:v>37806</c:v>
                </c:pt>
                <c:pt idx="185">
                  <c:v>37807</c:v>
                </c:pt>
                <c:pt idx="186">
                  <c:v>37808</c:v>
                </c:pt>
                <c:pt idx="187">
                  <c:v>37809</c:v>
                </c:pt>
                <c:pt idx="188">
                  <c:v>37810</c:v>
                </c:pt>
                <c:pt idx="189">
                  <c:v>37811</c:v>
                </c:pt>
                <c:pt idx="190">
                  <c:v>37812</c:v>
                </c:pt>
                <c:pt idx="191">
                  <c:v>37813</c:v>
                </c:pt>
                <c:pt idx="192">
                  <c:v>37814</c:v>
                </c:pt>
                <c:pt idx="193">
                  <c:v>37815</c:v>
                </c:pt>
                <c:pt idx="194">
                  <c:v>37816</c:v>
                </c:pt>
                <c:pt idx="195">
                  <c:v>37817</c:v>
                </c:pt>
                <c:pt idx="196">
                  <c:v>37818</c:v>
                </c:pt>
                <c:pt idx="197">
                  <c:v>37819</c:v>
                </c:pt>
                <c:pt idx="198">
                  <c:v>37820</c:v>
                </c:pt>
                <c:pt idx="199">
                  <c:v>37821</c:v>
                </c:pt>
                <c:pt idx="200">
                  <c:v>37822</c:v>
                </c:pt>
                <c:pt idx="201">
                  <c:v>37823</c:v>
                </c:pt>
                <c:pt idx="202">
                  <c:v>37824</c:v>
                </c:pt>
                <c:pt idx="203">
                  <c:v>37825</c:v>
                </c:pt>
                <c:pt idx="204">
                  <c:v>37826</c:v>
                </c:pt>
                <c:pt idx="205">
                  <c:v>37827</c:v>
                </c:pt>
                <c:pt idx="206">
                  <c:v>37828</c:v>
                </c:pt>
                <c:pt idx="207">
                  <c:v>37829</c:v>
                </c:pt>
                <c:pt idx="208">
                  <c:v>37830</c:v>
                </c:pt>
                <c:pt idx="209">
                  <c:v>37831</c:v>
                </c:pt>
                <c:pt idx="210">
                  <c:v>37832</c:v>
                </c:pt>
                <c:pt idx="211">
                  <c:v>37833</c:v>
                </c:pt>
                <c:pt idx="212">
                  <c:v>37834</c:v>
                </c:pt>
                <c:pt idx="213">
                  <c:v>37835</c:v>
                </c:pt>
                <c:pt idx="214">
                  <c:v>37836</c:v>
                </c:pt>
                <c:pt idx="215">
                  <c:v>37837</c:v>
                </c:pt>
                <c:pt idx="216">
                  <c:v>37838</c:v>
                </c:pt>
                <c:pt idx="217">
                  <c:v>37839</c:v>
                </c:pt>
                <c:pt idx="218">
                  <c:v>37840</c:v>
                </c:pt>
                <c:pt idx="219">
                  <c:v>37841</c:v>
                </c:pt>
                <c:pt idx="220">
                  <c:v>37842</c:v>
                </c:pt>
                <c:pt idx="221">
                  <c:v>37843</c:v>
                </c:pt>
                <c:pt idx="222">
                  <c:v>37844</c:v>
                </c:pt>
                <c:pt idx="223">
                  <c:v>37845</c:v>
                </c:pt>
                <c:pt idx="224">
                  <c:v>37846</c:v>
                </c:pt>
                <c:pt idx="225">
                  <c:v>37847</c:v>
                </c:pt>
                <c:pt idx="226">
                  <c:v>37848</c:v>
                </c:pt>
                <c:pt idx="227">
                  <c:v>37849</c:v>
                </c:pt>
                <c:pt idx="228">
                  <c:v>37850</c:v>
                </c:pt>
                <c:pt idx="229">
                  <c:v>37851</c:v>
                </c:pt>
                <c:pt idx="230">
                  <c:v>37852</c:v>
                </c:pt>
                <c:pt idx="231">
                  <c:v>37853</c:v>
                </c:pt>
                <c:pt idx="232">
                  <c:v>37854</c:v>
                </c:pt>
                <c:pt idx="233">
                  <c:v>37855</c:v>
                </c:pt>
                <c:pt idx="234">
                  <c:v>37856</c:v>
                </c:pt>
                <c:pt idx="235">
                  <c:v>37857</c:v>
                </c:pt>
                <c:pt idx="236">
                  <c:v>37858</c:v>
                </c:pt>
                <c:pt idx="237">
                  <c:v>37859</c:v>
                </c:pt>
                <c:pt idx="238">
                  <c:v>37860</c:v>
                </c:pt>
                <c:pt idx="239">
                  <c:v>37861</c:v>
                </c:pt>
                <c:pt idx="240">
                  <c:v>37862</c:v>
                </c:pt>
                <c:pt idx="241">
                  <c:v>37863</c:v>
                </c:pt>
                <c:pt idx="242">
                  <c:v>37864</c:v>
                </c:pt>
                <c:pt idx="243">
                  <c:v>37865</c:v>
                </c:pt>
                <c:pt idx="244">
                  <c:v>37866</c:v>
                </c:pt>
                <c:pt idx="245">
                  <c:v>37867</c:v>
                </c:pt>
                <c:pt idx="246">
                  <c:v>37868</c:v>
                </c:pt>
                <c:pt idx="247">
                  <c:v>37869</c:v>
                </c:pt>
                <c:pt idx="248">
                  <c:v>37870</c:v>
                </c:pt>
                <c:pt idx="249">
                  <c:v>37871</c:v>
                </c:pt>
                <c:pt idx="250">
                  <c:v>37872</c:v>
                </c:pt>
                <c:pt idx="251">
                  <c:v>37873</c:v>
                </c:pt>
                <c:pt idx="252">
                  <c:v>37874</c:v>
                </c:pt>
                <c:pt idx="253">
                  <c:v>37875</c:v>
                </c:pt>
                <c:pt idx="254">
                  <c:v>37876</c:v>
                </c:pt>
                <c:pt idx="255">
                  <c:v>37877</c:v>
                </c:pt>
                <c:pt idx="256">
                  <c:v>37878</c:v>
                </c:pt>
                <c:pt idx="257">
                  <c:v>37879</c:v>
                </c:pt>
                <c:pt idx="258">
                  <c:v>37880</c:v>
                </c:pt>
                <c:pt idx="259">
                  <c:v>37881</c:v>
                </c:pt>
                <c:pt idx="260">
                  <c:v>37882</c:v>
                </c:pt>
                <c:pt idx="261">
                  <c:v>37883</c:v>
                </c:pt>
                <c:pt idx="262">
                  <c:v>37884</c:v>
                </c:pt>
                <c:pt idx="263">
                  <c:v>37885</c:v>
                </c:pt>
                <c:pt idx="264">
                  <c:v>37886</c:v>
                </c:pt>
                <c:pt idx="265">
                  <c:v>37887</c:v>
                </c:pt>
                <c:pt idx="266">
                  <c:v>37888</c:v>
                </c:pt>
                <c:pt idx="267">
                  <c:v>37889</c:v>
                </c:pt>
                <c:pt idx="268">
                  <c:v>37890</c:v>
                </c:pt>
                <c:pt idx="269">
                  <c:v>37891</c:v>
                </c:pt>
                <c:pt idx="270">
                  <c:v>37892</c:v>
                </c:pt>
                <c:pt idx="271">
                  <c:v>37893</c:v>
                </c:pt>
                <c:pt idx="272">
                  <c:v>37894</c:v>
                </c:pt>
                <c:pt idx="273">
                  <c:v>37895</c:v>
                </c:pt>
                <c:pt idx="274">
                  <c:v>37896</c:v>
                </c:pt>
                <c:pt idx="275">
                  <c:v>37897</c:v>
                </c:pt>
                <c:pt idx="276">
                  <c:v>37898</c:v>
                </c:pt>
                <c:pt idx="277">
                  <c:v>37899</c:v>
                </c:pt>
                <c:pt idx="278">
                  <c:v>37900</c:v>
                </c:pt>
                <c:pt idx="279">
                  <c:v>37901</c:v>
                </c:pt>
                <c:pt idx="280">
                  <c:v>37902</c:v>
                </c:pt>
                <c:pt idx="281">
                  <c:v>37903</c:v>
                </c:pt>
                <c:pt idx="282">
                  <c:v>37904</c:v>
                </c:pt>
                <c:pt idx="283">
                  <c:v>37905</c:v>
                </c:pt>
                <c:pt idx="284">
                  <c:v>37906</c:v>
                </c:pt>
                <c:pt idx="285">
                  <c:v>37907</c:v>
                </c:pt>
                <c:pt idx="286">
                  <c:v>37908</c:v>
                </c:pt>
                <c:pt idx="287">
                  <c:v>37909</c:v>
                </c:pt>
                <c:pt idx="288">
                  <c:v>37910</c:v>
                </c:pt>
                <c:pt idx="289">
                  <c:v>37911</c:v>
                </c:pt>
                <c:pt idx="290">
                  <c:v>37912</c:v>
                </c:pt>
                <c:pt idx="291">
                  <c:v>37913</c:v>
                </c:pt>
                <c:pt idx="292">
                  <c:v>37914</c:v>
                </c:pt>
                <c:pt idx="293">
                  <c:v>37915</c:v>
                </c:pt>
                <c:pt idx="294">
                  <c:v>37916</c:v>
                </c:pt>
                <c:pt idx="295">
                  <c:v>37917</c:v>
                </c:pt>
                <c:pt idx="296">
                  <c:v>37918</c:v>
                </c:pt>
                <c:pt idx="297">
                  <c:v>37919</c:v>
                </c:pt>
                <c:pt idx="298">
                  <c:v>37920</c:v>
                </c:pt>
                <c:pt idx="299">
                  <c:v>37921</c:v>
                </c:pt>
                <c:pt idx="300">
                  <c:v>37922</c:v>
                </c:pt>
                <c:pt idx="301">
                  <c:v>37923</c:v>
                </c:pt>
                <c:pt idx="302">
                  <c:v>37924</c:v>
                </c:pt>
                <c:pt idx="303">
                  <c:v>37925</c:v>
                </c:pt>
                <c:pt idx="304">
                  <c:v>37926</c:v>
                </c:pt>
                <c:pt idx="305">
                  <c:v>37927</c:v>
                </c:pt>
                <c:pt idx="306">
                  <c:v>37928</c:v>
                </c:pt>
                <c:pt idx="307">
                  <c:v>37929</c:v>
                </c:pt>
                <c:pt idx="308">
                  <c:v>37930</c:v>
                </c:pt>
                <c:pt idx="309">
                  <c:v>37931</c:v>
                </c:pt>
                <c:pt idx="310">
                  <c:v>37932</c:v>
                </c:pt>
                <c:pt idx="311">
                  <c:v>37933</c:v>
                </c:pt>
                <c:pt idx="312">
                  <c:v>37934</c:v>
                </c:pt>
                <c:pt idx="313">
                  <c:v>37935</c:v>
                </c:pt>
                <c:pt idx="314">
                  <c:v>37936</c:v>
                </c:pt>
                <c:pt idx="315">
                  <c:v>37937</c:v>
                </c:pt>
                <c:pt idx="316">
                  <c:v>37938</c:v>
                </c:pt>
                <c:pt idx="317">
                  <c:v>37939</c:v>
                </c:pt>
                <c:pt idx="318">
                  <c:v>37940</c:v>
                </c:pt>
                <c:pt idx="319">
                  <c:v>37941</c:v>
                </c:pt>
                <c:pt idx="320">
                  <c:v>37942</c:v>
                </c:pt>
                <c:pt idx="321">
                  <c:v>37943</c:v>
                </c:pt>
                <c:pt idx="322">
                  <c:v>37944</c:v>
                </c:pt>
                <c:pt idx="323">
                  <c:v>37945</c:v>
                </c:pt>
                <c:pt idx="324">
                  <c:v>37946</c:v>
                </c:pt>
                <c:pt idx="325">
                  <c:v>37947</c:v>
                </c:pt>
                <c:pt idx="326">
                  <c:v>37948</c:v>
                </c:pt>
                <c:pt idx="327">
                  <c:v>37949</c:v>
                </c:pt>
                <c:pt idx="328">
                  <c:v>37950</c:v>
                </c:pt>
                <c:pt idx="329">
                  <c:v>37951</c:v>
                </c:pt>
                <c:pt idx="330">
                  <c:v>37952</c:v>
                </c:pt>
                <c:pt idx="331">
                  <c:v>37953</c:v>
                </c:pt>
                <c:pt idx="332">
                  <c:v>37954</c:v>
                </c:pt>
                <c:pt idx="333">
                  <c:v>37955</c:v>
                </c:pt>
                <c:pt idx="334">
                  <c:v>37956</c:v>
                </c:pt>
                <c:pt idx="335">
                  <c:v>37957</c:v>
                </c:pt>
                <c:pt idx="336">
                  <c:v>37958</c:v>
                </c:pt>
                <c:pt idx="337">
                  <c:v>37959</c:v>
                </c:pt>
                <c:pt idx="338">
                  <c:v>37960</c:v>
                </c:pt>
                <c:pt idx="339">
                  <c:v>37961</c:v>
                </c:pt>
                <c:pt idx="340">
                  <c:v>37962</c:v>
                </c:pt>
                <c:pt idx="341">
                  <c:v>37963</c:v>
                </c:pt>
                <c:pt idx="342">
                  <c:v>37964</c:v>
                </c:pt>
                <c:pt idx="343">
                  <c:v>37965</c:v>
                </c:pt>
                <c:pt idx="344">
                  <c:v>37966</c:v>
                </c:pt>
                <c:pt idx="345">
                  <c:v>37967</c:v>
                </c:pt>
                <c:pt idx="346">
                  <c:v>37968</c:v>
                </c:pt>
                <c:pt idx="347">
                  <c:v>37969</c:v>
                </c:pt>
                <c:pt idx="348">
                  <c:v>37970</c:v>
                </c:pt>
                <c:pt idx="349">
                  <c:v>37971</c:v>
                </c:pt>
                <c:pt idx="350">
                  <c:v>37972</c:v>
                </c:pt>
                <c:pt idx="351">
                  <c:v>37973</c:v>
                </c:pt>
                <c:pt idx="352">
                  <c:v>37974</c:v>
                </c:pt>
                <c:pt idx="353">
                  <c:v>37975</c:v>
                </c:pt>
                <c:pt idx="354">
                  <c:v>37976</c:v>
                </c:pt>
                <c:pt idx="355">
                  <c:v>37977</c:v>
                </c:pt>
                <c:pt idx="356">
                  <c:v>37978</c:v>
                </c:pt>
                <c:pt idx="357">
                  <c:v>37979</c:v>
                </c:pt>
                <c:pt idx="358">
                  <c:v>37980</c:v>
                </c:pt>
                <c:pt idx="359">
                  <c:v>37981</c:v>
                </c:pt>
                <c:pt idx="360">
                  <c:v>37982</c:v>
                </c:pt>
                <c:pt idx="361">
                  <c:v>37983</c:v>
                </c:pt>
                <c:pt idx="362">
                  <c:v>37984</c:v>
                </c:pt>
                <c:pt idx="363">
                  <c:v>37985</c:v>
                </c:pt>
                <c:pt idx="364">
                  <c:v>37986</c:v>
                </c:pt>
                <c:pt idx="365">
                  <c:v>37987</c:v>
                </c:pt>
                <c:pt idx="366">
                  <c:v>37988</c:v>
                </c:pt>
                <c:pt idx="367">
                  <c:v>37989</c:v>
                </c:pt>
                <c:pt idx="368">
                  <c:v>37990</c:v>
                </c:pt>
                <c:pt idx="369">
                  <c:v>37991</c:v>
                </c:pt>
                <c:pt idx="370">
                  <c:v>37992</c:v>
                </c:pt>
                <c:pt idx="371">
                  <c:v>37993</c:v>
                </c:pt>
                <c:pt idx="372">
                  <c:v>37994</c:v>
                </c:pt>
                <c:pt idx="373">
                  <c:v>37996</c:v>
                </c:pt>
                <c:pt idx="374">
                  <c:v>37997</c:v>
                </c:pt>
                <c:pt idx="375">
                  <c:v>37998</c:v>
                </c:pt>
                <c:pt idx="376">
                  <c:v>37999</c:v>
                </c:pt>
                <c:pt idx="377">
                  <c:v>38000</c:v>
                </c:pt>
                <c:pt idx="378">
                  <c:v>38002</c:v>
                </c:pt>
                <c:pt idx="379">
                  <c:v>38003</c:v>
                </c:pt>
                <c:pt idx="380">
                  <c:v>38004</c:v>
                </c:pt>
                <c:pt idx="381">
                  <c:v>38005</c:v>
                </c:pt>
                <c:pt idx="382">
                  <c:v>38006</c:v>
                </c:pt>
                <c:pt idx="383">
                  <c:v>38007</c:v>
                </c:pt>
                <c:pt idx="384">
                  <c:v>38008</c:v>
                </c:pt>
                <c:pt idx="385">
                  <c:v>38010</c:v>
                </c:pt>
                <c:pt idx="386">
                  <c:v>38011</c:v>
                </c:pt>
                <c:pt idx="387">
                  <c:v>38012</c:v>
                </c:pt>
                <c:pt idx="388">
                  <c:v>38013</c:v>
                </c:pt>
                <c:pt idx="389">
                  <c:v>38014</c:v>
                </c:pt>
                <c:pt idx="390">
                  <c:v>38015</c:v>
                </c:pt>
                <c:pt idx="391">
                  <c:v>38016</c:v>
                </c:pt>
                <c:pt idx="392">
                  <c:v>38017</c:v>
                </c:pt>
                <c:pt idx="393">
                  <c:v>38018</c:v>
                </c:pt>
                <c:pt idx="394">
                  <c:v>38019</c:v>
                </c:pt>
                <c:pt idx="395">
                  <c:v>38020</c:v>
                </c:pt>
                <c:pt idx="396">
                  <c:v>38021</c:v>
                </c:pt>
                <c:pt idx="397">
                  <c:v>38022</c:v>
                </c:pt>
                <c:pt idx="398">
                  <c:v>38023</c:v>
                </c:pt>
                <c:pt idx="399">
                  <c:v>38024</c:v>
                </c:pt>
                <c:pt idx="400">
                  <c:v>38025</c:v>
                </c:pt>
                <c:pt idx="401">
                  <c:v>38026</c:v>
                </c:pt>
                <c:pt idx="402">
                  <c:v>38027</c:v>
                </c:pt>
                <c:pt idx="403">
                  <c:v>38028</c:v>
                </c:pt>
                <c:pt idx="404">
                  <c:v>38029</c:v>
                </c:pt>
                <c:pt idx="405">
                  <c:v>38030</c:v>
                </c:pt>
                <c:pt idx="406">
                  <c:v>38031</c:v>
                </c:pt>
                <c:pt idx="407">
                  <c:v>38032</c:v>
                </c:pt>
                <c:pt idx="408">
                  <c:v>38033</c:v>
                </c:pt>
                <c:pt idx="409">
                  <c:v>38034</c:v>
                </c:pt>
                <c:pt idx="410">
                  <c:v>38035</c:v>
                </c:pt>
                <c:pt idx="411">
                  <c:v>38036</c:v>
                </c:pt>
                <c:pt idx="412">
                  <c:v>38037</c:v>
                </c:pt>
                <c:pt idx="413">
                  <c:v>38038</c:v>
                </c:pt>
                <c:pt idx="414">
                  <c:v>38039</c:v>
                </c:pt>
                <c:pt idx="415">
                  <c:v>38040</c:v>
                </c:pt>
                <c:pt idx="416">
                  <c:v>38041</c:v>
                </c:pt>
                <c:pt idx="417">
                  <c:v>38042</c:v>
                </c:pt>
                <c:pt idx="418">
                  <c:v>38043</c:v>
                </c:pt>
                <c:pt idx="419">
                  <c:v>38044</c:v>
                </c:pt>
                <c:pt idx="420">
                  <c:v>38045</c:v>
                </c:pt>
                <c:pt idx="421">
                  <c:v>38046</c:v>
                </c:pt>
                <c:pt idx="422">
                  <c:v>38047</c:v>
                </c:pt>
                <c:pt idx="423">
                  <c:v>38048</c:v>
                </c:pt>
                <c:pt idx="424">
                  <c:v>38049</c:v>
                </c:pt>
                <c:pt idx="425">
                  <c:v>38050</c:v>
                </c:pt>
                <c:pt idx="426">
                  <c:v>38051</c:v>
                </c:pt>
                <c:pt idx="427">
                  <c:v>38052</c:v>
                </c:pt>
                <c:pt idx="428">
                  <c:v>38053</c:v>
                </c:pt>
                <c:pt idx="429">
                  <c:v>38054</c:v>
                </c:pt>
                <c:pt idx="430">
                  <c:v>38055</c:v>
                </c:pt>
                <c:pt idx="431">
                  <c:v>38056</c:v>
                </c:pt>
                <c:pt idx="432">
                  <c:v>38057</c:v>
                </c:pt>
                <c:pt idx="433">
                  <c:v>38058</c:v>
                </c:pt>
                <c:pt idx="434">
                  <c:v>38059</c:v>
                </c:pt>
                <c:pt idx="435">
                  <c:v>38060</c:v>
                </c:pt>
                <c:pt idx="436">
                  <c:v>38061</c:v>
                </c:pt>
                <c:pt idx="437">
                  <c:v>38062</c:v>
                </c:pt>
                <c:pt idx="438">
                  <c:v>38063</c:v>
                </c:pt>
                <c:pt idx="439">
                  <c:v>38064</c:v>
                </c:pt>
                <c:pt idx="440">
                  <c:v>38065</c:v>
                </c:pt>
                <c:pt idx="441">
                  <c:v>38066</c:v>
                </c:pt>
                <c:pt idx="442">
                  <c:v>38067</c:v>
                </c:pt>
                <c:pt idx="443">
                  <c:v>38068</c:v>
                </c:pt>
                <c:pt idx="444">
                  <c:v>38069</c:v>
                </c:pt>
                <c:pt idx="445">
                  <c:v>38070</c:v>
                </c:pt>
                <c:pt idx="446">
                  <c:v>38071</c:v>
                </c:pt>
                <c:pt idx="447">
                  <c:v>38072</c:v>
                </c:pt>
                <c:pt idx="448">
                  <c:v>38073</c:v>
                </c:pt>
                <c:pt idx="449">
                  <c:v>38074</c:v>
                </c:pt>
                <c:pt idx="450">
                  <c:v>38075</c:v>
                </c:pt>
                <c:pt idx="451">
                  <c:v>38076</c:v>
                </c:pt>
                <c:pt idx="452">
                  <c:v>38077</c:v>
                </c:pt>
                <c:pt idx="453">
                  <c:v>38078</c:v>
                </c:pt>
                <c:pt idx="454">
                  <c:v>38079</c:v>
                </c:pt>
                <c:pt idx="455">
                  <c:v>38080</c:v>
                </c:pt>
                <c:pt idx="456">
                  <c:v>38081</c:v>
                </c:pt>
                <c:pt idx="457">
                  <c:v>38082</c:v>
                </c:pt>
                <c:pt idx="458">
                  <c:v>38083</c:v>
                </c:pt>
                <c:pt idx="459">
                  <c:v>38084</c:v>
                </c:pt>
                <c:pt idx="460">
                  <c:v>38085</c:v>
                </c:pt>
                <c:pt idx="461">
                  <c:v>38086</c:v>
                </c:pt>
                <c:pt idx="462">
                  <c:v>38087</c:v>
                </c:pt>
                <c:pt idx="463">
                  <c:v>38088</c:v>
                </c:pt>
                <c:pt idx="464">
                  <c:v>38089</c:v>
                </c:pt>
                <c:pt idx="465">
                  <c:v>38090</c:v>
                </c:pt>
                <c:pt idx="466">
                  <c:v>38091</c:v>
                </c:pt>
                <c:pt idx="467">
                  <c:v>38092</c:v>
                </c:pt>
                <c:pt idx="468">
                  <c:v>38093</c:v>
                </c:pt>
                <c:pt idx="469">
                  <c:v>38094</c:v>
                </c:pt>
                <c:pt idx="470">
                  <c:v>38095</c:v>
                </c:pt>
                <c:pt idx="471">
                  <c:v>38096</c:v>
                </c:pt>
                <c:pt idx="472">
                  <c:v>38097</c:v>
                </c:pt>
                <c:pt idx="473">
                  <c:v>38098</c:v>
                </c:pt>
                <c:pt idx="474">
                  <c:v>38099</c:v>
                </c:pt>
                <c:pt idx="475">
                  <c:v>38100</c:v>
                </c:pt>
                <c:pt idx="476">
                  <c:v>38101</c:v>
                </c:pt>
                <c:pt idx="477">
                  <c:v>38102</c:v>
                </c:pt>
                <c:pt idx="478">
                  <c:v>38103</c:v>
                </c:pt>
                <c:pt idx="479">
                  <c:v>38104</c:v>
                </c:pt>
                <c:pt idx="480">
                  <c:v>38105</c:v>
                </c:pt>
                <c:pt idx="481">
                  <c:v>38106</c:v>
                </c:pt>
                <c:pt idx="482">
                  <c:v>38107</c:v>
                </c:pt>
                <c:pt idx="483">
                  <c:v>38108</c:v>
                </c:pt>
                <c:pt idx="484">
                  <c:v>38109</c:v>
                </c:pt>
                <c:pt idx="485">
                  <c:v>38110</c:v>
                </c:pt>
                <c:pt idx="486">
                  <c:v>38111</c:v>
                </c:pt>
                <c:pt idx="487">
                  <c:v>38112</c:v>
                </c:pt>
                <c:pt idx="488">
                  <c:v>38113</c:v>
                </c:pt>
                <c:pt idx="489">
                  <c:v>38114</c:v>
                </c:pt>
                <c:pt idx="490">
                  <c:v>38115</c:v>
                </c:pt>
                <c:pt idx="491">
                  <c:v>38116</c:v>
                </c:pt>
                <c:pt idx="492">
                  <c:v>38117</c:v>
                </c:pt>
                <c:pt idx="493">
                  <c:v>38118</c:v>
                </c:pt>
                <c:pt idx="494">
                  <c:v>38119</c:v>
                </c:pt>
                <c:pt idx="495">
                  <c:v>38120</c:v>
                </c:pt>
                <c:pt idx="496">
                  <c:v>38121</c:v>
                </c:pt>
                <c:pt idx="497">
                  <c:v>38122</c:v>
                </c:pt>
                <c:pt idx="498">
                  <c:v>38123</c:v>
                </c:pt>
                <c:pt idx="499">
                  <c:v>38124</c:v>
                </c:pt>
                <c:pt idx="500">
                  <c:v>38125</c:v>
                </c:pt>
                <c:pt idx="501">
                  <c:v>38126</c:v>
                </c:pt>
                <c:pt idx="502">
                  <c:v>38127</c:v>
                </c:pt>
                <c:pt idx="503">
                  <c:v>38128</c:v>
                </c:pt>
                <c:pt idx="504">
                  <c:v>38129</c:v>
                </c:pt>
                <c:pt idx="505">
                  <c:v>38130</c:v>
                </c:pt>
                <c:pt idx="506">
                  <c:v>38131</c:v>
                </c:pt>
                <c:pt idx="507">
                  <c:v>38132</c:v>
                </c:pt>
                <c:pt idx="508">
                  <c:v>38133</c:v>
                </c:pt>
                <c:pt idx="509">
                  <c:v>38134</c:v>
                </c:pt>
                <c:pt idx="510">
                  <c:v>38135</c:v>
                </c:pt>
                <c:pt idx="511">
                  <c:v>38136</c:v>
                </c:pt>
                <c:pt idx="512">
                  <c:v>38137</c:v>
                </c:pt>
                <c:pt idx="513">
                  <c:v>38138</c:v>
                </c:pt>
                <c:pt idx="514">
                  <c:v>38139</c:v>
                </c:pt>
                <c:pt idx="515">
                  <c:v>38140</c:v>
                </c:pt>
                <c:pt idx="516">
                  <c:v>38141</c:v>
                </c:pt>
                <c:pt idx="517">
                  <c:v>38142</c:v>
                </c:pt>
                <c:pt idx="518">
                  <c:v>38143</c:v>
                </c:pt>
                <c:pt idx="519">
                  <c:v>38144</c:v>
                </c:pt>
                <c:pt idx="520">
                  <c:v>38145</c:v>
                </c:pt>
                <c:pt idx="521">
                  <c:v>38146</c:v>
                </c:pt>
                <c:pt idx="522">
                  <c:v>38147</c:v>
                </c:pt>
                <c:pt idx="523">
                  <c:v>38148</c:v>
                </c:pt>
                <c:pt idx="524">
                  <c:v>38149</c:v>
                </c:pt>
                <c:pt idx="525">
                  <c:v>38150</c:v>
                </c:pt>
                <c:pt idx="526">
                  <c:v>38151</c:v>
                </c:pt>
                <c:pt idx="527">
                  <c:v>38152</c:v>
                </c:pt>
                <c:pt idx="528">
                  <c:v>38153</c:v>
                </c:pt>
                <c:pt idx="529">
                  <c:v>38154</c:v>
                </c:pt>
                <c:pt idx="530">
                  <c:v>38155</c:v>
                </c:pt>
                <c:pt idx="531">
                  <c:v>38156</c:v>
                </c:pt>
                <c:pt idx="532">
                  <c:v>38157</c:v>
                </c:pt>
                <c:pt idx="533">
                  <c:v>38158</c:v>
                </c:pt>
                <c:pt idx="534">
                  <c:v>38159</c:v>
                </c:pt>
                <c:pt idx="535">
                  <c:v>38160</c:v>
                </c:pt>
                <c:pt idx="536">
                  <c:v>38161</c:v>
                </c:pt>
                <c:pt idx="537">
                  <c:v>38162</c:v>
                </c:pt>
                <c:pt idx="538">
                  <c:v>38163</c:v>
                </c:pt>
                <c:pt idx="539">
                  <c:v>38164</c:v>
                </c:pt>
                <c:pt idx="540">
                  <c:v>38165</c:v>
                </c:pt>
                <c:pt idx="541">
                  <c:v>38166</c:v>
                </c:pt>
                <c:pt idx="542">
                  <c:v>38167</c:v>
                </c:pt>
                <c:pt idx="543">
                  <c:v>38168</c:v>
                </c:pt>
                <c:pt idx="544">
                  <c:v>38169</c:v>
                </c:pt>
                <c:pt idx="545">
                  <c:v>38170</c:v>
                </c:pt>
                <c:pt idx="546">
                  <c:v>38171</c:v>
                </c:pt>
                <c:pt idx="547">
                  <c:v>38172</c:v>
                </c:pt>
                <c:pt idx="548">
                  <c:v>38173</c:v>
                </c:pt>
                <c:pt idx="549">
                  <c:v>38174</c:v>
                </c:pt>
                <c:pt idx="550">
                  <c:v>38175</c:v>
                </c:pt>
                <c:pt idx="551">
                  <c:v>38176</c:v>
                </c:pt>
                <c:pt idx="552">
                  <c:v>38177</c:v>
                </c:pt>
                <c:pt idx="553">
                  <c:v>38178</c:v>
                </c:pt>
                <c:pt idx="554">
                  <c:v>38179</c:v>
                </c:pt>
                <c:pt idx="555">
                  <c:v>38180</c:v>
                </c:pt>
                <c:pt idx="556">
                  <c:v>38181</c:v>
                </c:pt>
                <c:pt idx="557">
                  <c:v>38182</c:v>
                </c:pt>
                <c:pt idx="558">
                  <c:v>38183</c:v>
                </c:pt>
                <c:pt idx="559">
                  <c:v>38184</c:v>
                </c:pt>
                <c:pt idx="560">
                  <c:v>38185</c:v>
                </c:pt>
                <c:pt idx="561">
                  <c:v>38186</c:v>
                </c:pt>
                <c:pt idx="562">
                  <c:v>38187</c:v>
                </c:pt>
                <c:pt idx="563">
                  <c:v>38188</c:v>
                </c:pt>
                <c:pt idx="564">
                  <c:v>38189</c:v>
                </c:pt>
                <c:pt idx="565">
                  <c:v>38190</c:v>
                </c:pt>
                <c:pt idx="566">
                  <c:v>38191</c:v>
                </c:pt>
                <c:pt idx="567">
                  <c:v>38192</c:v>
                </c:pt>
                <c:pt idx="568">
                  <c:v>38193</c:v>
                </c:pt>
                <c:pt idx="569">
                  <c:v>38194</c:v>
                </c:pt>
                <c:pt idx="570">
                  <c:v>38195</c:v>
                </c:pt>
                <c:pt idx="571">
                  <c:v>38196</c:v>
                </c:pt>
                <c:pt idx="572">
                  <c:v>38197</c:v>
                </c:pt>
                <c:pt idx="573">
                  <c:v>38198</c:v>
                </c:pt>
                <c:pt idx="574">
                  <c:v>38199</c:v>
                </c:pt>
                <c:pt idx="575">
                  <c:v>38200</c:v>
                </c:pt>
                <c:pt idx="576">
                  <c:v>38201</c:v>
                </c:pt>
                <c:pt idx="577">
                  <c:v>38202</c:v>
                </c:pt>
                <c:pt idx="578">
                  <c:v>38203</c:v>
                </c:pt>
                <c:pt idx="579">
                  <c:v>38204</c:v>
                </c:pt>
                <c:pt idx="580">
                  <c:v>38205</c:v>
                </c:pt>
                <c:pt idx="581">
                  <c:v>38206</c:v>
                </c:pt>
                <c:pt idx="582">
                  <c:v>38207</c:v>
                </c:pt>
                <c:pt idx="583">
                  <c:v>38208</c:v>
                </c:pt>
                <c:pt idx="584">
                  <c:v>38209</c:v>
                </c:pt>
                <c:pt idx="585">
                  <c:v>38210</c:v>
                </c:pt>
                <c:pt idx="586">
                  <c:v>38211</c:v>
                </c:pt>
                <c:pt idx="587">
                  <c:v>38212</c:v>
                </c:pt>
                <c:pt idx="588">
                  <c:v>38213</c:v>
                </c:pt>
                <c:pt idx="589">
                  <c:v>38214</c:v>
                </c:pt>
                <c:pt idx="590">
                  <c:v>38215</c:v>
                </c:pt>
                <c:pt idx="591">
                  <c:v>38216</c:v>
                </c:pt>
                <c:pt idx="592">
                  <c:v>38217</c:v>
                </c:pt>
                <c:pt idx="593">
                  <c:v>38218</c:v>
                </c:pt>
                <c:pt idx="594">
                  <c:v>38219</c:v>
                </c:pt>
                <c:pt idx="595">
                  <c:v>38220</c:v>
                </c:pt>
                <c:pt idx="596">
                  <c:v>38221</c:v>
                </c:pt>
                <c:pt idx="597">
                  <c:v>38222</c:v>
                </c:pt>
                <c:pt idx="598">
                  <c:v>38223</c:v>
                </c:pt>
                <c:pt idx="599">
                  <c:v>38224</c:v>
                </c:pt>
                <c:pt idx="600">
                  <c:v>38225</c:v>
                </c:pt>
                <c:pt idx="601">
                  <c:v>38226</c:v>
                </c:pt>
                <c:pt idx="602">
                  <c:v>38227</c:v>
                </c:pt>
                <c:pt idx="603">
                  <c:v>38228</c:v>
                </c:pt>
                <c:pt idx="604">
                  <c:v>38229</c:v>
                </c:pt>
                <c:pt idx="605">
                  <c:v>38230</c:v>
                </c:pt>
                <c:pt idx="606">
                  <c:v>38231</c:v>
                </c:pt>
                <c:pt idx="607">
                  <c:v>38232</c:v>
                </c:pt>
                <c:pt idx="608">
                  <c:v>38233</c:v>
                </c:pt>
                <c:pt idx="609">
                  <c:v>38234</c:v>
                </c:pt>
                <c:pt idx="610">
                  <c:v>38235</c:v>
                </c:pt>
                <c:pt idx="611">
                  <c:v>38236</c:v>
                </c:pt>
                <c:pt idx="612">
                  <c:v>38237</c:v>
                </c:pt>
                <c:pt idx="613">
                  <c:v>38238</c:v>
                </c:pt>
                <c:pt idx="614">
                  <c:v>38239</c:v>
                </c:pt>
                <c:pt idx="615">
                  <c:v>38240</c:v>
                </c:pt>
                <c:pt idx="616">
                  <c:v>38241</c:v>
                </c:pt>
                <c:pt idx="617">
                  <c:v>38242</c:v>
                </c:pt>
                <c:pt idx="618">
                  <c:v>38243</c:v>
                </c:pt>
                <c:pt idx="619">
                  <c:v>38244</c:v>
                </c:pt>
                <c:pt idx="620">
                  <c:v>38245</c:v>
                </c:pt>
                <c:pt idx="621">
                  <c:v>38246</c:v>
                </c:pt>
                <c:pt idx="622">
                  <c:v>38247</c:v>
                </c:pt>
                <c:pt idx="623">
                  <c:v>38248</c:v>
                </c:pt>
                <c:pt idx="624">
                  <c:v>38249</c:v>
                </c:pt>
                <c:pt idx="625">
                  <c:v>38250</c:v>
                </c:pt>
                <c:pt idx="626">
                  <c:v>38251</c:v>
                </c:pt>
                <c:pt idx="627">
                  <c:v>38252</c:v>
                </c:pt>
                <c:pt idx="628">
                  <c:v>38253</c:v>
                </c:pt>
                <c:pt idx="629">
                  <c:v>38254</c:v>
                </c:pt>
                <c:pt idx="630">
                  <c:v>38255</c:v>
                </c:pt>
                <c:pt idx="631">
                  <c:v>38256</c:v>
                </c:pt>
                <c:pt idx="632">
                  <c:v>38257</c:v>
                </c:pt>
                <c:pt idx="633">
                  <c:v>38258</c:v>
                </c:pt>
                <c:pt idx="634">
                  <c:v>38259</c:v>
                </c:pt>
                <c:pt idx="635">
                  <c:v>38260</c:v>
                </c:pt>
                <c:pt idx="636">
                  <c:v>38261</c:v>
                </c:pt>
                <c:pt idx="637">
                  <c:v>38262</c:v>
                </c:pt>
                <c:pt idx="638">
                  <c:v>38263</c:v>
                </c:pt>
                <c:pt idx="639">
                  <c:v>38264</c:v>
                </c:pt>
                <c:pt idx="640">
                  <c:v>38265</c:v>
                </c:pt>
                <c:pt idx="641">
                  <c:v>38266</c:v>
                </c:pt>
                <c:pt idx="642">
                  <c:v>38267</c:v>
                </c:pt>
                <c:pt idx="643">
                  <c:v>38268</c:v>
                </c:pt>
                <c:pt idx="644">
                  <c:v>38269</c:v>
                </c:pt>
                <c:pt idx="645">
                  <c:v>38270</c:v>
                </c:pt>
                <c:pt idx="646">
                  <c:v>38271</c:v>
                </c:pt>
                <c:pt idx="647">
                  <c:v>38272</c:v>
                </c:pt>
                <c:pt idx="648">
                  <c:v>38273</c:v>
                </c:pt>
                <c:pt idx="649">
                  <c:v>38274</c:v>
                </c:pt>
                <c:pt idx="650">
                  <c:v>38275</c:v>
                </c:pt>
                <c:pt idx="651">
                  <c:v>38276</c:v>
                </c:pt>
                <c:pt idx="652">
                  <c:v>38277</c:v>
                </c:pt>
                <c:pt idx="653">
                  <c:v>38278</c:v>
                </c:pt>
                <c:pt idx="654">
                  <c:v>38279</c:v>
                </c:pt>
                <c:pt idx="655">
                  <c:v>38280</c:v>
                </c:pt>
                <c:pt idx="656">
                  <c:v>38281</c:v>
                </c:pt>
                <c:pt idx="657">
                  <c:v>38282</c:v>
                </c:pt>
                <c:pt idx="658">
                  <c:v>38283</c:v>
                </c:pt>
                <c:pt idx="659">
                  <c:v>38284</c:v>
                </c:pt>
                <c:pt idx="660">
                  <c:v>38285</c:v>
                </c:pt>
                <c:pt idx="661">
                  <c:v>38286</c:v>
                </c:pt>
                <c:pt idx="662">
                  <c:v>38287</c:v>
                </c:pt>
                <c:pt idx="663">
                  <c:v>38288</c:v>
                </c:pt>
                <c:pt idx="664">
                  <c:v>38289</c:v>
                </c:pt>
                <c:pt idx="665">
                  <c:v>38290</c:v>
                </c:pt>
                <c:pt idx="666">
                  <c:v>38291</c:v>
                </c:pt>
                <c:pt idx="667">
                  <c:v>38292</c:v>
                </c:pt>
                <c:pt idx="668">
                  <c:v>38293</c:v>
                </c:pt>
                <c:pt idx="669">
                  <c:v>38294</c:v>
                </c:pt>
                <c:pt idx="670">
                  <c:v>38295</c:v>
                </c:pt>
                <c:pt idx="671">
                  <c:v>38296</c:v>
                </c:pt>
                <c:pt idx="672">
                  <c:v>38297</c:v>
                </c:pt>
                <c:pt idx="673">
                  <c:v>38298</c:v>
                </c:pt>
                <c:pt idx="674">
                  <c:v>38299</c:v>
                </c:pt>
                <c:pt idx="675">
                  <c:v>38300</c:v>
                </c:pt>
                <c:pt idx="676">
                  <c:v>38301</c:v>
                </c:pt>
                <c:pt idx="677">
                  <c:v>38302</c:v>
                </c:pt>
                <c:pt idx="678">
                  <c:v>38303</c:v>
                </c:pt>
                <c:pt idx="679">
                  <c:v>38304</c:v>
                </c:pt>
                <c:pt idx="680">
                  <c:v>38305</c:v>
                </c:pt>
                <c:pt idx="681">
                  <c:v>38306</c:v>
                </c:pt>
                <c:pt idx="682">
                  <c:v>38307</c:v>
                </c:pt>
                <c:pt idx="683">
                  <c:v>38308</c:v>
                </c:pt>
                <c:pt idx="684">
                  <c:v>38309</c:v>
                </c:pt>
                <c:pt idx="685">
                  <c:v>38310</c:v>
                </c:pt>
                <c:pt idx="686">
                  <c:v>38311</c:v>
                </c:pt>
                <c:pt idx="687">
                  <c:v>38312</c:v>
                </c:pt>
                <c:pt idx="688">
                  <c:v>38313</c:v>
                </c:pt>
                <c:pt idx="689">
                  <c:v>38314</c:v>
                </c:pt>
                <c:pt idx="690">
                  <c:v>38315</c:v>
                </c:pt>
                <c:pt idx="691">
                  <c:v>38316</c:v>
                </c:pt>
                <c:pt idx="692">
                  <c:v>38317</c:v>
                </c:pt>
                <c:pt idx="693">
                  <c:v>38318</c:v>
                </c:pt>
                <c:pt idx="694">
                  <c:v>38319</c:v>
                </c:pt>
                <c:pt idx="695">
                  <c:v>38320</c:v>
                </c:pt>
                <c:pt idx="696">
                  <c:v>38321</c:v>
                </c:pt>
                <c:pt idx="697">
                  <c:v>38322</c:v>
                </c:pt>
                <c:pt idx="698">
                  <c:v>38323</c:v>
                </c:pt>
                <c:pt idx="699">
                  <c:v>38324</c:v>
                </c:pt>
                <c:pt idx="700">
                  <c:v>38325</c:v>
                </c:pt>
                <c:pt idx="701">
                  <c:v>38326</c:v>
                </c:pt>
                <c:pt idx="702">
                  <c:v>38327</c:v>
                </c:pt>
                <c:pt idx="703">
                  <c:v>38328</c:v>
                </c:pt>
                <c:pt idx="704">
                  <c:v>38329</c:v>
                </c:pt>
                <c:pt idx="705">
                  <c:v>38330</c:v>
                </c:pt>
                <c:pt idx="706">
                  <c:v>38331</c:v>
                </c:pt>
                <c:pt idx="707">
                  <c:v>38332</c:v>
                </c:pt>
                <c:pt idx="708">
                  <c:v>38333</c:v>
                </c:pt>
                <c:pt idx="709">
                  <c:v>38334</c:v>
                </c:pt>
                <c:pt idx="710">
                  <c:v>38335</c:v>
                </c:pt>
                <c:pt idx="711">
                  <c:v>38336</c:v>
                </c:pt>
                <c:pt idx="712">
                  <c:v>38337</c:v>
                </c:pt>
                <c:pt idx="713">
                  <c:v>38338</c:v>
                </c:pt>
                <c:pt idx="714">
                  <c:v>38339</c:v>
                </c:pt>
                <c:pt idx="715">
                  <c:v>38340</c:v>
                </c:pt>
                <c:pt idx="716">
                  <c:v>38341</c:v>
                </c:pt>
                <c:pt idx="717">
                  <c:v>38342</c:v>
                </c:pt>
                <c:pt idx="718">
                  <c:v>38343</c:v>
                </c:pt>
                <c:pt idx="719">
                  <c:v>38344</c:v>
                </c:pt>
                <c:pt idx="720">
                  <c:v>38345</c:v>
                </c:pt>
                <c:pt idx="721">
                  <c:v>38346</c:v>
                </c:pt>
                <c:pt idx="722">
                  <c:v>38347</c:v>
                </c:pt>
                <c:pt idx="723">
                  <c:v>38348</c:v>
                </c:pt>
                <c:pt idx="724">
                  <c:v>38349</c:v>
                </c:pt>
                <c:pt idx="725">
                  <c:v>38350</c:v>
                </c:pt>
                <c:pt idx="726">
                  <c:v>38351</c:v>
                </c:pt>
                <c:pt idx="727">
                  <c:v>38352</c:v>
                </c:pt>
                <c:pt idx="728">
                  <c:v>38353</c:v>
                </c:pt>
                <c:pt idx="729">
                  <c:v>38354</c:v>
                </c:pt>
                <c:pt idx="730">
                  <c:v>38355</c:v>
                </c:pt>
                <c:pt idx="731">
                  <c:v>38356</c:v>
                </c:pt>
                <c:pt idx="732">
                  <c:v>38357</c:v>
                </c:pt>
                <c:pt idx="733">
                  <c:v>38358</c:v>
                </c:pt>
                <c:pt idx="734">
                  <c:v>38359</c:v>
                </c:pt>
                <c:pt idx="735">
                  <c:v>38360</c:v>
                </c:pt>
                <c:pt idx="736">
                  <c:v>38361</c:v>
                </c:pt>
                <c:pt idx="737">
                  <c:v>38362</c:v>
                </c:pt>
                <c:pt idx="738">
                  <c:v>38363</c:v>
                </c:pt>
                <c:pt idx="739">
                  <c:v>38364</c:v>
                </c:pt>
                <c:pt idx="740">
                  <c:v>38365</c:v>
                </c:pt>
                <c:pt idx="741">
                  <c:v>38366</c:v>
                </c:pt>
                <c:pt idx="742">
                  <c:v>38367</c:v>
                </c:pt>
                <c:pt idx="743">
                  <c:v>38368</c:v>
                </c:pt>
                <c:pt idx="744">
                  <c:v>38369</c:v>
                </c:pt>
                <c:pt idx="745">
                  <c:v>38370</c:v>
                </c:pt>
                <c:pt idx="746">
                  <c:v>38371</c:v>
                </c:pt>
                <c:pt idx="747">
                  <c:v>38372</c:v>
                </c:pt>
                <c:pt idx="748">
                  <c:v>38373</c:v>
                </c:pt>
                <c:pt idx="749">
                  <c:v>38374</c:v>
                </c:pt>
                <c:pt idx="750">
                  <c:v>38375</c:v>
                </c:pt>
                <c:pt idx="751">
                  <c:v>38376</c:v>
                </c:pt>
                <c:pt idx="752">
                  <c:v>38377</c:v>
                </c:pt>
                <c:pt idx="753">
                  <c:v>38378</c:v>
                </c:pt>
                <c:pt idx="754">
                  <c:v>38379</c:v>
                </c:pt>
                <c:pt idx="755">
                  <c:v>38380</c:v>
                </c:pt>
                <c:pt idx="756">
                  <c:v>38381</c:v>
                </c:pt>
                <c:pt idx="757">
                  <c:v>38382</c:v>
                </c:pt>
                <c:pt idx="758">
                  <c:v>38383</c:v>
                </c:pt>
                <c:pt idx="759">
                  <c:v>38384</c:v>
                </c:pt>
                <c:pt idx="760">
                  <c:v>38385</c:v>
                </c:pt>
                <c:pt idx="761">
                  <c:v>38386</c:v>
                </c:pt>
                <c:pt idx="762">
                  <c:v>38387</c:v>
                </c:pt>
                <c:pt idx="763">
                  <c:v>38388</c:v>
                </c:pt>
                <c:pt idx="764">
                  <c:v>38389</c:v>
                </c:pt>
                <c:pt idx="765">
                  <c:v>38390</c:v>
                </c:pt>
                <c:pt idx="766">
                  <c:v>38391</c:v>
                </c:pt>
                <c:pt idx="767">
                  <c:v>38392</c:v>
                </c:pt>
                <c:pt idx="768">
                  <c:v>38393</c:v>
                </c:pt>
                <c:pt idx="769">
                  <c:v>38394</c:v>
                </c:pt>
                <c:pt idx="770">
                  <c:v>38395</c:v>
                </c:pt>
                <c:pt idx="771">
                  <c:v>38396</c:v>
                </c:pt>
                <c:pt idx="772">
                  <c:v>38397</c:v>
                </c:pt>
                <c:pt idx="773">
                  <c:v>38398</c:v>
                </c:pt>
                <c:pt idx="774">
                  <c:v>38399</c:v>
                </c:pt>
                <c:pt idx="775">
                  <c:v>38400</c:v>
                </c:pt>
                <c:pt idx="776">
                  <c:v>38401</c:v>
                </c:pt>
                <c:pt idx="777">
                  <c:v>38402</c:v>
                </c:pt>
                <c:pt idx="778">
                  <c:v>38403</c:v>
                </c:pt>
                <c:pt idx="779">
                  <c:v>38404</c:v>
                </c:pt>
                <c:pt idx="780">
                  <c:v>38405</c:v>
                </c:pt>
                <c:pt idx="781">
                  <c:v>38406</c:v>
                </c:pt>
                <c:pt idx="782">
                  <c:v>38407</c:v>
                </c:pt>
                <c:pt idx="783">
                  <c:v>38408</c:v>
                </c:pt>
                <c:pt idx="784">
                  <c:v>38409</c:v>
                </c:pt>
                <c:pt idx="785">
                  <c:v>38410</c:v>
                </c:pt>
                <c:pt idx="786">
                  <c:v>38411</c:v>
                </c:pt>
                <c:pt idx="787">
                  <c:v>38412</c:v>
                </c:pt>
                <c:pt idx="788">
                  <c:v>38413</c:v>
                </c:pt>
                <c:pt idx="789">
                  <c:v>38414</c:v>
                </c:pt>
                <c:pt idx="790">
                  <c:v>38415</c:v>
                </c:pt>
                <c:pt idx="791">
                  <c:v>38416</c:v>
                </c:pt>
                <c:pt idx="792">
                  <c:v>38417</c:v>
                </c:pt>
                <c:pt idx="793">
                  <c:v>38418</c:v>
                </c:pt>
                <c:pt idx="794">
                  <c:v>38419</c:v>
                </c:pt>
                <c:pt idx="795">
                  <c:v>38420</c:v>
                </c:pt>
                <c:pt idx="796">
                  <c:v>38421</c:v>
                </c:pt>
                <c:pt idx="797">
                  <c:v>38422</c:v>
                </c:pt>
                <c:pt idx="798">
                  <c:v>38423</c:v>
                </c:pt>
                <c:pt idx="799">
                  <c:v>38424</c:v>
                </c:pt>
                <c:pt idx="800">
                  <c:v>38425</c:v>
                </c:pt>
                <c:pt idx="801">
                  <c:v>38426</c:v>
                </c:pt>
                <c:pt idx="802">
                  <c:v>38427</c:v>
                </c:pt>
                <c:pt idx="803">
                  <c:v>38428</c:v>
                </c:pt>
                <c:pt idx="804">
                  <c:v>38429</c:v>
                </c:pt>
                <c:pt idx="805">
                  <c:v>38430</c:v>
                </c:pt>
                <c:pt idx="806">
                  <c:v>38431</c:v>
                </c:pt>
                <c:pt idx="807">
                  <c:v>38432</c:v>
                </c:pt>
                <c:pt idx="808">
                  <c:v>38433</c:v>
                </c:pt>
                <c:pt idx="809">
                  <c:v>38434</c:v>
                </c:pt>
                <c:pt idx="810">
                  <c:v>38435</c:v>
                </c:pt>
                <c:pt idx="811">
                  <c:v>38436</c:v>
                </c:pt>
                <c:pt idx="812">
                  <c:v>38437</c:v>
                </c:pt>
                <c:pt idx="813">
                  <c:v>38438</c:v>
                </c:pt>
                <c:pt idx="814">
                  <c:v>38439</c:v>
                </c:pt>
                <c:pt idx="815">
                  <c:v>38440</c:v>
                </c:pt>
                <c:pt idx="816">
                  <c:v>38441</c:v>
                </c:pt>
                <c:pt idx="817">
                  <c:v>38442</c:v>
                </c:pt>
                <c:pt idx="818">
                  <c:v>38443</c:v>
                </c:pt>
                <c:pt idx="819">
                  <c:v>38444</c:v>
                </c:pt>
                <c:pt idx="820">
                  <c:v>38445</c:v>
                </c:pt>
                <c:pt idx="821">
                  <c:v>38446</c:v>
                </c:pt>
                <c:pt idx="822">
                  <c:v>38447</c:v>
                </c:pt>
                <c:pt idx="823">
                  <c:v>38448</c:v>
                </c:pt>
                <c:pt idx="824">
                  <c:v>38449</c:v>
                </c:pt>
                <c:pt idx="825">
                  <c:v>38450</c:v>
                </c:pt>
                <c:pt idx="826">
                  <c:v>38451</c:v>
                </c:pt>
                <c:pt idx="827">
                  <c:v>38452</c:v>
                </c:pt>
                <c:pt idx="828">
                  <c:v>38453</c:v>
                </c:pt>
                <c:pt idx="829">
                  <c:v>38454</c:v>
                </c:pt>
                <c:pt idx="830">
                  <c:v>38455</c:v>
                </c:pt>
                <c:pt idx="831">
                  <c:v>38456</c:v>
                </c:pt>
                <c:pt idx="832">
                  <c:v>38457</c:v>
                </c:pt>
                <c:pt idx="833">
                  <c:v>38458</c:v>
                </c:pt>
                <c:pt idx="834">
                  <c:v>38459</c:v>
                </c:pt>
                <c:pt idx="835">
                  <c:v>38460</c:v>
                </c:pt>
                <c:pt idx="836">
                  <c:v>38461</c:v>
                </c:pt>
                <c:pt idx="837">
                  <c:v>38462</c:v>
                </c:pt>
                <c:pt idx="838">
                  <c:v>38463</c:v>
                </c:pt>
                <c:pt idx="839">
                  <c:v>38464</c:v>
                </c:pt>
                <c:pt idx="840">
                  <c:v>38465</c:v>
                </c:pt>
                <c:pt idx="841">
                  <c:v>38466</c:v>
                </c:pt>
                <c:pt idx="842">
                  <c:v>38467</c:v>
                </c:pt>
                <c:pt idx="843">
                  <c:v>38468</c:v>
                </c:pt>
                <c:pt idx="844">
                  <c:v>38469</c:v>
                </c:pt>
                <c:pt idx="845">
                  <c:v>38470</c:v>
                </c:pt>
                <c:pt idx="846">
                  <c:v>38471</c:v>
                </c:pt>
                <c:pt idx="847">
                  <c:v>38472</c:v>
                </c:pt>
                <c:pt idx="848">
                  <c:v>38473</c:v>
                </c:pt>
                <c:pt idx="849">
                  <c:v>38474</c:v>
                </c:pt>
                <c:pt idx="850">
                  <c:v>38475</c:v>
                </c:pt>
                <c:pt idx="851">
                  <c:v>38476</c:v>
                </c:pt>
                <c:pt idx="852">
                  <c:v>38477</c:v>
                </c:pt>
                <c:pt idx="853">
                  <c:v>38478</c:v>
                </c:pt>
                <c:pt idx="854">
                  <c:v>38479</c:v>
                </c:pt>
                <c:pt idx="855">
                  <c:v>38480</c:v>
                </c:pt>
                <c:pt idx="856">
                  <c:v>38481</c:v>
                </c:pt>
                <c:pt idx="857">
                  <c:v>38482</c:v>
                </c:pt>
                <c:pt idx="858">
                  <c:v>38483</c:v>
                </c:pt>
                <c:pt idx="859">
                  <c:v>38484</c:v>
                </c:pt>
                <c:pt idx="860">
                  <c:v>38485</c:v>
                </c:pt>
                <c:pt idx="861">
                  <c:v>38486</c:v>
                </c:pt>
                <c:pt idx="862">
                  <c:v>38487</c:v>
                </c:pt>
                <c:pt idx="863">
                  <c:v>38488</c:v>
                </c:pt>
                <c:pt idx="864">
                  <c:v>38489</c:v>
                </c:pt>
                <c:pt idx="865">
                  <c:v>38490</c:v>
                </c:pt>
                <c:pt idx="866">
                  <c:v>38491</c:v>
                </c:pt>
                <c:pt idx="867">
                  <c:v>38492</c:v>
                </c:pt>
                <c:pt idx="868">
                  <c:v>38493</c:v>
                </c:pt>
                <c:pt idx="869">
                  <c:v>38494</c:v>
                </c:pt>
                <c:pt idx="870">
                  <c:v>38495</c:v>
                </c:pt>
                <c:pt idx="871">
                  <c:v>38496</c:v>
                </c:pt>
                <c:pt idx="872">
                  <c:v>38497</c:v>
                </c:pt>
                <c:pt idx="873">
                  <c:v>38498</c:v>
                </c:pt>
                <c:pt idx="874">
                  <c:v>38499</c:v>
                </c:pt>
                <c:pt idx="875">
                  <c:v>38500</c:v>
                </c:pt>
                <c:pt idx="876">
                  <c:v>38501</c:v>
                </c:pt>
                <c:pt idx="877">
                  <c:v>38502</c:v>
                </c:pt>
                <c:pt idx="878">
                  <c:v>38503</c:v>
                </c:pt>
                <c:pt idx="879">
                  <c:v>38504</c:v>
                </c:pt>
                <c:pt idx="880">
                  <c:v>38505</c:v>
                </c:pt>
                <c:pt idx="881">
                  <c:v>38506</c:v>
                </c:pt>
                <c:pt idx="882">
                  <c:v>38507</c:v>
                </c:pt>
                <c:pt idx="883">
                  <c:v>38508</c:v>
                </c:pt>
                <c:pt idx="884">
                  <c:v>38509</c:v>
                </c:pt>
                <c:pt idx="885">
                  <c:v>38510</c:v>
                </c:pt>
                <c:pt idx="886">
                  <c:v>38511</c:v>
                </c:pt>
                <c:pt idx="887">
                  <c:v>38512</c:v>
                </c:pt>
                <c:pt idx="888">
                  <c:v>38513</c:v>
                </c:pt>
                <c:pt idx="889">
                  <c:v>38514</c:v>
                </c:pt>
                <c:pt idx="890">
                  <c:v>38515</c:v>
                </c:pt>
                <c:pt idx="891">
                  <c:v>38516</c:v>
                </c:pt>
                <c:pt idx="892">
                  <c:v>38517</c:v>
                </c:pt>
                <c:pt idx="893">
                  <c:v>38518</c:v>
                </c:pt>
                <c:pt idx="894">
                  <c:v>38519</c:v>
                </c:pt>
                <c:pt idx="895">
                  <c:v>38520</c:v>
                </c:pt>
                <c:pt idx="896">
                  <c:v>38521</c:v>
                </c:pt>
                <c:pt idx="897">
                  <c:v>38522</c:v>
                </c:pt>
                <c:pt idx="898">
                  <c:v>38523</c:v>
                </c:pt>
                <c:pt idx="899">
                  <c:v>38524</c:v>
                </c:pt>
                <c:pt idx="900">
                  <c:v>38525</c:v>
                </c:pt>
                <c:pt idx="901">
                  <c:v>38526</c:v>
                </c:pt>
                <c:pt idx="902">
                  <c:v>38527</c:v>
                </c:pt>
                <c:pt idx="903">
                  <c:v>38528</c:v>
                </c:pt>
                <c:pt idx="904">
                  <c:v>38529</c:v>
                </c:pt>
                <c:pt idx="905">
                  <c:v>38530</c:v>
                </c:pt>
                <c:pt idx="906">
                  <c:v>38531</c:v>
                </c:pt>
                <c:pt idx="907">
                  <c:v>38532</c:v>
                </c:pt>
                <c:pt idx="908">
                  <c:v>38533</c:v>
                </c:pt>
                <c:pt idx="909">
                  <c:v>38534</c:v>
                </c:pt>
                <c:pt idx="910">
                  <c:v>38535</c:v>
                </c:pt>
                <c:pt idx="911">
                  <c:v>38536</c:v>
                </c:pt>
                <c:pt idx="912">
                  <c:v>38537</c:v>
                </c:pt>
                <c:pt idx="913">
                  <c:v>38538</c:v>
                </c:pt>
                <c:pt idx="914">
                  <c:v>38539</c:v>
                </c:pt>
                <c:pt idx="915">
                  <c:v>38540</c:v>
                </c:pt>
                <c:pt idx="916">
                  <c:v>38541</c:v>
                </c:pt>
                <c:pt idx="917">
                  <c:v>38542</c:v>
                </c:pt>
                <c:pt idx="918">
                  <c:v>38543</c:v>
                </c:pt>
                <c:pt idx="919">
                  <c:v>38544</c:v>
                </c:pt>
                <c:pt idx="920">
                  <c:v>38545</c:v>
                </c:pt>
                <c:pt idx="921">
                  <c:v>38546</c:v>
                </c:pt>
                <c:pt idx="922">
                  <c:v>38547</c:v>
                </c:pt>
                <c:pt idx="923">
                  <c:v>38548</c:v>
                </c:pt>
                <c:pt idx="924">
                  <c:v>38549</c:v>
                </c:pt>
                <c:pt idx="925">
                  <c:v>38550</c:v>
                </c:pt>
                <c:pt idx="926">
                  <c:v>38551</c:v>
                </c:pt>
                <c:pt idx="927">
                  <c:v>38552</c:v>
                </c:pt>
                <c:pt idx="928">
                  <c:v>38553</c:v>
                </c:pt>
                <c:pt idx="929">
                  <c:v>38554</c:v>
                </c:pt>
                <c:pt idx="930">
                  <c:v>38555</c:v>
                </c:pt>
                <c:pt idx="931">
                  <c:v>38556</c:v>
                </c:pt>
                <c:pt idx="932">
                  <c:v>38557</c:v>
                </c:pt>
                <c:pt idx="933">
                  <c:v>38558</c:v>
                </c:pt>
                <c:pt idx="934">
                  <c:v>38559</c:v>
                </c:pt>
                <c:pt idx="935">
                  <c:v>38560</c:v>
                </c:pt>
                <c:pt idx="936">
                  <c:v>38562</c:v>
                </c:pt>
                <c:pt idx="937">
                  <c:v>38563</c:v>
                </c:pt>
                <c:pt idx="938">
                  <c:v>38564</c:v>
                </c:pt>
                <c:pt idx="939">
                  <c:v>38565</c:v>
                </c:pt>
                <c:pt idx="940">
                  <c:v>38566</c:v>
                </c:pt>
                <c:pt idx="941">
                  <c:v>38567</c:v>
                </c:pt>
                <c:pt idx="942">
                  <c:v>38568</c:v>
                </c:pt>
                <c:pt idx="943">
                  <c:v>38569</c:v>
                </c:pt>
                <c:pt idx="944">
                  <c:v>38570</c:v>
                </c:pt>
                <c:pt idx="945">
                  <c:v>38571</c:v>
                </c:pt>
                <c:pt idx="946">
                  <c:v>38572</c:v>
                </c:pt>
                <c:pt idx="947">
                  <c:v>38573</c:v>
                </c:pt>
                <c:pt idx="948">
                  <c:v>38574</c:v>
                </c:pt>
                <c:pt idx="949">
                  <c:v>38575</c:v>
                </c:pt>
                <c:pt idx="950">
                  <c:v>38576</c:v>
                </c:pt>
                <c:pt idx="951">
                  <c:v>38577</c:v>
                </c:pt>
                <c:pt idx="952">
                  <c:v>38578</c:v>
                </c:pt>
                <c:pt idx="953">
                  <c:v>38579</c:v>
                </c:pt>
                <c:pt idx="954">
                  <c:v>38580</c:v>
                </c:pt>
                <c:pt idx="955">
                  <c:v>38581</c:v>
                </c:pt>
                <c:pt idx="956">
                  <c:v>38582</c:v>
                </c:pt>
                <c:pt idx="957">
                  <c:v>38583</c:v>
                </c:pt>
                <c:pt idx="958">
                  <c:v>38584</c:v>
                </c:pt>
                <c:pt idx="959">
                  <c:v>38585</c:v>
                </c:pt>
                <c:pt idx="960">
                  <c:v>38586</c:v>
                </c:pt>
                <c:pt idx="961">
                  <c:v>38587</c:v>
                </c:pt>
                <c:pt idx="962">
                  <c:v>38588</c:v>
                </c:pt>
                <c:pt idx="963">
                  <c:v>38589</c:v>
                </c:pt>
                <c:pt idx="964">
                  <c:v>38590</c:v>
                </c:pt>
                <c:pt idx="965">
                  <c:v>38591</c:v>
                </c:pt>
                <c:pt idx="966">
                  <c:v>38592</c:v>
                </c:pt>
                <c:pt idx="967">
                  <c:v>38593</c:v>
                </c:pt>
                <c:pt idx="968">
                  <c:v>38594</c:v>
                </c:pt>
                <c:pt idx="969">
                  <c:v>38595</c:v>
                </c:pt>
                <c:pt idx="970">
                  <c:v>38596</c:v>
                </c:pt>
                <c:pt idx="971">
                  <c:v>38597</c:v>
                </c:pt>
                <c:pt idx="972">
                  <c:v>38598</c:v>
                </c:pt>
                <c:pt idx="973">
                  <c:v>38599</c:v>
                </c:pt>
                <c:pt idx="974">
                  <c:v>38600</c:v>
                </c:pt>
                <c:pt idx="975">
                  <c:v>38601</c:v>
                </c:pt>
                <c:pt idx="976">
                  <c:v>38602</c:v>
                </c:pt>
                <c:pt idx="977">
                  <c:v>38603</c:v>
                </c:pt>
                <c:pt idx="978">
                  <c:v>38604</c:v>
                </c:pt>
                <c:pt idx="979">
                  <c:v>38605</c:v>
                </c:pt>
                <c:pt idx="980">
                  <c:v>38606</c:v>
                </c:pt>
                <c:pt idx="981">
                  <c:v>38607</c:v>
                </c:pt>
                <c:pt idx="982">
                  <c:v>38608</c:v>
                </c:pt>
                <c:pt idx="983">
                  <c:v>38609</c:v>
                </c:pt>
                <c:pt idx="984">
                  <c:v>38610</c:v>
                </c:pt>
                <c:pt idx="985">
                  <c:v>38611</c:v>
                </c:pt>
                <c:pt idx="986">
                  <c:v>38612</c:v>
                </c:pt>
                <c:pt idx="987">
                  <c:v>38613</c:v>
                </c:pt>
                <c:pt idx="988">
                  <c:v>38614</c:v>
                </c:pt>
                <c:pt idx="989">
                  <c:v>38615</c:v>
                </c:pt>
                <c:pt idx="990">
                  <c:v>38616</c:v>
                </c:pt>
                <c:pt idx="991">
                  <c:v>38617</c:v>
                </c:pt>
                <c:pt idx="992">
                  <c:v>38618</c:v>
                </c:pt>
                <c:pt idx="993">
                  <c:v>38619</c:v>
                </c:pt>
                <c:pt idx="994">
                  <c:v>38620</c:v>
                </c:pt>
                <c:pt idx="995">
                  <c:v>38621</c:v>
                </c:pt>
                <c:pt idx="996">
                  <c:v>38622</c:v>
                </c:pt>
                <c:pt idx="997">
                  <c:v>38623</c:v>
                </c:pt>
                <c:pt idx="998">
                  <c:v>38624</c:v>
                </c:pt>
                <c:pt idx="999">
                  <c:v>38625</c:v>
                </c:pt>
                <c:pt idx="1000">
                  <c:v>38626</c:v>
                </c:pt>
                <c:pt idx="1001">
                  <c:v>38627</c:v>
                </c:pt>
                <c:pt idx="1002">
                  <c:v>38628</c:v>
                </c:pt>
                <c:pt idx="1003">
                  <c:v>38629</c:v>
                </c:pt>
                <c:pt idx="1004">
                  <c:v>38630</c:v>
                </c:pt>
                <c:pt idx="1005">
                  <c:v>38631</c:v>
                </c:pt>
                <c:pt idx="1006">
                  <c:v>38632</c:v>
                </c:pt>
                <c:pt idx="1007">
                  <c:v>38633</c:v>
                </c:pt>
                <c:pt idx="1008">
                  <c:v>38634</c:v>
                </c:pt>
                <c:pt idx="1009">
                  <c:v>38635</c:v>
                </c:pt>
                <c:pt idx="1010">
                  <c:v>38636</c:v>
                </c:pt>
                <c:pt idx="1011">
                  <c:v>38637</c:v>
                </c:pt>
                <c:pt idx="1012">
                  <c:v>38638</c:v>
                </c:pt>
                <c:pt idx="1013">
                  <c:v>38639</c:v>
                </c:pt>
                <c:pt idx="1014">
                  <c:v>38640</c:v>
                </c:pt>
                <c:pt idx="1015">
                  <c:v>38641</c:v>
                </c:pt>
                <c:pt idx="1016">
                  <c:v>38642</c:v>
                </c:pt>
                <c:pt idx="1017">
                  <c:v>38643</c:v>
                </c:pt>
                <c:pt idx="1018">
                  <c:v>38644</c:v>
                </c:pt>
                <c:pt idx="1019">
                  <c:v>38645</c:v>
                </c:pt>
                <c:pt idx="1020">
                  <c:v>38646</c:v>
                </c:pt>
                <c:pt idx="1021">
                  <c:v>38647</c:v>
                </c:pt>
                <c:pt idx="1022">
                  <c:v>38648</c:v>
                </c:pt>
                <c:pt idx="1023">
                  <c:v>38649</c:v>
                </c:pt>
                <c:pt idx="1024">
                  <c:v>38650</c:v>
                </c:pt>
                <c:pt idx="1025">
                  <c:v>38651</c:v>
                </c:pt>
                <c:pt idx="1026">
                  <c:v>38652</c:v>
                </c:pt>
                <c:pt idx="1027">
                  <c:v>38653</c:v>
                </c:pt>
                <c:pt idx="1028">
                  <c:v>38654</c:v>
                </c:pt>
                <c:pt idx="1029">
                  <c:v>38655</c:v>
                </c:pt>
                <c:pt idx="1030">
                  <c:v>38656</c:v>
                </c:pt>
                <c:pt idx="1031">
                  <c:v>38657</c:v>
                </c:pt>
                <c:pt idx="1032">
                  <c:v>38658</c:v>
                </c:pt>
                <c:pt idx="1033">
                  <c:v>38659</c:v>
                </c:pt>
                <c:pt idx="1034">
                  <c:v>38660</c:v>
                </c:pt>
                <c:pt idx="1035">
                  <c:v>38661</c:v>
                </c:pt>
                <c:pt idx="1036">
                  <c:v>38662</c:v>
                </c:pt>
                <c:pt idx="1037">
                  <c:v>38663</c:v>
                </c:pt>
                <c:pt idx="1038">
                  <c:v>38664</c:v>
                </c:pt>
                <c:pt idx="1039">
                  <c:v>38665</c:v>
                </c:pt>
                <c:pt idx="1040">
                  <c:v>38666</c:v>
                </c:pt>
                <c:pt idx="1041">
                  <c:v>38667</c:v>
                </c:pt>
                <c:pt idx="1042">
                  <c:v>38668</c:v>
                </c:pt>
                <c:pt idx="1043">
                  <c:v>38669</c:v>
                </c:pt>
                <c:pt idx="1044">
                  <c:v>38670</c:v>
                </c:pt>
                <c:pt idx="1045">
                  <c:v>38671</c:v>
                </c:pt>
                <c:pt idx="1046">
                  <c:v>38672</c:v>
                </c:pt>
                <c:pt idx="1047">
                  <c:v>38673</c:v>
                </c:pt>
                <c:pt idx="1048">
                  <c:v>38674</c:v>
                </c:pt>
                <c:pt idx="1049">
                  <c:v>38675</c:v>
                </c:pt>
                <c:pt idx="1050">
                  <c:v>38676</c:v>
                </c:pt>
                <c:pt idx="1051">
                  <c:v>38677</c:v>
                </c:pt>
                <c:pt idx="1052">
                  <c:v>38678</c:v>
                </c:pt>
                <c:pt idx="1053">
                  <c:v>38679</c:v>
                </c:pt>
                <c:pt idx="1054">
                  <c:v>38680</c:v>
                </c:pt>
                <c:pt idx="1055">
                  <c:v>38681</c:v>
                </c:pt>
                <c:pt idx="1056">
                  <c:v>38682</c:v>
                </c:pt>
                <c:pt idx="1057">
                  <c:v>38683</c:v>
                </c:pt>
                <c:pt idx="1058">
                  <c:v>38684</c:v>
                </c:pt>
                <c:pt idx="1059">
                  <c:v>38685</c:v>
                </c:pt>
                <c:pt idx="1060">
                  <c:v>38686</c:v>
                </c:pt>
                <c:pt idx="1061">
                  <c:v>38687</c:v>
                </c:pt>
                <c:pt idx="1062">
                  <c:v>38688</c:v>
                </c:pt>
                <c:pt idx="1063">
                  <c:v>38689</c:v>
                </c:pt>
                <c:pt idx="1064">
                  <c:v>38690</c:v>
                </c:pt>
                <c:pt idx="1065">
                  <c:v>38691</c:v>
                </c:pt>
                <c:pt idx="1066">
                  <c:v>38692</c:v>
                </c:pt>
                <c:pt idx="1067">
                  <c:v>38693</c:v>
                </c:pt>
                <c:pt idx="1068">
                  <c:v>38694</c:v>
                </c:pt>
                <c:pt idx="1069">
                  <c:v>38695</c:v>
                </c:pt>
                <c:pt idx="1070">
                  <c:v>38696</c:v>
                </c:pt>
                <c:pt idx="1071">
                  <c:v>38697</c:v>
                </c:pt>
                <c:pt idx="1072">
                  <c:v>38698</c:v>
                </c:pt>
                <c:pt idx="1073">
                  <c:v>38699</c:v>
                </c:pt>
                <c:pt idx="1074">
                  <c:v>38700</c:v>
                </c:pt>
                <c:pt idx="1075">
                  <c:v>38701</c:v>
                </c:pt>
                <c:pt idx="1076">
                  <c:v>38702</c:v>
                </c:pt>
                <c:pt idx="1077">
                  <c:v>38703</c:v>
                </c:pt>
                <c:pt idx="1078">
                  <c:v>38704</c:v>
                </c:pt>
                <c:pt idx="1079">
                  <c:v>38705</c:v>
                </c:pt>
                <c:pt idx="1080">
                  <c:v>38706</c:v>
                </c:pt>
                <c:pt idx="1081">
                  <c:v>38707</c:v>
                </c:pt>
                <c:pt idx="1082">
                  <c:v>38708</c:v>
                </c:pt>
                <c:pt idx="1083">
                  <c:v>38709</c:v>
                </c:pt>
                <c:pt idx="1084">
                  <c:v>38710</c:v>
                </c:pt>
                <c:pt idx="1085">
                  <c:v>38711</c:v>
                </c:pt>
                <c:pt idx="1086">
                  <c:v>38712</c:v>
                </c:pt>
                <c:pt idx="1087">
                  <c:v>38713</c:v>
                </c:pt>
                <c:pt idx="1088">
                  <c:v>38714</c:v>
                </c:pt>
                <c:pt idx="1089">
                  <c:v>38715</c:v>
                </c:pt>
                <c:pt idx="1090">
                  <c:v>38716</c:v>
                </c:pt>
                <c:pt idx="1091">
                  <c:v>38717</c:v>
                </c:pt>
                <c:pt idx="1092">
                  <c:v>38718</c:v>
                </c:pt>
                <c:pt idx="1093">
                  <c:v>38719</c:v>
                </c:pt>
                <c:pt idx="1094">
                  <c:v>38720</c:v>
                </c:pt>
                <c:pt idx="1095">
                  <c:v>38721</c:v>
                </c:pt>
                <c:pt idx="1096">
                  <c:v>38722</c:v>
                </c:pt>
                <c:pt idx="1097">
                  <c:v>38723</c:v>
                </c:pt>
                <c:pt idx="1098">
                  <c:v>38724</c:v>
                </c:pt>
                <c:pt idx="1099">
                  <c:v>38725</c:v>
                </c:pt>
                <c:pt idx="1100">
                  <c:v>38726</c:v>
                </c:pt>
                <c:pt idx="1101">
                  <c:v>38727</c:v>
                </c:pt>
                <c:pt idx="1102">
                  <c:v>38728</c:v>
                </c:pt>
                <c:pt idx="1103">
                  <c:v>38729</c:v>
                </c:pt>
                <c:pt idx="1104">
                  <c:v>38730</c:v>
                </c:pt>
                <c:pt idx="1105">
                  <c:v>38731</c:v>
                </c:pt>
                <c:pt idx="1106">
                  <c:v>38732</c:v>
                </c:pt>
                <c:pt idx="1107">
                  <c:v>38733</c:v>
                </c:pt>
                <c:pt idx="1108">
                  <c:v>38734</c:v>
                </c:pt>
                <c:pt idx="1109">
                  <c:v>38735</c:v>
                </c:pt>
                <c:pt idx="1110">
                  <c:v>38736</c:v>
                </c:pt>
                <c:pt idx="1111">
                  <c:v>38737</c:v>
                </c:pt>
                <c:pt idx="1112">
                  <c:v>38738</c:v>
                </c:pt>
                <c:pt idx="1113">
                  <c:v>38739</c:v>
                </c:pt>
                <c:pt idx="1114">
                  <c:v>38740</c:v>
                </c:pt>
                <c:pt idx="1115">
                  <c:v>38741</c:v>
                </c:pt>
                <c:pt idx="1116">
                  <c:v>38742</c:v>
                </c:pt>
                <c:pt idx="1117">
                  <c:v>38743</c:v>
                </c:pt>
                <c:pt idx="1118">
                  <c:v>38744</c:v>
                </c:pt>
                <c:pt idx="1119">
                  <c:v>38745</c:v>
                </c:pt>
                <c:pt idx="1120">
                  <c:v>38746</c:v>
                </c:pt>
                <c:pt idx="1121">
                  <c:v>38747</c:v>
                </c:pt>
                <c:pt idx="1122">
                  <c:v>38748</c:v>
                </c:pt>
                <c:pt idx="1123">
                  <c:v>38749</c:v>
                </c:pt>
                <c:pt idx="1124">
                  <c:v>38750</c:v>
                </c:pt>
                <c:pt idx="1125">
                  <c:v>38751</c:v>
                </c:pt>
                <c:pt idx="1126">
                  <c:v>38752</c:v>
                </c:pt>
                <c:pt idx="1127">
                  <c:v>38753</c:v>
                </c:pt>
                <c:pt idx="1128">
                  <c:v>38754</c:v>
                </c:pt>
                <c:pt idx="1129">
                  <c:v>38755</c:v>
                </c:pt>
                <c:pt idx="1130">
                  <c:v>38756</c:v>
                </c:pt>
                <c:pt idx="1131">
                  <c:v>38757</c:v>
                </c:pt>
                <c:pt idx="1132">
                  <c:v>38758</c:v>
                </c:pt>
                <c:pt idx="1133">
                  <c:v>38759</c:v>
                </c:pt>
                <c:pt idx="1134">
                  <c:v>38760</c:v>
                </c:pt>
                <c:pt idx="1135">
                  <c:v>38761</c:v>
                </c:pt>
                <c:pt idx="1136">
                  <c:v>38762</c:v>
                </c:pt>
                <c:pt idx="1137">
                  <c:v>38763</c:v>
                </c:pt>
                <c:pt idx="1138">
                  <c:v>38764</c:v>
                </c:pt>
                <c:pt idx="1139">
                  <c:v>38765</c:v>
                </c:pt>
                <c:pt idx="1140">
                  <c:v>38766</c:v>
                </c:pt>
                <c:pt idx="1141">
                  <c:v>38767</c:v>
                </c:pt>
                <c:pt idx="1142">
                  <c:v>38768</c:v>
                </c:pt>
                <c:pt idx="1143">
                  <c:v>38769</c:v>
                </c:pt>
                <c:pt idx="1144">
                  <c:v>38770</c:v>
                </c:pt>
                <c:pt idx="1145">
                  <c:v>38771</c:v>
                </c:pt>
                <c:pt idx="1146">
                  <c:v>38772</c:v>
                </c:pt>
                <c:pt idx="1147">
                  <c:v>38773</c:v>
                </c:pt>
                <c:pt idx="1148">
                  <c:v>38774</c:v>
                </c:pt>
                <c:pt idx="1149">
                  <c:v>38775</c:v>
                </c:pt>
                <c:pt idx="1150">
                  <c:v>38776</c:v>
                </c:pt>
                <c:pt idx="1151">
                  <c:v>38777</c:v>
                </c:pt>
                <c:pt idx="1152">
                  <c:v>38778</c:v>
                </c:pt>
                <c:pt idx="1153">
                  <c:v>38779</c:v>
                </c:pt>
                <c:pt idx="1154">
                  <c:v>38780</c:v>
                </c:pt>
                <c:pt idx="1155">
                  <c:v>38781</c:v>
                </c:pt>
                <c:pt idx="1156">
                  <c:v>38782</c:v>
                </c:pt>
                <c:pt idx="1157">
                  <c:v>38783</c:v>
                </c:pt>
                <c:pt idx="1158">
                  <c:v>38784</c:v>
                </c:pt>
                <c:pt idx="1159">
                  <c:v>38785</c:v>
                </c:pt>
                <c:pt idx="1160">
                  <c:v>38786</c:v>
                </c:pt>
                <c:pt idx="1161">
                  <c:v>38787</c:v>
                </c:pt>
                <c:pt idx="1162">
                  <c:v>38788</c:v>
                </c:pt>
                <c:pt idx="1163">
                  <c:v>38789</c:v>
                </c:pt>
                <c:pt idx="1164">
                  <c:v>38790</c:v>
                </c:pt>
                <c:pt idx="1165">
                  <c:v>38791</c:v>
                </c:pt>
                <c:pt idx="1166">
                  <c:v>38792</c:v>
                </c:pt>
                <c:pt idx="1167">
                  <c:v>38793</c:v>
                </c:pt>
                <c:pt idx="1168">
                  <c:v>38794</c:v>
                </c:pt>
                <c:pt idx="1169">
                  <c:v>38795</c:v>
                </c:pt>
                <c:pt idx="1170">
                  <c:v>38796</c:v>
                </c:pt>
                <c:pt idx="1171">
                  <c:v>38797</c:v>
                </c:pt>
                <c:pt idx="1172">
                  <c:v>38798</c:v>
                </c:pt>
                <c:pt idx="1173">
                  <c:v>38799</c:v>
                </c:pt>
                <c:pt idx="1174">
                  <c:v>38800</c:v>
                </c:pt>
                <c:pt idx="1175">
                  <c:v>38801</c:v>
                </c:pt>
                <c:pt idx="1176">
                  <c:v>38802</c:v>
                </c:pt>
                <c:pt idx="1177">
                  <c:v>38803</c:v>
                </c:pt>
                <c:pt idx="1178">
                  <c:v>38804</c:v>
                </c:pt>
                <c:pt idx="1179">
                  <c:v>38805</c:v>
                </c:pt>
                <c:pt idx="1180">
                  <c:v>38806</c:v>
                </c:pt>
                <c:pt idx="1181">
                  <c:v>38807</c:v>
                </c:pt>
                <c:pt idx="1182">
                  <c:v>38808</c:v>
                </c:pt>
                <c:pt idx="1183">
                  <c:v>38809</c:v>
                </c:pt>
                <c:pt idx="1184">
                  <c:v>38810</c:v>
                </c:pt>
                <c:pt idx="1185">
                  <c:v>38811</c:v>
                </c:pt>
                <c:pt idx="1186">
                  <c:v>38812</c:v>
                </c:pt>
                <c:pt idx="1187">
                  <c:v>38813</c:v>
                </c:pt>
                <c:pt idx="1188">
                  <c:v>38814</c:v>
                </c:pt>
                <c:pt idx="1189">
                  <c:v>38815</c:v>
                </c:pt>
                <c:pt idx="1190">
                  <c:v>38816</c:v>
                </c:pt>
                <c:pt idx="1191">
                  <c:v>38817</c:v>
                </c:pt>
                <c:pt idx="1192">
                  <c:v>38818</c:v>
                </c:pt>
                <c:pt idx="1193">
                  <c:v>38819</c:v>
                </c:pt>
                <c:pt idx="1194">
                  <c:v>38820</c:v>
                </c:pt>
                <c:pt idx="1195">
                  <c:v>38821</c:v>
                </c:pt>
                <c:pt idx="1196">
                  <c:v>38822</c:v>
                </c:pt>
                <c:pt idx="1197">
                  <c:v>38823</c:v>
                </c:pt>
                <c:pt idx="1198">
                  <c:v>38824</c:v>
                </c:pt>
                <c:pt idx="1199">
                  <c:v>38825</c:v>
                </c:pt>
                <c:pt idx="1200">
                  <c:v>38826</c:v>
                </c:pt>
                <c:pt idx="1201">
                  <c:v>38827</c:v>
                </c:pt>
                <c:pt idx="1202">
                  <c:v>38828</c:v>
                </c:pt>
                <c:pt idx="1203">
                  <c:v>38829</c:v>
                </c:pt>
                <c:pt idx="1204">
                  <c:v>38830</c:v>
                </c:pt>
                <c:pt idx="1205">
                  <c:v>38831</c:v>
                </c:pt>
                <c:pt idx="1206">
                  <c:v>38832</c:v>
                </c:pt>
                <c:pt idx="1207">
                  <c:v>38833</c:v>
                </c:pt>
                <c:pt idx="1208">
                  <c:v>38834</c:v>
                </c:pt>
                <c:pt idx="1209">
                  <c:v>38835</c:v>
                </c:pt>
                <c:pt idx="1210">
                  <c:v>38836</c:v>
                </c:pt>
                <c:pt idx="1211">
                  <c:v>38837</c:v>
                </c:pt>
                <c:pt idx="1212">
                  <c:v>38838</c:v>
                </c:pt>
                <c:pt idx="1213">
                  <c:v>38839</c:v>
                </c:pt>
                <c:pt idx="1214">
                  <c:v>38840</c:v>
                </c:pt>
                <c:pt idx="1215">
                  <c:v>38841</c:v>
                </c:pt>
                <c:pt idx="1216">
                  <c:v>38842</c:v>
                </c:pt>
                <c:pt idx="1217">
                  <c:v>38843</c:v>
                </c:pt>
                <c:pt idx="1218">
                  <c:v>38844</c:v>
                </c:pt>
                <c:pt idx="1219">
                  <c:v>38845</c:v>
                </c:pt>
                <c:pt idx="1220">
                  <c:v>38846</c:v>
                </c:pt>
                <c:pt idx="1221">
                  <c:v>38847</c:v>
                </c:pt>
                <c:pt idx="1222">
                  <c:v>38848</c:v>
                </c:pt>
                <c:pt idx="1223">
                  <c:v>38849</c:v>
                </c:pt>
                <c:pt idx="1224">
                  <c:v>38850</c:v>
                </c:pt>
                <c:pt idx="1225">
                  <c:v>38851</c:v>
                </c:pt>
                <c:pt idx="1226">
                  <c:v>38852</c:v>
                </c:pt>
                <c:pt idx="1227">
                  <c:v>38853</c:v>
                </c:pt>
                <c:pt idx="1228">
                  <c:v>38854</c:v>
                </c:pt>
                <c:pt idx="1229">
                  <c:v>38855</c:v>
                </c:pt>
                <c:pt idx="1230">
                  <c:v>38856</c:v>
                </c:pt>
                <c:pt idx="1231">
                  <c:v>38857</c:v>
                </c:pt>
                <c:pt idx="1232">
                  <c:v>38858</c:v>
                </c:pt>
                <c:pt idx="1233">
                  <c:v>38859</c:v>
                </c:pt>
                <c:pt idx="1234">
                  <c:v>38860</c:v>
                </c:pt>
                <c:pt idx="1235">
                  <c:v>38861</c:v>
                </c:pt>
                <c:pt idx="1236">
                  <c:v>38862</c:v>
                </c:pt>
                <c:pt idx="1237">
                  <c:v>38863</c:v>
                </c:pt>
                <c:pt idx="1238">
                  <c:v>38864</c:v>
                </c:pt>
                <c:pt idx="1239">
                  <c:v>38865</c:v>
                </c:pt>
                <c:pt idx="1240">
                  <c:v>38866</c:v>
                </c:pt>
                <c:pt idx="1241">
                  <c:v>38867</c:v>
                </c:pt>
                <c:pt idx="1242">
                  <c:v>38868</c:v>
                </c:pt>
                <c:pt idx="1243">
                  <c:v>38869</c:v>
                </c:pt>
                <c:pt idx="1244">
                  <c:v>38870</c:v>
                </c:pt>
                <c:pt idx="1245">
                  <c:v>38871</c:v>
                </c:pt>
                <c:pt idx="1246">
                  <c:v>38872</c:v>
                </c:pt>
                <c:pt idx="1247">
                  <c:v>38873</c:v>
                </c:pt>
                <c:pt idx="1248">
                  <c:v>38874</c:v>
                </c:pt>
                <c:pt idx="1249">
                  <c:v>38875</c:v>
                </c:pt>
                <c:pt idx="1250">
                  <c:v>38876</c:v>
                </c:pt>
                <c:pt idx="1251">
                  <c:v>38877</c:v>
                </c:pt>
                <c:pt idx="1252">
                  <c:v>38878</c:v>
                </c:pt>
                <c:pt idx="1253">
                  <c:v>38879</c:v>
                </c:pt>
                <c:pt idx="1254">
                  <c:v>38880</c:v>
                </c:pt>
                <c:pt idx="1255">
                  <c:v>38881</c:v>
                </c:pt>
                <c:pt idx="1256">
                  <c:v>38882</c:v>
                </c:pt>
                <c:pt idx="1257">
                  <c:v>38883</c:v>
                </c:pt>
                <c:pt idx="1258">
                  <c:v>38884</c:v>
                </c:pt>
                <c:pt idx="1259">
                  <c:v>38885</c:v>
                </c:pt>
                <c:pt idx="1260">
                  <c:v>38886</c:v>
                </c:pt>
                <c:pt idx="1261">
                  <c:v>38887</c:v>
                </c:pt>
                <c:pt idx="1262">
                  <c:v>38888</c:v>
                </c:pt>
                <c:pt idx="1263">
                  <c:v>38889</c:v>
                </c:pt>
                <c:pt idx="1264">
                  <c:v>38890</c:v>
                </c:pt>
                <c:pt idx="1265">
                  <c:v>38891</c:v>
                </c:pt>
                <c:pt idx="1266">
                  <c:v>38892</c:v>
                </c:pt>
                <c:pt idx="1267">
                  <c:v>38893</c:v>
                </c:pt>
                <c:pt idx="1268">
                  <c:v>38894</c:v>
                </c:pt>
                <c:pt idx="1269">
                  <c:v>38895</c:v>
                </c:pt>
                <c:pt idx="1270">
                  <c:v>38896</c:v>
                </c:pt>
                <c:pt idx="1271">
                  <c:v>38897</c:v>
                </c:pt>
                <c:pt idx="1272">
                  <c:v>38898</c:v>
                </c:pt>
                <c:pt idx="1273">
                  <c:v>38899</c:v>
                </c:pt>
                <c:pt idx="1274">
                  <c:v>38900</c:v>
                </c:pt>
                <c:pt idx="1275">
                  <c:v>38901</c:v>
                </c:pt>
                <c:pt idx="1276">
                  <c:v>38902</c:v>
                </c:pt>
                <c:pt idx="1277">
                  <c:v>38903</c:v>
                </c:pt>
                <c:pt idx="1278">
                  <c:v>38904</c:v>
                </c:pt>
                <c:pt idx="1279">
                  <c:v>38905</c:v>
                </c:pt>
                <c:pt idx="1280">
                  <c:v>38906</c:v>
                </c:pt>
                <c:pt idx="1281">
                  <c:v>38907</c:v>
                </c:pt>
                <c:pt idx="1282">
                  <c:v>38908</c:v>
                </c:pt>
                <c:pt idx="1283">
                  <c:v>38909</c:v>
                </c:pt>
                <c:pt idx="1284">
                  <c:v>38910</c:v>
                </c:pt>
                <c:pt idx="1285">
                  <c:v>38911</c:v>
                </c:pt>
                <c:pt idx="1286">
                  <c:v>38912</c:v>
                </c:pt>
                <c:pt idx="1287">
                  <c:v>38913</c:v>
                </c:pt>
                <c:pt idx="1288">
                  <c:v>38914</c:v>
                </c:pt>
                <c:pt idx="1289">
                  <c:v>38915</c:v>
                </c:pt>
                <c:pt idx="1290">
                  <c:v>38916</c:v>
                </c:pt>
                <c:pt idx="1291">
                  <c:v>38917</c:v>
                </c:pt>
                <c:pt idx="1292">
                  <c:v>38918</c:v>
                </c:pt>
                <c:pt idx="1293">
                  <c:v>38919</c:v>
                </c:pt>
                <c:pt idx="1294">
                  <c:v>38920</c:v>
                </c:pt>
                <c:pt idx="1295">
                  <c:v>38921</c:v>
                </c:pt>
                <c:pt idx="1296">
                  <c:v>38922</c:v>
                </c:pt>
                <c:pt idx="1297">
                  <c:v>38923</c:v>
                </c:pt>
                <c:pt idx="1298">
                  <c:v>38924</c:v>
                </c:pt>
                <c:pt idx="1299">
                  <c:v>38925</c:v>
                </c:pt>
                <c:pt idx="1300">
                  <c:v>38926</c:v>
                </c:pt>
                <c:pt idx="1301">
                  <c:v>38927</c:v>
                </c:pt>
                <c:pt idx="1302">
                  <c:v>38928</c:v>
                </c:pt>
                <c:pt idx="1303">
                  <c:v>38929</c:v>
                </c:pt>
                <c:pt idx="1304">
                  <c:v>38930</c:v>
                </c:pt>
                <c:pt idx="1305">
                  <c:v>38931</c:v>
                </c:pt>
                <c:pt idx="1306">
                  <c:v>38932</c:v>
                </c:pt>
                <c:pt idx="1307">
                  <c:v>38933</c:v>
                </c:pt>
                <c:pt idx="1308">
                  <c:v>38934</c:v>
                </c:pt>
                <c:pt idx="1309">
                  <c:v>38935</c:v>
                </c:pt>
                <c:pt idx="1310">
                  <c:v>38936</c:v>
                </c:pt>
                <c:pt idx="1311">
                  <c:v>38937</c:v>
                </c:pt>
                <c:pt idx="1312">
                  <c:v>38938</c:v>
                </c:pt>
                <c:pt idx="1313">
                  <c:v>38939</c:v>
                </c:pt>
                <c:pt idx="1314">
                  <c:v>38940</c:v>
                </c:pt>
                <c:pt idx="1315">
                  <c:v>38941</c:v>
                </c:pt>
                <c:pt idx="1316">
                  <c:v>38942</c:v>
                </c:pt>
                <c:pt idx="1317">
                  <c:v>38943</c:v>
                </c:pt>
                <c:pt idx="1318">
                  <c:v>38944</c:v>
                </c:pt>
                <c:pt idx="1319">
                  <c:v>38945</c:v>
                </c:pt>
                <c:pt idx="1320">
                  <c:v>38946</c:v>
                </c:pt>
                <c:pt idx="1321">
                  <c:v>38947</c:v>
                </c:pt>
                <c:pt idx="1322">
                  <c:v>38948</c:v>
                </c:pt>
                <c:pt idx="1323">
                  <c:v>38949</c:v>
                </c:pt>
                <c:pt idx="1324">
                  <c:v>38950</c:v>
                </c:pt>
                <c:pt idx="1325">
                  <c:v>38951</c:v>
                </c:pt>
                <c:pt idx="1326">
                  <c:v>38952</c:v>
                </c:pt>
                <c:pt idx="1327">
                  <c:v>38953</c:v>
                </c:pt>
                <c:pt idx="1328">
                  <c:v>38954</c:v>
                </c:pt>
                <c:pt idx="1329">
                  <c:v>38955</c:v>
                </c:pt>
                <c:pt idx="1330">
                  <c:v>38956</c:v>
                </c:pt>
                <c:pt idx="1331">
                  <c:v>38957</c:v>
                </c:pt>
                <c:pt idx="1332">
                  <c:v>38958</c:v>
                </c:pt>
                <c:pt idx="1333">
                  <c:v>38959</c:v>
                </c:pt>
                <c:pt idx="1334">
                  <c:v>38960</c:v>
                </c:pt>
                <c:pt idx="1335">
                  <c:v>38961</c:v>
                </c:pt>
                <c:pt idx="1336">
                  <c:v>38962</c:v>
                </c:pt>
                <c:pt idx="1337">
                  <c:v>38963</c:v>
                </c:pt>
                <c:pt idx="1338">
                  <c:v>38964</c:v>
                </c:pt>
                <c:pt idx="1339">
                  <c:v>38965</c:v>
                </c:pt>
                <c:pt idx="1340">
                  <c:v>38966</c:v>
                </c:pt>
                <c:pt idx="1341">
                  <c:v>38967</c:v>
                </c:pt>
                <c:pt idx="1342">
                  <c:v>38968</c:v>
                </c:pt>
                <c:pt idx="1343">
                  <c:v>38969</c:v>
                </c:pt>
                <c:pt idx="1344">
                  <c:v>38970</c:v>
                </c:pt>
                <c:pt idx="1345">
                  <c:v>38971</c:v>
                </c:pt>
                <c:pt idx="1346">
                  <c:v>38972</c:v>
                </c:pt>
                <c:pt idx="1347">
                  <c:v>38973</c:v>
                </c:pt>
                <c:pt idx="1348">
                  <c:v>38974</c:v>
                </c:pt>
                <c:pt idx="1349">
                  <c:v>38975</c:v>
                </c:pt>
                <c:pt idx="1350">
                  <c:v>38976</c:v>
                </c:pt>
                <c:pt idx="1351">
                  <c:v>38977</c:v>
                </c:pt>
                <c:pt idx="1352">
                  <c:v>38978</c:v>
                </c:pt>
                <c:pt idx="1353">
                  <c:v>38979</c:v>
                </c:pt>
                <c:pt idx="1354">
                  <c:v>38980</c:v>
                </c:pt>
                <c:pt idx="1355">
                  <c:v>38981</c:v>
                </c:pt>
                <c:pt idx="1356">
                  <c:v>38982</c:v>
                </c:pt>
                <c:pt idx="1357">
                  <c:v>38983</c:v>
                </c:pt>
                <c:pt idx="1358">
                  <c:v>38984</c:v>
                </c:pt>
                <c:pt idx="1359">
                  <c:v>38985</c:v>
                </c:pt>
                <c:pt idx="1360">
                  <c:v>38986</c:v>
                </c:pt>
                <c:pt idx="1361">
                  <c:v>38987</c:v>
                </c:pt>
                <c:pt idx="1362">
                  <c:v>38988</c:v>
                </c:pt>
                <c:pt idx="1363">
                  <c:v>38989</c:v>
                </c:pt>
                <c:pt idx="1364">
                  <c:v>38990</c:v>
                </c:pt>
                <c:pt idx="1365">
                  <c:v>38991</c:v>
                </c:pt>
                <c:pt idx="1366">
                  <c:v>38992</c:v>
                </c:pt>
                <c:pt idx="1367">
                  <c:v>38993</c:v>
                </c:pt>
                <c:pt idx="1368">
                  <c:v>38994</c:v>
                </c:pt>
                <c:pt idx="1369">
                  <c:v>38995</c:v>
                </c:pt>
                <c:pt idx="1370">
                  <c:v>38996</c:v>
                </c:pt>
                <c:pt idx="1371">
                  <c:v>38997</c:v>
                </c:pt>
                <c:pt idx="1372">
                  <c:v>38998</c:v>
                </c:pt>
                <c:pt idx="1373">
                  <c:v>38999</c:v>
                </c:pt>
                <c:pt idx="1374">
                  <c:v>39000</c:v>
                </c:pt>
                <c:pt idx="1375">
                  <c:v>39001</c:v>
                </c:pt>
                <c:pt idx="1376">
                  <c:v>39002</c:v>
                </c:pt>
                <c:pt idx="1377">
                  <c:v>39003</c:v>
                </c:pt>
                <c:pt idx="1378">
                  <c:v>39004</c:v>
                </c:pt>
                <c:pt idx="1379">
                  <c:v>39005</c:v>
                </c:pt>
                <c:pt idx="1380">
                  <c:v>39006</c:v>
                </c:pt>
                <c:pt idx="1381">
                  <c:v>39007</c:v>
                </c:pt>
                <c:pt idx="1382">
                  <c:v>39008</c:v>
                </c:pt>
                <c:pt idx="1383">
                  <c:v>39009</c:v>
                </c:pt>
                <c:pt idx="1384">
                  <c:v>39010</c:v>
                </c:pt>
                <c:pt idx="1385">
                  <c:v>39011</c:v>
                </c:pt>
                <c:pt idx="1386">
                  <c:v>39012</c:v>
                </c:pt>
                <c:pt idx="1387">
                  <c:v>39013</c:v>
                </c:pt>
                <c:pt idx="1388">
                  <c:v>39014</c:v>
                </c:pt>
                <c:pt idx="1389">
                  <c:v>39015</c:v>
                </c:pt>
                <c:pt idx="1390">
                  <c:v>39016</c:v>
                </c:pt>
                <c:pt idx="1391">
                  <c:v>39017</c:v>
                </c:pt>
                <c:pt idx="1392">
                  <c:v>39018</c:v>
                </c:pt>
                <c:pt idx="1393">
                  <c:v>39019</c:v>
                </c:pt>
                <c:pt idx="1394">
                  <c:v>39020</c:v>
                </c:pt>
                <c:pt idx="1395">
                  <c:v>39021</c:v>
                </c:pt>
                <c:pt idx="1396">
                  <c:v>39022</c:v>
                </c:pt>
                <c:pt idx="1397">
                  <c:v>39023</c:v>
                </c:pt>
                <c:pt idx="1398">
                  <c:v>39024</c:v>
                </c:pt>
                <c:pt idx="1399">
                  <c:v>39025</c:v>
                </c:pt>
                <c:pt idx="1400">
                  <c:v>39026</c:v>
                </c:pt>
                <c:pt idx="1401">
                  <c:v>39027</c:v>
                </c:pt>
                <c:pt idx="1402">
                  <c:v>39028</c:v>
                </c:pt>
                <c:pt idx="1403">
                  <c:v>39029</c:v>
                </c:pt>
                <c:pt idx="1404">
                  <c:v>39030</c:v>
                </c:pt>
                <c:pt idx="1405">
                  <c:v>39031</c:v>
                </c:pt>
                <c:pt idx="1406">
                  <c:v>39032</c:v>
                </c:pt>
                <c:pt idx="1407">
                  <c:v>39033</c:v>
                </c:pt>
                <c:pt idx="1408">
                  <c:v>39034</c:v>
                </c:pt>
                <c:pt idx="1409">
                  <c:v>39035</c:v>
                </c:pt>
                <c:pt idx="1410">
                  <c:v>39036</c:v>
                </c:pt>
                <c:pt idx="1411">
                  <c:v>39037</c:v>
                </c:pt>
                <c:pt idx="1412">
                  <c:v>39038</c:v>
                </c:pt>
                <c:pt idx="1413">
                  <c:v>39039</c:v>
                </c:pt>
                <c:pt idx="1414">
                  <c:v>39040</c:v>
                </c:pt>
                <c:pt idx="1415">
                  <c:v>39041</c:v>
                </c:pt>
                <c:pt idx="1416">
                  <c:v>39042</c:v>
                </c:pt>
                <c:pt idx="1417">
                  <c:v>39043</c:v>
                </c:pt>
                <c:pt idx="1418">
                  <c:v>39044</c:v>
                </c:pt>
                <c:pt idx="1419">
                  <c:v>39045</c:v>
                </c:pt>
                <c:pt idx="1420">
                  <c:v>39046</c:v>
                </c:pt>
                <c:pt idx="1421">
                  <c:v>39047</c:v>
                </c:pt>
                <c:pt idx="1422">
                  <c:v>39048</c:v>
                </c:pt>
                <c:pt idx="1423">
                  <c:v>39049</c:v>
                </c:pt>
                <c:pt idx="1424">
                  <c:v>39050</c:v>
                </c:pt>
                <c:pt idx="1425">
                  <c:v>39051</c:v>
                </c:pt>
                <c:pt idx="1426">
                  <c:v>39052</c:v>
                </c:pt>
                <c:pt idx="1427">
                  <c:v>39053</c:v>
                </c:pt>
                <c:pt idx="1428">
                  <c:v>39054</c:v>
                </c:pt>
                <c:pt idx="1429">
                  <c:v>39055</c:v>
                </c:pt>
                <c:pt idx="1430">
                  <c:v>39056</c:v>
                </c:pt>
                <c:pt idx="1431">
                  <c:v>39057</c:v>
                </c:pt>
                <c:pt idx="1432">
                  <c:v>39058</c:v>
                </c:pt>
                <c:pt idx="1433">
                  <c:v>39059</c:v>
                </c:pt>
                <c:pt idx="1434">
                  <c:v>39060</c:v>
                </c:pt>
                <c:pt idx="1435">
                  <c:v>39061</c:v>
                </c:pt>
                <c:pt idx="1436">
                  <c:v>39062</c:v>
                </c:pt>
                <c:pt idx="1437">
                  <c:v>39063</c:v>
                </c:pt>
                <c:pt idx="1438">
                  <c:v>39064</c:v>
                </c:pt>
                <c:pt idx="1439">
                  <c:v>39065</c:v>
                </c:pt>
                <c:pt idx="1440">
                  <c:v>39066</c:v>
                </c:pt>
                <c:pt idx="1441">
                  <c:v>39067</c:v>
                </c:pt>
                <c:pt idx="1442">
                  <c:v>39068</c:v>
                </c:pt>
                <c:pt idx="1443">
                  <c:v>39069</c:v>
                </c:pt>
                <c:pt idx="1444">
                  <c:v>39070</c:v>
                </c:pt>
                <c:pt idx="1445">
                  <c:v>39071</c:v>
                </c:pt>
                <c:pt idx="1446">
                  <c:v>39072</c:v>
                </c:pt>
                <c:pt idx="1447">
                  <c:v>39073</c:v>
                </c:pt>
                <c:pt idx="1448">
                  <c:v>39074</c:v>
                </c:pt>
                <c:pt idx="1449">
                  <c:v>39075</c:v>
                </c:pt>
                <c:pt idx="1450">
                  <c:v>39076</c:v>
                </c:pt>
                <c:pt idx="1451">
                  <c:v>39077</c:v>
                </c:pt>
                <c:pt idx="1452">
                  <c:v>39078</c:v>
                </c:pt>
                <c:pt idx="1453">
                  <c:v>39079</c:v>
                </c:pt>
                <c:pt idx="1454">
                  <c:v>39080</c:v>
                </c:pt>
                <c:pt idx="1455">
                  <c:v>39081</c:v>
                </c:pt>
                <c:pt idx="1456">
                  <c:v>39082</c:v>
                </c:pt>
                <c:pt idx="1457">
                  <c:v>39083</c:v>
                </c:pt>
                <c:pt idx="1458">
                  <c:v>39084</c:v>
                </c:pt>
                <c:pt idx="1459">
                  <c:v>39085</c:v>
                </c:pt>
                <c:pt idx="1460">
                  <c:v>39086</c:v>
                </c:pt>
                <c:pt idx="1461">
                  <c:v>39087</c:v>
                </c:pt>
                <c:pt idx="1462">
                  <c:v>39088</c:v>
                </c:pt>
                <c:pt idx="1463">
                  <c:v>39089</c:v>
                </c:pt>
                <c:pt idx="1464">
                  <c:v>39090</c:v>
                </c:pt>
                <c:pt idx="1465">
                  <c:v>39091</c:v>
                </c:pt>
                <c:pt idx="1466">
                  <c:v>39092</c:v>
                </c:pt>
                <c:pt idx="1467">
                  <c:v>39093</c:v>
                </c:pt>
                <c:pt idx="1468">
                  <c:v>39094</c:v>
                </c:pt>
                <c:pt idx="1469">
                  <c:v>39095</c:v>
                </c:pt>
                <c:pt idx="1470">
                  <c:v>39096</c:v>
                </c:pt>
                <c:pt idx="1471">
                  <c:v>39097</c:v>
                </c:pt>
                <c:pt idx="1472">
                  <c:v>39098</c:v>
                </c:pt>
                <c:pt idx="1473">
                  <c:v>39099</c:v>
                </c:pt>
                <c:pt idx="1474">
                  <c:v>39100</c:v>
                </c:pt>
                <c:pt idx="1475">
                  <c:v>39101</c:v>
                </c:pt>
                <c:pt idx="1476">
                  <c:v>39102</c:v>
                </c:pt>
                <c:pt idx="1477">
                  <c:v>39103</c:v>
                </c:pt>
                <c:pt idx="1478">
                  <c:v>39104</c:v>
                </c:pt>
                <c:pt idx="1479">
                  <c:v>39105</c:v>
                </c:pt>
                <c:pt idx="1480">
                  <c:v>39106</c:v>
                </c:pt>
                <c:pt idx="1481">
                  <c:v>39107</c:v>
                </c:pt>
                <c:pt idx="1482">
                  <c:v>39108</c:v>
                </c:pt>
                <c:pt idx="1483">
                  <c:v>39109</c:v>
                </c:pt>
                <c:pt idx="1484">
                  <c:v>39110</c:v>
                </c:pt>
                <c:pt idx="1485">
                  <c:v>39111</c:v>
                </c:pt>
                <c:pt idx="1486">
                  <c:v>39112</c:v>
                </c:pt>
                <c:pt idx="1487">
                  <c:v>39113</c:v>
                </c:pt>
                <c:pt idx="1488">
                  <c:v>39114</c:v>
                </c:pt>
                <c:pt idx="1489">
                  <c:v>39115</c:v>
                </c:pt>
                <c:pt idx="1490">
                  <c:v>39116</c:v>
                </c:pt>
                <c:pt idx="1491">
                  <c:v>39117</c:v>
                </c:pt>
                <c:pt idx="1492">
                  <c:v>39118</c:v>
                </c:pt>
                <c:pt idx="1493">
                  <c:v>39119</c:v>
                </c:pt>
                <c:pt idx="1494">
                  <c:v>39120</c:v>
                </c:pt>
                <c:pt idx="1495">
                  <c:v>39121</c:v>
                </c:pt>
                <c:pt idx="1496">
                  <c:v>39122</c:v>
                </c:pt>
                <c:pt idx="1497">
                  <c:v>39123</c:v>
                </c:pt>
                <c:pt idx="1498">
                  <c:v>39124</c:v>
                </c:pt>
                <c:pt idx="1499">
                  <c:v>39125</c:v>
                </c:pt>
                <c:pt idx="1500">
                  <c:v>39126</c:v>
                </c:pt>
                <c:pt idx="1501">
                  <c:v>39127</c:v>
                </c:pt>
                <c:pt idx="1502">
                  <c:v>39128</c:v>
                </c:pt>
                <c:pt idx="1503">
                  <c:v>39129</c:v>
                </c:pt>
                <c:pt idx="1504">
                  <c:v>39130</c:v>
                </c:pt>
                <c:pt idx="1505">
                  <c:v>39131</c:v>
                </c:pt>
                <c:pt idx="1506">
                  <c:v>39132</c:v>
                </c:pt>
                <c:pt idx="1507">
                  <c:v>39133</c:v>
                </c:pt>
                <c:pt idx="1508">
                  <c:v>39134</c:v>
                </c:pt>
                <c:pt idx="1509">
                  <c:v>39135</c:v>
                </c:pt>
                <c:pt idx="1510">
                  <c:v>39136</c:v>
                </c:pt>
                <c:pt idx="1511">
                  <c:v>39137</c:v>
                </c:pt>
                <c:pt idx="1512">
                  <c:v>39138</c:v>
                </c:pt>
                <c:pt idx="1513">
                  <c:v>39139</c:v>
                </c:pt>
                <c:pt idx="1514">
                  <c:v>39140</c:v>
                </c:pt>
                <c:pt idx="1515">
                  <c:v>39141</c:v>
                </c:pt>
                <c:pt idx="1516">
                  <c:v>39142</c:v>
                </c:pt>
                <c:pt idx="1517">
                  <c:v>39143</c:v>
                </c:pt>
                <c:pt idx="1518">
                  <c:v>39144</c:v>
                </c:pt>
                <c:pt idx="1519">
                  <c:v>39145</c:v>
                </c:pt>
                <c:pt idx="1520">
                  <c:v>39146</c:v>
                </c:pt>
                <c:pt idx="1521">
                  <c:v>39147</c:v>
                </c:pt>
                <c:pt idx="1522">
                  <c:v>39148</c:v>
                </c:pt>
                <c:pt idx="1523">
                  <c:v>39149</c:v>
                </c:pt>
                <c:pt idx="1524">
                  <c:v>39150</c:v>
                </c:pt>
                <c:pt idx="1525">
                  <c:v>39151</c:v>
                </c:pt>
                <c:pt idx="1526">
                  <c:v>39152</c:v>
                </c:pt>
                <c:pt idx="1527">
                  <c:v>39153</c:v>
                </c:pt>
                <c:pt idx="1528">
                  <c:v>39154</c:v>
                </c:pt>
                <c:pt idx="1529">
                  <c:v>39155</c:v>
                </c:pt>
                <c:pt idx="1530">
                  <c:v>39156</c:v>
                </c:pt>
                <c:pt idx="1531">
                  <c:v>39157</c:v>
                </c:pt>
                <c:pt idx="1532">
                  <c:v>39158</c:v>
                </c:pt>
                <c:pt idx="1533">
                  <c:v>39159</c:v>
                </c:pt>
                <c:pt idx="1534">
                  <c:v>39160</c:v>
                </c:pt>
                <c:pt idx="1535">
                  <c:v>39161</c:v>
                </c:pt>
                <c:pt idx="1536">
                  <c:v>39162</c:v>
                </c:pt>
                <c:pt idx="1537">
                  <c:v>39163</c:v>
                </c:pt>
                <c:pt idx="1538">
                  <c:v>39164</c:v>
                </c:pt>
                <c:pt idx="1539">
                  <c:v>39165</c:v>
                </c:pt>
                <c:pt idx="1540">
                  <c:v>39166</c:v>
                </c:pt>
                <c:pt idx="1541">
                  <c:v>39167</c:v>
                </c:pt>
                <c:pt idx="1542">
                  <c:v>39168</c:v>
                </c:pt>
                <c:pt idx="1543">
                  <c:v>39169</c:v>
                </c:pt>
                <c:pt idx="1544">
                  <c:v>39170</c:v>
                </c:pt>
                <c:pt idx="1545">
                  <c:v>39171</c:v>
                </c:pt>
                <c:pt idx="1546">
                  <c:v>39172</c:v>
                </c:pt>
                <c:pt idx="1547">
                  <c:v>39173</c:v>
                </c:pt>
                <c:pt idx="1548">
                  <c:v>39174</c:v>
                </c:pt>
                <c:pt idx="1549">
                  <c:v>39175</c:v>
                </c:pt>
                <c:pt idx="1550">
                  <c:v>39176</c:v>
                </c:pt>
                <c:pt idx="1551">
                  <c:v>39177</c:v>
                </c:pt>
                <c:pt idx="1552">
                  <c:v>39178</c:v>
                </c:pt>
                <c:pt idx="1553">
                  <c:v>39179</c:v>
                </c:pt>
                <c:pt idx="1554">
                  <c:v>39180</c:v>
                </c:pt>
                <c:pt idx="1555">
                  <c:v>39181</c:v>
                </c:pt>
                <c:pt idx="1556">
                  <c:v>39182</c:v>
                </c:pt>
                <c:pt idx="1557">
                  <c:v>39183</c:v>
                </c:pt>
                <c:pt idx="1558">
                  <c:v>39184</c:v>
                </c:pt>
                <c:pt idx="1559">
                  <c:v>39186</c:v>
                </c:pt>
                <c:pt idx="1560">
                  <c:v>39187</c:v>
                </c:pt>
                <c:pt idx="1561">
                  <c:v>39188</c:v>
                </c:pt>
                <c:pt idx="1562">
                  <c:v>39189</c:v>
                </c:pt>
                <c:pt idx="1563">
                  <c:v>39190</c:v>
                </c:pt>
                <c:pt idx="1564">
                  <c:v>39191</c:v>
                </c:pt>
                <c:pt idx="1565">
                  <c:v>39192</c:v>
                </c:pt>
                <c:pt idx="1566">
                  <c:v>39193</c:v>
                </c:pt>
                <c:pt idx="1567">
                  <c:v>39194</c:v>
                </c:pt>
                <c:pt idx="1568">
                  <c:v>39195</c:v>
                </c:pt>
                <c:pt idx="1569">
                  <c:v>39196</c:v>
                </c:pt>
                <c:pt idx="1570">
                  <c:v>39197</c:v>
                </c:pt>
                <c:pt idx="1571">
                  <c:v>39198</c:v>
                </c:pt>
                <c:pt idx="1572">
                  <c:v>39199</c:v>
                </c:pt>
                <c:pt idx="1573">
                  <c:v>39200</c:v>
                </c:pt>
                <c:pt idx="1574">
                  <c:v>39201</c:v>
                </c:pt>
                <c:pt idx="1575">
                  <c:v>39202</c:v>
                </c:pt>
                <c:pt idx="1576">
                  <c:v>39203</c:v>
                </c:pt>
                <c:pt idx="1577">
                  <c:v>39204</c:v>
                </c:pt>
                <c:pt idx="1578">
                  <c:v>39206</c:v>
                </c:pt>
                <c:pt idx="1579">
                  <c:v>39207</c:v>
                </c:pt>
                <c:pt idx="1580">
                  <c:v>39208</c:v>
                </c:pt>
                <c:pt idx="1581">
                  <c:v>39210</c:v>
                </c:pt>
                <c:pt idx="1582">
                  <c:v>39211</c:v>
                </c:pt>
                <c:pt idx="1583">
                  <c:v>39213</c:v>
                </c:pt>
                <c:pt idx="1584">
                  <c:v>39214</c:v>
                </c:pt>
                <c:pt idx="1585">
                  <c:v>39215</c:v>
                </c:pt>
                <c:pt idx="1586">
                  <c:v>39216</c:v>
                </c:pt>
                <c:pt idx="1587">
                  <c:v>39217</c:v>
                </c:pt>
                <c:pt idx="1588">
                  <c:v>39218</c:v>
                </c:pt>
                <c:pt idx="1589">
                  <c:v>39219</c:v>
                </c:pt>
                <c:pt idx="1590">
                  <c:v>39220</c:v>
                </c:pt>
                <c:pt idx="1591">
                  <c:v>39221</c:v>
                </c:pt>
                <c:pt idx="1592">
                  <c:v>39222</c:v>
                </c:pt>
                <c:pt idx="1593">
                  <c:v>39223</c:v>
                </c:pt>
                <c:pt idx="1594">
                  <c:v>39224</c:v>
                </c:pt>
                <c:pt idx="1595">
                  <c:v>39225</c:v>
                </c:pt>
                <c:pt idx="1596">
                  <c:v>39226</c:v>
                </c:pt>
                <c:pt idx="1597">
                  <c:v>39227</c:v>
                </c:pt>
                <c:pt idx="1598">
                  <c:v>39228</c:v>
                </c:pt>
                <c:pt idx="1599">
                  <c:v>39229</c:v>
                </c:pt>
                <c:pt idx="1600">
                  <c:v>39230</c:v>
                </c:pt>
                <c:pt idx="1601">
                  <c:v>39231</c:v>
                </c:pt>
                <c:pt idx="1602">
                  <c:v>39232</c:v>
                </c:pt>
                <c:pt idx="1603">
                  <c:v>39233</c:v>
                </c:pt>
                <c:pt idx="1604">
                  <c:v>39234</c:v>
                </c:pt>
                <c:pt idx="1605">
                  <c:v>39235</c:v>
                </c:pt>
                <c:pt idx="1606">
                  <c:v>39236</c:v>
                </c:pt>
                <c:pt idx="1607">
                  <c:v>39237</c:v>
                </c:pt>
                <c:pt idx="1608">
                  <c:v>39238</c:v>
                </c:pt>
                <c:pt idx="1609">
                  <c:v>39239</c:v>
                </c:pt>
                <c:pt idx="1610">
                  <c:v>39240</c:v>
                </c:pt>
                <c:pt idx="1611">
                  <c:v>39241</c:v>
                </c:pt>
                <c:pt idx="1612">
                  <c:v>39242</c:v>
                </c:pt>
                <c:pt idx="1613">
                  <c:v>39243</c:v>
                </c:pt>
                <c:pt idx="1614">
                  <c:v>39244</c:v>
                </c:pt>
                <c:pt idx="1615">
                  <c:v>39245</c:v>
                </c:pt>
                <c:pt idx="1616">
                  <c:v>39246</c:v>
                </c:pt>
                <c:pt idx="1617">
                  <c:v>39247</c:v>
                </c:pt>
                <c:pt idx="1618">
                  <c:v>39248</c:v>
                </c:pt>
                <c:pt idx="1619">
                  <c:v>39249</c:v>
                </c:pt>
                <c:pt idx="1620">
                  <c:v>39250</c:v>
                </c:pt>
                <c:pt idx="1621">
                  <c:v>39251</c:v>
                </c:pt>
                <c:pt idx="1622">
                  <c:v>39252</c:v>
                </c:pt>
                <c:pt idx="1623">
                  <c:v>39254</c:v>
                </c:pt>
                <c:pt idx="1624">
                  <c:v>39255</c:v>
                </c:pt>
                <c:pt idx="1625">
                  <c:v>39256</c:v>
                </c:pt>
                <c:pt idx="1626">
                  <c:v>39257</c:v>
                </c:pt>
                <c:pt idx="1627">
                  <c:v>39258</c:v>
                </c:pt>
                <c:pt idx="1628">
                  <c:v>39259</c:v>
                </c:pt>
                <c:pt idx="1629">
                  <c:v>39260</c:v>
                </c:pt>
                <c:pt idx="1630">
                  <c:v>39261</c:v>
                </c:pt>
                <c:pt idx="1631">
                  <c:v>39262</c:v>
                </c:pt>
                <c:pt idx="1632">
                  <c:v>39263</c:v>
                </c:pt>
                <c:pt idx="1633">
                  <c:v>39264</c:v>
                </c:pt>
                <c:pt idx="1634">
                  <c:v>39265</c:v>
                </c:pt>
                <c:pt idx="1635">
                  <c:v>39266</c:v>
                </c:pt>
                <c:pt idx="1636">
                  <c:v>39267</c:v>
                </c:pt>
                <c:pt idx="1637">
                  <c:v>39268</c:v>
                </c:pt>
                <c:pt idx="1638">
                  <c:v>39269</c:v>
                </c:pt>
                <c:pt idx="1639">
                  <c:v>39270</c:v>
                </c:pt>
                <c:pt idx="1640">
                  <c:v>39271</c:v>
                </c:pt>
                <c:pt idx="1641">
                  <c:v>39272</c:v>
                </c:pt>
                <c:pt idx="1642">
                  <c:v>39273</c:v>
                </c:pt>
                <c:pt idx="1643">
                  <c:v>39274</c:v>
                </c:pt>
                <c:pt idx="1644">
                  <c:v>39275</c:v>
                </c:pt>
                <c:pt idx="1645">
                  <c:v>39276</c:v>
                </c:pt>
                <c:pt idx="1646">
                  <c:v>39277</c:v>
                </c:pt>
                <c:pt idx="1647">
                  <c:v>39278</c:v>
                </c:pt>
                <c:pt idx="1648">
                  <c:v>39279</c:v>
                </c:pt>
                <c:pt idx="1649">
                  <c:v>39280</c:v>
                </c:pt>
                <c:pt idx="1650">
                  <c:v>39281</c:v>
                </c:pt>
                <c:pt idx="1651">
                  <c:v>39282</c:v>
                </c:pt>
                <c:pt idx="1652">
                  <c:v>39283</c:v>
                </c:pt>
                <c:pt idx="1653">
                  <c:v>39284</c:v>
                </c:pt>
                <c:pt idx="1654">
                  <c:v>39285</c:v>
                </c:pt>
                <c:pt idx="1655">
                  <c:v>39286</c:v>
                </c:pt>
                <c:pt idx="1656">
                  <c:v>39287</c:v>
                </c:pt>
                <c:pt idx="1657">
                  <c:v>39288</c:v>
                </c:pt>
                <c:pt idx="1658">
                  <c:v>39289</c:v>
                </c:pt>
                <c:pt idx="1659">
                  <c:v>39290</c:v>
                </c:pt>
                <c:pt idx="1660">
                  <c:v>39291</c:v>
                </c:pt>
                <c:pt idx="1661">
                  <c:v>39292</c:v>
                </c:pt>
                <c:pt idx="1662">
                  <c:v>39293</c:v>
                </c:pt>
                <c:pt idx="1663">
                  <c:v>39294</c:v>
                </c:pt>
                <c:pt idx="1664">
                  <c:v>39295</c:v>
                </c:pt>
                <c:pt idx="1665">
                  <c:v>39296</c:v>
                </c:pt>
                <c:pt idx="1666">
                  <c:v>39297</c:v>
                </c:pt>
                <c:pt idx="1667">
                  <c:v>39298</c:v>
                </c:pt>
                <c:pt idx="1668">
                  <c:v>39299</c:v>
                </c:pt>
                <c:pt idx="1669">
                  <c:v>39300</c:v>
                </c:pt>
                <c:pt idx="1670">
                  <c:v>39301</c:v>
                </c:pt>
                <c:pt idx="1671">
                  <c:v>39302</c:v>
                </c:pt>
                <c:pt idx="1672">
                  <c:v>39303</c:v>
                </c:pt>
                <c:pt idx="1673">
                  <c:v>39304</c:v>
                </c:pt>
                <c:pt idx="1674">
                  <c:v>39305</c:v>
                </c:pt>
                <c:pt idx="1675">
                  <c:v>39306</c:v>
                </c:pt>
                <c:pt idx="1676">
                  <c:v>39307</c:v>
                </c:pt>
                <c:pt idx="1677">
                  <c:v>39308</c:v>
                </c:pt>
                <c:pt idx="1678">
                  <c:v>39309</c:v>
                </c:pt>
                <c:pt idx="1679">
                  <c:v>39310</c:v>
                </c:pt>
                <c:pt idx="1680">
                  <c:v>39311</c:v>
                </c:pt>
                <c:pt idx="1681">
                  <c:v>39312</c:v>
                </c:pt>
                <c:pt idx="1682">
                  <c:v>39313</c:v>
                </c:pt>
                <c:pt idx="1683">
                  <c:v>39314</c:v>
                </c:pt>
                <c:pt idx="1684">
                  <c:v>39315</c:v>
                </c:pt>
                <c:pt idx="1685">
                  <c:v>39316</c:v>
                </c:pt>
                <c:pt idx="1686">
                  <c:v>39317</c:v>
                </c:pt>
                <c:pt idx="1687">
                  <c:v>39318</c:v>
                </c:pt>
                <c:pt idx="1688">
                  <c:v>39319</c:v>
                </c:pt>
                <c:pt idx="1689">
                  <c:v>39320</c:v>
                </c:pt>
                <c:pt idx="1690">
                  <c:v>39321</c:v>
                </c:pt>
                <c:pt idx="1691">
                  <c:v>39322</c:v>
                </c:pt>
                <c:pt idx="1692">
                  <c:v>39323</c:v>
                </c:pt>
                <c:pt idx="1693">
                  <c:v>39324</c:v>
                </c:pt>
                <c:pt idx="1694">
                  <c:v>39325</c:v>
                </c:pt>
                <c:pt idx="1695">
                  <c:v>39326</c:v>
                </c:pt>
                <c:pt idx="1696">
                  <c:v>39327</c:v>
                </c:pt>
                <c:pt idx="1697">
                  <c:v>39328</c:v>
                </c:pt>
                <c:pt idx="1698">
                  <c:v>39329</c:v>
                </c:pt>
                <c:pt idx="1699">
                  <c:v>39330</c:v>
                </c:pt>
                <c:pt idx="1700">
                  <c:v>39331</c:v>
                </c:pt>
                <c:pt idx="1701">
                  <c:v>39332</c:v>
                </c:pt>
                <c:pt idx="1702">
                  <c:v>39333</c:v>
                </c:pt>
                <c:pt idx="1703">
                  <c:v>39334</c:v>
                </c:pt>
                <c:pt idx="1704">
                  <c:v>39335</c:v>
                </c:pt>
                <c:pt idx="1705">
                  <c:v>39336</c:v>
                </c:pt>
                <c:pt idx="1706">
                  <c:v>39337</c:v>
                </c:pt>
                <c:pt idx="1707">
                  <c:v>39338</c:v>
                </c:pt>
                <c:pt idx="1708">
                  <c:v>39339</c:v>
                </c:pt>
                <c:pt idx="1709">
                  <c:v>39340</c:v>
                </c:pt>
                <c:pt idx="1710">
                  <c:v>39341</c:v>
                </c:pt>
                <c:pt idx="1711">
                  <c:v>39342</c:v>
                </c:pt>
                <c:pt idx="1712">
                  <c:v>39343</c:v>
                </c:pt>
                <c:pt idx="1713">
                  <c:v>39344</c:v>
                </c:pt>
                <c:pt idx="1714">
                  <c:v>39345</c:v>
                </c:pt>
                <c:pt idx="1715">
                  <c:v>39346</c:v>
                </c:pt>
                <c:pt idx="1716">
                  <c:v>39347</c:v>
                </c:pt>
                <c:pt idx="1717">
                  <c:v>39348</c:v>
                </c:pt>
                <c:pt idx="1718">
                  <c:v>39349</c:v>
                </c:pt>
                <c:pt idx="1719">
                  <c:v>39350</c:v>
                </c:pt>
                <c:pt idx="1720">
                  <c:v>39351</c:v>
                </c:pt>
                <c:pt idx="1721">
                  <c:v>39352</c:v>
                </c:pt>
                <c:pt idx="1722">
                  <c:v>39353</c:v>
                </c:pt>
                <c:pt idx="1723">
                  <c:v>39354</c:v>
                </c:pt>
                <c:pt idx="1724">
                  <c:v>39355</c:v>
                </c:pt>
                <c:pt idx="1725">
                  <c:v>39356</c:v>
                </c:pt>
                <c:pt idx="1726">
                  <c:v>39357</c:v>
                </c:pt>
                <c:pt idx="1727">
                  <c:v>39358</c:v>
                </c:pt>
                <c:pt idx="1728">
                  <c:v>39359</c:v>
                </c:pt>
                <c:pt idx="1729">
                  <c:v>39360</c:v>
                </c:pt>
                <c:pt idx="1730">
                  <c:v>39361</c:v>
                </c:pt>
                <c:pt idx="1731">
                  <c:v>39362</c:v>
                </c:pt>
                <c:pt idx="1732">
                  <c:v>39363</c:v>
                </c:pt>
                <c:pt idx="1733">
                  <c:v>39364</c:v>
                </c:pt>
                <c:pt idx="1734">
                  <c:v>39365</c:v>
                </c:pt>
                <c:pt idx="1735">
                  <c:v>39366</c:v>
                </c:pt>
                <c:pt idx="1736">
                  <c:v>39367</c:v>
                </c:pt>
                <c:pt idx="1737">
                  <c:v>39368</c:v>
                </c:pt>
                <c:pt idx="1738">
                  <c:v>39369</c:v>
                </c:pt>
                <c:pt idx="1739">
                  <c:v>39370</c:v>
                </c:pt>
                <c:pt idx="1740">
                  <c:v>39371</c:v>
                </c:pt>
                <c:pt idx="1741">
                  <c:v>39372</c:v>
                </c:pt>
                <c:pt idx="1742">
                  <c:v>39373</c:v>
                </c:pt>
                <c:pt idx="1743">
                  <c:v>39374</c:v>
                </c:pt>
                <c:pt idx="1744">
                  <c:v>39375</c:v>
                </c:pt>
                <c:pt idx="1745">
                  <c:v>39376</c:v>
                </c:pt>
                <c:pt idx="1746">
                  <c:v>39377</c:v>
                </c:pt>
                <c:pt idx="1747">
                  <c:v>39378</c:v>
                </c:pt>
                <c:pt idx="1748">
                  <c:v>39379</c:v>
                </c:pt>
                <c:pt idx="1749">
                  <c:v>39380</c:v>
                </c:pt>
                <c:pt idx="1750">
                  <c:v>39381</c:v>
                </c:pt>
                <c:pt idx="1751">
                  <c:v>39382</c:v>
                </c:pt>
                <c:pt idx="1752">
                  <c:v>39383</c:v>
                </c:pt>
                <c:pt idx="1753">
                  <c:v>39384</c:v>
                </c:pt>
                <c:pt idx="1754">
                  <c:v>39385</c:v>
                </c:pt>
                <c:pt idx="1755">
                  <c:v>39386</c:v>
                </c:pt>
                <c:pt idx="1756">
                  <c:v>39387</c:v>
                </c:pt>
                <c:pt idx="1757">
                  <c:v>39388</c:v>
                </c:pt>
                <c:pt idx="1758">
                  <c:v>39389</c:v>
                </c:pt>
                <c:pt idx="1759">
                  <c:v>39390</c:v>
                </c:pt>
                <c:pt idx="1760">
                  <c:v>39391</c:v>
                </c:pt>
                <c:pt idx="1761">
                  <c:v>39392</c:v>
                </c:pt>
                <c:pt idx="1762">
                  <c:v>39393</c:v>
                </c:pt>
                <c:pt idx="1763">
                  <c:v>39394</c:v>
                </c:pt>
                <c:pt idx="1764">
                  <c:v>39395</c:v>
                </c:pt>
                <c:pt idx="1765">
                  <c:v>39396</c:v>
                </c:pt>
                <c:pt idx="1766">
                  <c:v>39397</c:v>
                </c:pt>
                <c:pt idx="1767">
                  <c:v>39398</c:v>
                </c:pt>
                <c:pt idx="1768">
                  <c:v>39399</c:v>
                </c:pt>
                <c:pt idx="1769">
                  <c:v>39400</c:v>
                </c:pt>
                <c:pt idx="1770">
                  <c:v>39401</c:v>
                </c:pt>
                <c:pt idx="1771">
                  <c:v>39402</c:v>
                </c:pt>
                <c:pt idx="1772">
                  <c:v>39403</c:v>
                </c:pt>
                <c:pt idx="1773">
                  <c:v>39404</c:v>
                </c:pt>
                <c:pt idx="1774">
                  <c:v>39405</c:v>
                </c:pt>
                <c:pt idx="1775">
                  <c:v>39406</c:v>
                </c:pt>
                <c:pt idx="1776">
                  <c:v>39407</c:v>
                </c:pt>
                <c:pt idx="1777">
                  <c:v>39408</c:v>
                </c:pt>
                <c:pt idx="1778">
                  <c:v>39409</c:v>
                </c:pt>
                <c:pt idx="1779">
                  <c:v>39410</c:v>
                </c:pt>
                <c:pt idx="1780">
                  <c:v>39411</c:v>
                </c:pt>
                <c:pt idx="1781">
                  <c:v>39412</c:v>
                </c:pt>
                <c:pt idx="1782">
                  <c:v>39413</c:v>
                </c:pt>
                <c:pt idx="1783">
                  <c:v>39414</c:v>
                </c:pt>
                <c:pt idx="1784">
                  <c:v>39415</c:v>
                </c:pt>
                <c:pt idx="1785">
                  <c:v>39416</c:v>
                </c:pt>
                <c:pt idx="1786">
                  <c:v>39417</c:v>
                </c:pt>
                <c:pt idx="1787">
                  <c:v>39418</c:v>
                </c:pt>
                <c:pt idx="1788">
                  <c:v>39419</c:v>
                </c:pt>
                <c:pt idx="1789">
                  <c:v>39420</c:v>
                </c:pt>
                <c:pt idx="1790">
                  <c:v>39421</c:v>
                </c:pt>
                <c:pt idx="1791">
                  <c:v>39422</c:v>
                </c:pt>
                <c:pt idx="1792">
                  <c:v>39423</c:v>
                </c:pt>
                <c:pt idx="1793">
                  <c:v>39424</c:v>
                </c:pt>
                <c:pt idx="1794">
                  <c:v>39425</c:v>
                </c:pt>
                <c:pt idx="1795">
                  <c:v>39426</c:v>
                </c:pt>
                <c:pt idx="1796">
                  <c:v>39427</c:v>
                </c:pt>
                <c:pt idx="1797">
                  <c:v>39428</c:v>
                </c:pt>
                <c:pt idx="1798">
                  <c:v>39429</c:v>
                </c:pt>
                <c:pt idx="1799">
                  <c:v>39430</c:v>
                </c:pt>
                <c:pt idx="1800">
                  <c:v>39431</c:v>
                </c:pt>
                <c:pt idx="1801">
                  <c:v>39432</c:v>
                </c:pt>
                <c:pt idx="1802">
                  <c:v>39433</c:v>
                </c:pt>
                <c:pt idx="1803">
                  <c:v>39434</c:v>
                </c:pt>
                <c:pt idx="1804">
                  <c:v>39435</c:v>
                </c:pt>
                <c:pt idx="1805">
                  <c:v>39436</c:v>
                </c:pt>
                <c:pt idx="1806">
                  <c:v>39437</c:v>
                </c:pt>
                <c:pt idx="1807">
                  <c:v>39438</c:v>
                </c:pt>
                <c:pt idx="1808">
                  <c:v>39439</c:v>
                </c:pt>
                <c:pt idx="1809">
                  <c:v>39440</c:v>
                </c:pt>
                <c:pt idx="1810">
                  <c:v>39441</c:v>
                </c:pt>
                <c:pt idx="1811">
                  <c:v>39442</c:v>
                </c:pt>
                <c:pt idx="1812">
                  <c:v>39443</c:v>
                </c:pt>
                <c:pt idx="1813">
                  <c:v>39444</c:v>
                </c:pt>
                <c:pt idx="1814">
                  <c:v>39445</c:v>
                </c:pt>
                <c:pt idx="1815">
                  <c:v>39446</c:v>
                </c:pt>
                <c:pt idx="1816">
                  <c:v>39447</c:v>
                </c:pt>
                <c:pt idx="1817">
                  <c:v>39448</c:v>
                </c:pt>
                <c:pt idx="1818">
                  <c:v>39449</c:v>
                </c:pt>
                <c:pt idx="1819">
                  <c:v>39450</c:v>
                </c:pt>
                <c:pt idx="1820">
                  <c:v>39451</c:v>
                </c:pt>
                <c:pt idx="1821">
                  <c:v>39452</c:v>
                </c:pt>
                <c:pt idx="1822">
                  <c:v>39453</c:v>
                </c:pt>
                <c:pt idx="1823">
                  <c:v>39454</c:v>
                </c:pt>
                <c:pt idx="1824">
                  <c:v>39455</c:v>
                </c:pt>
                <c:pt idx="1825">
                  <c:v>39456</c:v>
                </c:pt>
                <c:pt idx="1826">
                  <c:v>39457</c:v>
                </c:pt>
                <c:pt idx="1827">
                  <c:v>39458</c:v>
                </c:pt>
                <c:pt idx="1828">
                  <c:v>39459</c:v>
                </c:pt>
                <c:pt idx="1829">
                  <c:v>39460</c:v>
                </c:pt>
                <c:pt idx="1830">
                  <c:v>39461</c:v>
                </c:pt>
                <c:pt idx="1831">
                  <c:v>39462</c:v>
                </c:pt>
                <c:pt idx="1832">
                  <c:v>39463</c:v>
                </c:pt>
                <c:pt idx="1833">
                  <c:v>39464</c:v>
                </c:pt>
                <c:pt idx="1834">
                  <c:v>39465</c:v>
                </c:pt>
                <c:pt idx="1835">
                  <c:v>39466</c:v>
                </c:pt>
                <c:pt idx="1836">
                  <c:v>39467</c:v>
                </c:pt>
                <c:pt idx="1837">
                  <c:v>39468</c:v>
                </c:pt>
                <c:pt idx="1838">
                  <c:v>39469</c:v>
                </c:pt>
                <c:pt idx="1839">
                  <c:v>39470</c:v>
                </c:pt>
                <c:pt idx="1840">
                  <c:v>39471</c:v>
                </c:pt>
                <c:pt idx="1841">
                  <c:v>39472</c:v>
                </c:pt>
                <c:pt idx="1842">
                  <c:v>39473</c:v>
                </c:pt>
                <c:pt idx="1843">
                  <c:v>39474</c:v>
                </c:pt>
                <c:pt idx="1844">
                  <c:v>39475</c:v>
                </c:pt>
                <c:pt idx="1845">
                  <c:v>39476</c:v>
                </c:pt>
                <c:pt idx="1846">
                  <c:v>39477</c:v>
                </c:pt>
                <c:pt idx="1847">
                  <c:v>39478</c:v>
                </c:pt>
                <c:pt idx="1848">
                  <c:v>39479</c:v>
                </c:pt>
                <c:pt idx="1849">
                  <c:v>39480</c:v>
                </c:pt>
                <c:pt idx="1850">
                  <c:v>39481</c:v>
                </c:pt>
                <c:pt idx="1851">
                  <c:v>39482</c:v>
                </c:pt>
                <c:pt idx="1852">
                  <c:v>39483</c:v>
                </c:pt>
                <c:pt idx="1853">
                  <c:v>39484</c:v>
                </c:pt>
                <c:pt idx="1854">
                  <c:v>39485</c:v>
                </c:pt>
                <c:pt idx="1855">
                  <c:v>39486</c:v>
                </c:pt>
                <c:pt idx="1856">
                  <c:v>39487</c:v>
                </c:pt>
                <c:pt idx="1857">
                  <c:v>39488</c:v>
                </c:pt>
                <c:pt idx="1858">
                  <c:v>39489</c:v>
                </c:pt>
                <c:pt idx="1859">
                  <c:v>39490</c:v>
                </c:pt>
                <c:pt idx="1860">
                  <c:v>39491</c:v>
                </c:pt>
                <c:pt idx="1861">
                  <c:v>39492</c:v>
                </c:pt>
                <c:pt idx="1862">
                  <c:v>39493</c:v>
                </c:pt>
                <c:pt idx="1863">
                  <c:v>39494</c:v>
                </c:pt>
                <c:pt idx="1864">
                  <c:v>39495</c:v>
                </c:pt>
                <c:pt idx="1865">
                  <c:v>39496</c:v>
                </c:pt>
                <c:pt idx="1866">
                  <c:v>39497</c:v>
                </c:pt>
                <c:pt idx="1867">
                  <c:v>39498</c:v>
                </c:pt>
                <c:pt idx="1868">
                  <c:v>39499</c:v>
                </c:pt>
                <c:pt idx="1869">
                  <c:v>39500</c:v>
                </c:pt>
                <c:pt idx="1870">
                  <c:v>39501</c:v>
                </c:pt>
                <c:pt idx="1871">
                  <c:v>39502</c:v>
                </c:pt>
                <c:pt idx="1872">
                  <c:v>39503</c:v>
                </c:pt>
                <c:pt idx="1873">
                  <c:v>39504</c:v>
                </c:pt>
                <c:pt idx="1874">
                  <c:v>39505</c:v>
                </c:pt>
                <c:pt idx="1875">
                  <c:v>39506</c:v>
                </c:pt>
                <c:pt idx="1876">
                  <c:v>39507</c:v>
                </c:pt>
                <c:pt idx="1877">
                  <c:v>39508</c:v>
                </c:pt>
                <c:pt idx="1878">
                  <c:v>39509</c:v>
                </c:pt>
                <c:pt idx="1879">
                  <c:v>39510</c:v>
                </c:pt>
                <c:pt idx="1880">
                  <c:v>39511</c:v>
                </c:pt>
                <c:pt idx="1881">
                  <c:v>39512</c:v>
                </c:pt>
                <c:pt idx="1882">
                  <c:v>39513</c:v>
                </c:pt>
                <c:pt idx="1883">
                  <c:v>39514</c:v>
                </c:pt>
                <c:pt idx="1884">
                  <c:v>39515</c:v>
                </c:pt>
                <c:pt idx="1885">
                  <c:v>39516</c:v>
                </c:pt>
                <c:pt idx="1886">
                  <c:v>39517</c:v>
                </c:pt>
                <c:pt idx="1887">
                  <c:v>39518</c:v>
                </c:pt>
                <c:pt idx="1888">
                  <c:v>39519</c:v>
                </c:pt>
                <c:pt idx="1889">
                  <c:v>39520</c:v>
                </c:pt>
                <c:pt idx="1890">
                  <c:v>39521</c:v>
                </c:pt>
                <c:pt idx="1891">
                  <c:v>39522</c:v>
                </c:pt>
                <c:pt idx="1892">
                  <c:v>39523</c:v>
                </c:pt>
                <c:pt idx="1893">
                  <c:v>39524</c:v>
                </c:pt>
                <c:pt idx="1894">
                  <c:v>39525</c:v>
                </c:pt>
                <c:pt idx="1895">
                  <c:v>39526</c:v>
                </c:pt>
                <c:pt idx="1896">
                  <c:v>39527</c:v>
                </c:pt>
                <c:pt idx="1897">
                  <c:v>39528</c:v>
                </c:pt>
                <c:pt idx="1898">
                  <c:v>39529</c:v>
                </c:pt>
                <c:pt idx="1899">
                  <c:v>39530</c:v>
                </c:pt>
                <c:pt idx="1900">
                  <c:v>39531</c:v>
                </c:pt>
                <c:pt idx="1901">
                  <c:v>39532</c:v>
                </c:pt>
                <c:pt idx="1902">
                  <c:v>39533</c:v>
                </c:pt>
                <c:pt idx="1903">
                  <c:v>39534</c:v>
                </c:pt>
                <c:pt idx="1904">
                  <c:v>39535</c:v>
                </c:pt>
                <c:pt idx="1905">
                  <c:v>39536</c:v>
                </c:pt>
                <c:pt idx="1906">
                  <c:v>39537</c:v>
                </c:pt>
                <c:pt idx="1907">
                  <c:v>39538</c:v>
                </c:pt>
                <c:pt idx="1908">
                  <c:v>39539</c:v>
                </c:pt>
                <c:pt idx="1909">
                  <c:v>39540</c:v>
                </c:pt>
                <c:pt idx="1910">
                  <c:v>39541</c:v>
                </c:pt>
                <c:pt idx="1911">
                  <c:v>39542</c:v>
                </c:pt>
                <c:pt idx="1912">
                  <c:v>39543</c:v>
                </c:pt>
                <c:pt idx="1913">
                  <c:v>39544</c:v>
                </c:pt>
                <c:pt idx="1914">
                  <c:v>39545</c:v>
                </c:pt>
                <c:pt idx="1915">
                  <c:v>39546</c:v>
                </c:pt>
                <c:pt idx="1916">
                  <c:v>39547</c:v>
                </c:pt>
                <c:pt idx="1917">
                  <c:v>39548</c:v>
                </c:pt>
                <c:pt idx="1918">
                  <c:v>39549</c:v>
                </c:pt>
                <c:pt idx="1919">
                  <c:v>39550</c:v>
                </c:pt>
                <c:pt idx="1920">
                  <c:v>39551</c:v>
                </c:pt>
                <c:pt idx="1921">
                  <c:v>39552</c:v>
                </c:pt>
                <c:pt idx="1922">
                  <c:v>39553</c:v>
                </c:pt>
                <c:pt idx="1923">
                  <c:v>39554</c:v>
                </c:pt>
                <c:pt idx="1924">
                  <c:v>39555</c:v>
                </c:pt>
                <c:pt idx="1925">
                  <c:v>39556</c:v>
                </c:pt>
                <c:pt idx="1926">
                  <c:v>39557</c:v>
                </c:pt>
                <c:pt idx="1927">
                  <c:v>39558</c:v>
                </c:pt>
                <c:pt idx="1928">
                  <c:v>39559</c:v>
                </c:pt>
                <c:pt idx="1929">
                  <c:v>39560</c:v>
                </c:pt>
                <c:pt idx="1930">
                  <c:v>39561</c:v>
                </c:pt>
                <c:pt idx="1931">
                  <c:v>39562</c:v>
                </c:pt>
                <c:pt idx="1932">
                  <c:v>39563</c:v>
                </c:pt>
                <c:pt idx="1933">
                  <c:v>39564</c:v>
                </c:pt>
                <c:pt idx="1934">
                  <c:v>39565</c:v>
                </c:pt>
                <c:pt idx="1935">
                  <c:v>39566</c:v>
                </c:pt>
                <c:pt idx="1936">
                  <c:v>39567</c:v>
                </c:pt>
                <c:pt idx="1937">
                  <c:v>39568</c:v>
                </c:pt>
                <c:pt idx="1938">
                  <c:v>39569</c:v>
                </c:pt>
                <c:pt idx="1939">
                  <c:v>39570</c:v>
                </c:pt>
                <c:pt idx="1940">
                  <c:v>39571</c:v>
                </c:pt>
                <c:pt idx="1941">
                  <c:v>39572</c:v>
                </c:pt>
                <c:pt idx="1942">
                  <c:v>39573</c:v>
                </c:pt>
                <c:pt idx="1943">
                  <c:v>39574</c:v>
                </c:pt>
                <c:pt idx="1944">
                  <c:v>39575</c:v>
                </c:pt>
                <c:pt idx="1945">
                  <c:v>39576</c:v>
                </c:pt>
                <c:pt idx="1946">
                  <c:v>39577</c:v>
                </c:pt>
                <c:pt idx="1947">
                  <c:v>39578</c:v>
                </c:pt>
                <c:pt idx="1948">
                  <c:v>39579</c:v>
                </c:pt>
                <c:pt idx="1949">
                  <c:v>39580</c:v>
                </c:pt>
                <c:pt idx="1950">
                  <c:v>39581</c:v>
                </c:pt>
                <c:pt idx="1951">
                  <c:v>39582</c:v>
                </c:pt>
                <c:pt idx="1952">
                  <c:v>39583</c:v>
                </c:pt>
                <c:pt idx="1953">
                  <c:v>39584</c:v>
                </c:pt>
                <c:pt idx="1954">
                  <c:v>39585</c:v>
                </c:pt>
                <c:pt idx="1955">
                  <c:v>39586</c:v>
                </c:pt>
                <c:pt idx="1956">
                  <c:v>39587</c:v>
                </c:pt>
                <c:pt idx="1957">
                  <c:v>39588</c:v>
                </c:pt>
                <c:pt idx="1958">
                  <c:v>39589</c:v>
                </c:pt>
                <c:pt idx="1959">
                  <c:v>39590</c:v>
                </c:pt>
                <c:pt idx="1960">
                  <c:v>39591</c:v>
                </c:pt>
                <c:pt idx="1961">
                  <c:v>39592</c:v>
                </c:pt>
                <c:pt idx="1962">
                  <c:v>39593</c:v>
                </c:pt>
                <c:pt idx="1963">
                  <c:v>39594</c:v>
                </c:pt>
                <c:pt idx="1964">
                  <c:v>39595</c:v>
                </c:pt>
                <c:pt idx="1965">
                  <c:v>39596</c:v>
                </c:pt>
                <c:pt idx="1966">
                  <c:v>39597</c:v>
                </c:pt>
                <c:pt idx="1967">
                  <c:v>39598</c:v>
                </c:pt>
                <c:pt idx="1968">
                  <c:v>39599</c:v>
                </c:pt>
                <c:pt idx="1969">
                  <c:v>39600</c:v>
                </c:pt>
                <c:pt idx="1970">
                  <c:v>39601</c:v>
                </c:pt>
                <c:pt idx="1971">
                  <c:v>39602</c:v>
                </c:pt>
                <c:pt idx="1972">
                  <c:v>39603</c:v>
                </c:pt>
                <c:pt idx="1973">
                  <c:v>39604</c:v>
                </c:pt>
                <c:pt idx="1974">
                  <c:v>39605</c:v>
                </c:pt>
                <c:pt idx="1975">
                  <c:v>39606</c:v>
                </c:pt>
                <c:pt idx="1976">
                  <c:v>39607</c:v>
                </c:pt>
                <c:pt idx="1977">
                  <c:v>39608</c:v>
                </c:pt>
                <c:pt idx="1978">
                  <c:v>39609</c:v>
                </c:pt>
                <c:pt idx="1979">
                  <c:v>39610</c:v>
                </c:pt>
                <c:pt idx="1980">
                  <c:v>39611</c:v>
                </c:pt>
                <c:pt idx="1981">
                  <c:v>39612</c:v>
                </c:pt>
                <c:pt idx="1982">
                  <c:v>39613</c:v>
                </c:pt>
                <c:pt idx="1983">
                  <c:v>39614</c:v>
                </c:pt>
                <c:pt idx="1984">
                  <c:v>39615</c:v>
                </c:pt>
                <c:pt idx="1985">
                  <c:v>39616</c:v>
                </c:pt>
                <c:pt idx="1986">
                  <c:v>39617</c:v>
                </c:pt>
                <c:pt idx="1987">
                  <c:v>39618</c:v>
                </c:pt>
                <c:pt idx="1988">
                  <c:v>39619</c:v>
                </c:pt>
                <c:pt idx="1989">
                  <c:v>39620</c:v>
                </c:pt>
                <c:pt idx="1990">
                  <c:v>39621</c:v>
                </c:pt>
                <c:pt idx="1991">
                  <c:v>39622</c:v>
                </c:pt>
                <c:pt idx="1992">
                  <c:v>39623</c:v>
                </c:pt>
                <c:pt idx="1993">
                  <c:v>39624</c:v>
                </c:pt>
                <c:pt idx="1994">
                  <c:v>39625</c:v>
                </c:pt>
                <c:pt idx="1995">
                  <c:v>39626</c:v>
                </c:pt>
                <c:pt idx="1996">
                  <c:v>39627</c:v>
                </c:pt>
                <c:pt idx="1997">
                  <c:v>39628</c:v>
                </c:pt>
                <c:pt idx="1998">
                  <c:v>39629</c:v>
                </c:pt>
                <c:pt idx="1999">
                  <c:v>39630</c:v>
                </c:pt>
                <c:pt idx="2000">
                  <c:v>39631</c:v>
                </c:pt>
                <c:pt idx="2001">
                  <c:v>39632</c:v>
                </c:pt>
                <c:pt idx="2002">
                  <c:v>39633</c:v>
                </c:pt>
                <c:pt idx="2003">
                  <c:v>39634</c:v>
                </c:pt>
                <c:pt idx="2004">
                  <c:v>39635</c:v>
                </c:pt>
                <c:pt idx="2005">
                  <c:v>39636</c:v>
                </c:pt>
                <c:pt idx="2006">
                  <c:v>39637</c:v>
                </c:pt>
                <c:pt idx="2007">
                  <c:v>39638</c:v>
                </c:pt>
                <c:pt idx="2008">
                  <c:v>39639</c:v>
                </c:pt>
                <c:pt idx="2009">
                  <c:v>39640</c:v>
                </c:pt>
                <c:pt idx="2010">
                  <c:v>39641</c:v>
                </c:pt>
                <c:pt idx="2011">
                  <c:v>39642</c:v>
                </c:pt>
                <c:pt idx="2012">
                  <c:v>39643</c:v>
                </c:pt>
                <c:pt idx="2013">
                  <c:v>39644</c:v>
                </c:pt>
                <c:pt idx="2014">
                  <c:v>39645</c:v>
                </c:pt>
                <c:pt idx="2015">
                  <c:v>39646</c:v>
                </c:pt>
                <c:pt idx="2016">
                  <c:v>39647</c:v>
                </c:pt>
                <c:pt idx="2017">
                  <c:v>39648</c:v>
                </c:pt>
                <c:pt idx="2018">
                  <c:v>39649</c:v>
                </c:pt>
                <c:pt idx="2019">
                  <c:v>39650</c:v>
                </c:pt>
                <c:pt idx="2020">
                  <c:v>39651</c:v>
                </c:pt>
                <c:pt idx="2021">
                  <c:v>39652</c:v>
                </c:pt>
                <c:pt idx="2022">
                  <c:v>39653</c:v>
                </c:pt>
                <c:pt idx="2023">
                  <c:v>39654</c:v>
                </c:pt>
                <c:pt idx="2024">
                  <c:v>39655</c:v>
                </c:pt>
                <c:pt idx="2025">
                  <c:v>39656</c:v>
                </c:pt>
                <c:pt idx="2026">
                  <c:v>39657</c:v>
                </c:pt>
                <c:pt idx="2027">
                  <c:v>39658</c:v>
                </c:pt>
                <c:pt idx="2028">
                  <c:v>39659</c:v>
                </c:pt>
                <c:pt idx="2029">
                  <c:v>39660</c:v>
                </c:pt>
                <c:pt idx="2030">
                  <c:v>39661</c:v>
                </c:pt>
                <c:pt idx="2031">
                  <c:v>39662</c:v>
                </c:pt>
                <c:pt idx="2032">
                  <c:v>39663</c:v>
                </c:pt>
                <c:pt idx="2033">
                  <c:v>39664</c:v>
                </c:pt>
                <c:pt idx="2034">
                  <c:v>39665</c:v>
                </c:pt>
                <c:pt idx="2035">
                  <c:v>39666</c:v>
                </c:pt>
                <c:pt idx="2036">
                  <c:v>39667</c:v>
                </c:pt>
                <c:pt idx="2037">
                  <c:v>39668</c:v>
                </c:pt>
                <c:pt idx="2038">
                  <c:v>39669</c:v>
                </c:pt>
                <c:pt idx="2039">
                  <c:v>39670</c:v>
                </c:pt>
                <c:pt idx="2040">
                  <c:v>39671</c:v>
                </c:pt>
                <c:pt idx="2041">
                  <c:v>39672</c:v>
                </c:pt>
                <c:pt idx="2042">
                  <c:v>39673</c:v>
                </c:pt>
                <c:pt idx="2043">
                  <c:v>39674</c:v>
                </c:pt>
                <c:pt idx="2044">
                  <c:v>39675</c:v>
                </c:pt>
                <c:pt idx="2045">
                  <c:v>39676</c:v>
                </c:pt>
                <c:pt idx="2046">
                  <c:v>39677</c:v>
                </c:pt>
                <c:pt idx="2047">
                  <c:v>39678</c:v>
                </c:pt>
                <c:pt idx="2048">
                  <c:v>39679</c:v>
                </c:pt>
                <c:pt idx="2049">
                  <c:v>39680</c:v>
                </c:pt>
                <c:pt idx="2050">
                  <c:v>39681</c:v>
                </c:pt>
                <c:pt idx="2051">
                  <c:v>39682</c:v>
                </c:pt>
                <c:pt idx="2052">
                  <c:v>39683</c:v>
                </c:pt>
                <c:pt idx="2053">
                  <c:v>39684</c:v>
                </c:pt>
                <c:pt idx="2054">
                  <c:v>39685</c:v>
                </c:pt>
                <c:pt idx="2055">
                  <c:v>39686</c:v>
                </c:pt>
                <c:pt idx="2056">
                  <c:v>39687</c:v>
                </c:pt>
                <c:pt idx="2057">
                  <c:v>39688</c:v>
                </c:pt>
                <c:pt idx="2058">
                  <c:v>39689</c:v>
                </c:pt>
                <c:pt idx="2059">
                  <c:v>39690</c:v>
                </c:pt>
                <c:pt idx="2060">
                  <c:v>39691</c:v>
                </c:pt>
                <c:pt idx="2061">
                  <c:v>39692</c:v>
                </c:pt>
                <c:pt idx="2062">
                  <c:v>39693</c:v>
                </c:pt>
                <c:pt idx="2063">
                  <c:v>39694</c:v>
                </c:pt>
                <c:pt idx="2064">
                  <c:v>39695</c:v>
                </c:pt>
                <c:pt idx="2065">
                  <c:v>39696</c:v>
                </c:pt>
                <c:pt idx="2066">
                  <c:v>39697</c:v>
                </c:pt>
                <c:pt idx="2067">
                  <c:v>39698</c:v>
                </c:pt>
                <c:pt idx="2068">
                  <c:v>39699</c:v>
                </c:pt>
                <c:pt idx="2069">
                  <c:v>39700</c:v>
                </c:pt>
                <c:pt idx="2070">
                  <c:v>39701</c:v>
                </c:pt>
                <c:pt idx="2071">
                  <c:v>39702</c:v>
                </c:pt>
                <c:pt idx="2072">
                  <c:v>39703</c:v>
                </c:pt>
                <c:pt idx="2073">
                  <c:v>39704</c:v>
                </c:pt>
                <c:pt idx="2074">
                  <c:v>39705</c:v>
                </c:pt>
                <c:pt idx="2075">
                  <c:v>39706</c:v>
                </c:pt>
                <c:pt idx="2076">
                  <c:v>39707</c:v>
                </c:pt>
                <c:pt idx="2077">
                  <c:v>39708</c:v>
                </c:pt>
                <c:pt idx="2078">
                  <c:v>39709</c:v>
                </c:pt>
                <c:pt idx="2079">
                  <c:v>39710</c:v>
                </c:pt>
                <c:pt idx="2080">
                  <c:v>39711</c:v>
                </c:pt>
                <c:pt idx="2081">
                  <c:v>39712</c:v>
                </c:pt>
                <c:pt idx="2082">
                  <c:v>39713</c:v>
                </c:pt>
                <c:pt idx="2083">
                  <c:v>39714</c:v>
                </c:pt>
                <c:pt idx="2084">
                  <c:v>39715</c:v>
                </c:pt>
                <c:pt idx="2085">
                  <c:v>39716</c:v>
                </c:pt>
                <c:pt idx="2086">
                  <c:v>39717</c:v>
                </c:pt>
                <c:pt idx="2087">
                  <c:v>39718</c:v>
                </c:pt>
                <c:pt idx="2088">
                  <c:v>39719</c:v>
                </c:pt>
                <c:pt idx="2089">
                  <c:v>39720</c:v>
                </c:pt>
                <c:pt idx="2090">
                  <c:v>39721</c:v>
                </c:pt>
                <c:pt idx="2091">
                  <c:v>39722</c:v>
                </c:pt>
                <c:pt idx="2092">
                  <c:v>39723</c:v>
                </c:pt>
                <c:pt idx="2093">
                  <c:v>39724</c:v>
                </c:pt>
                <c:pt idx="2094">
                  <c:v>39725</c:v>
                </c:pt>
                <c:pt idx="2095">
                  <c:v>39726</c:v>
                </c:pt>
                <c:pt idx="2096">
                  <c:v>39727</c:v>
                </c:pt>
                <c:pt idx="2097">
                  <c:v>39728</c:v>
                </c:pt>
                <c:pt idx="2098">
                  <c:v>39729</c:v>
                </c:pt>
                <c:pt idx="2099">
                  <c:v>39730</c:v>
                </c:pt>
                <c:pt idx="2100">
                  <c:v>39731</c:v>
                </c:pt>
                <c:pt idx="2101">
                  <c:v>39732</c:v>
                </c:pt>
                <c:pt idx="2102">
                  <c:v>39733</c:v>
                </c:pt>
                <c:pt idx="2103">
                  <c:v>39734</c:v>
                </c:pt>
                <c:pt idx="2104">
                  <c:v>39735</c:v>
                </c:pt>
                <c:pt idx="2105">
                  <c:v>39736</c:v>
                </c:pt>
                <c:pt idx="2106">
                  <c:v>39737</c:v>
                </c:pt>
                <c:pt idx="2107">
                  <c:v>39738</c:v>
                </c:pt>
                <c:pt idx="2108">
                  <c:v>39739</c:v>
                </c:pt>
                <c:pt idx="2109">
                  <c:v>39740</c:v>
                </c:pt>
                <c:pt idx="2110">
                  <c:v>39741</c:v>
                </c:pt>
                <c:pt idx="2111">
                  <c:v>39742</c:v>
                </c:pt>
                <c:pt idx="2112">
                  <c:v>39743</c:v>
                </c:pt>
                <c:pt idx="2113">
                  <c:v>39744</c:v>
                </c:pt>
                <c:pt idx="2114">
                  <c:v>39745</c:v>
                </c:pt>
                <c:pt idx="2115">
                  <c:v>39746</c:v>
                </c:pt>
                <c:pt idx="2116">
                  <c:v>39747</c:v>
                </c:pt>
                <c:pt idx="2117">
                  <c:v>39748</c:v>
                </c:pt>
                <c:pt idx="2118">
                  <c:v>39749</c:v>
                </c:pt>
                <c:pt idx="2119">
                  <c:v>39750</c:v>
                </c:pt>
                <c:pt idx="2120">
                  <c:v>39751</c:v>
                </c:pt>
                <c:pt idx="2121">
                  <c:v>39752</c:v>
                </c:pt>
                <c:pt idx="2122">
                  <c:v>39753</c:v>
                </c:pt>
                <c:pt idx="2123">
                  <c:v>39754</c:v>
                </c:pt>
                <c:pt idx="2124">
                  <c:v>39755</c:v>
                </c:pt>
                <c:pt idx="2125">
                  <c:v>39756</c:v>
                </c:pt>
                <c:pt idx="2126">
                  <c:v>39757</c:v>
                </c:pt>
                <c:pt idx="2127">
                  <c:v>39758</c:v>
                </c:pt>
                <c:pt idx="2128">
                  <c:v>39759</c:v>
                </c:pt>
                <c:pt idx="2129">
                  <c:v>39760</c:v>
                </c:pt>
                <c:pt idx="2130">
                  <c:v>39761</c:v>
                </c:pt>
                <c:pt idx="2131">
                  <c:v>39762</c:v>
                </c:pt>
                <c:pt idx="2132">
                  <c:v>39763</c:v>
                </c:pt>
                <c:pt idx="2133">
                  <c:v>39764</c:v>
                </c:pt>
                <c:pt idx="2134">
                  <c:v>39765</c:v>
                </c:pt>
                <c:pt idx="2135">
                  <c:v>39766</c:v>
                </c:pt>
                <c:pt idx="2136">
                  <c:v>39767</c:v>
                </c:pt>
                <c:pt idx="2137">
                  <c:v>39768</c:v>
                </c:pt>
                <c:pt idx="2138">
                  <c:v>39769</c:v>
                </c:pt>
                <c:pt idx="2139">
                  <c:v>39770</c:v>
                </c:pt>
                <c:pt idx="2140">
                  <c:v>39771</c:v>
                </c:pt>
                <c:pt idx="2141">
                  <c:v>39772</c:v>
                </c:pt>
                <c:pt idx="2142">
                  <c:v>39773</c:v>
                </c:pt>
                <c:pt idx="2143">
                  <c:v>39774</c:v>
                </c:pt>
                <c:pt idx="2144">
                  <c:v>39775</c:v>
                </c:pt>
                <c:pt idx="2145">
                  <c:v>39776</c:v>
                </c:pt>
                <c:pt idx="2146">
                  <c:v>39777</c:v>
                </c:pt>
                <c:pt idx="2147">
                  <c:v>39778</c:v>
                </c:pt>
                <c:pt idx="2148">
                  <c:v>39779</c:v>
                </c:pt>
                <c:pt idx="2149">
                  <c:v>39780</c:v>
                </c:pt>
                <c:pt idx="2150">
                  <c:v>39781</c:v>
                </c:pt>
                <c:pt idx="2151">
                  <c:v>39782</c:v>
                </c:pt>
                <c:pt idx="2152">
                  <c:v>39783</c:v>
                </c:pt>
                <c:pt idx="2153">
                  <c:v>39784</c:v>
                </c:pt>
                <c:pt idx="2154">
                  <c:v>39785</c:v>
                </c:pt>
                <c:pt idx="2155">
                  <c:v>39786</c:v>
                </c:pt>
                <c:pt idx="2156">
                  <c:v>39787</c:v>
                </c:pt>
                <c:pt idx="2157">
                  <c:v>39788</c:v>
                </c:pt>
                <c:pt idx="2158">
                  <c:v>39789</c:v>
                </c:pt>
                <c:pt idx="2159">
                  <c:v>39790</c:v>
                </c:pt>
                <c:pt idx="2160">
                  <c:v>39791</c:v>
                </c:pt>
                <c:pt idx="2161">
                  <c:v>39792</c:v>
                </c:pt>
                <c:pt idx="2162">
                  <c:v>39793</c:v>
                </c:pt>
                <c:pt idx="2163">
                  <c:v>39794</c:v>
                </c:pt>
                <c:pt idx="2164">
                  <c:v>39795</c:v>
                </c:pt>
                <c:pt idx="2165">
                  <c:v>39796</c:v>
                </c:pt>
                <c:pt idx="2166">
                  <c:v>39797</c:v>
                </c:pt>
                <c:pt idx="2167">
                  <c:v>39798</c:v>
                </c:pt>
                <c:pt idx="2168">
                  <c:v>39799</c:v>
                </c:pt>
                <c:pt idx="2169">
                  <c:v>39800</c:v>
                </c:pt>
                <c:pt idx="2170">
                  <c:v>39801</c:v>
                </c:pt>
                <c:pt idx="2171">
                  <c:v>39802</c:v>
                </c:pt>
                <c:pt idx="2172">
                  <c:v>39803</c:v>
                </c:pt>
                <c:pt idx="2173">
                  <c:v>39804</c:v>
                </c:pt>
                <c:pt idx="2174">
                  <c:v>39805</c:v>
                </c:pt>
                <c:pt idx="2175">
                  <c:v>39806</c:v>
                </c:pt>
                <c:pt idx="2176">
                  <c:v>39807</c:v>
                </c:pt>
                <c:pt idx="2177">
                  <c:v>39808</c:v>
                </c:pt>
                <c:pt idx="2178">
                  <c:v>39809</c:v>
                </c:pt>
                <c:pt idx="2179">
                  <c:v>39810</c:v>
                </c:pt>
                <c:pt idx="2180">
                  <c:v>39811</c:v>
                </c:pt>
                <c:pt idx="2181">
                  <c:v>39812</c:v>
                </c:pt>
                <c:pt idx="2182">
                  <c:v>39813</c:v>
                </c:pt>
                <c:pt idx="2183">
                  <c:v>39814</c:v>
                </c:pt>
                <c:pt idx="2184">
                  <c:v>39815</c:v>
                </c:pt>
                <c:pt idx="2185">
                  <c:v>39816</c:v>
                </c:pt>
                <c:pt idx="2186">
                  <c:v>39817</c:v>
                </c:pt>
                <c:pt idx="2187">
                  <c:v>39818</c:v>
                </c:pt>
                <c:pt idx="2188">
                  <c:v>39819</c:v>
                </c:pt>
                <c:pt idx="2189">
                  <c:v>39820</c:v>
                </c:pt>
                <c:pt idx="2190">
                  <c:v>39821</c:v>
                </c:pt>
                <c:pt idx="2191">
                  <c:v>39822</c:v>
                </c:pt>
                <c:pt idx="2192">
                  <c:v>39823</c:v>
                </c:pt>
                <c:pt idx="2193">
                  <c:v>39824</c:v>
                </c:pt>
                <c:pt idx="2194">
                  <c:v>39825</c:v>
                </c:pt>
                <c:pt idx="2195">
                  <c:v>39826</c:v>
                </c:pt>
                <c:pt idx="2196">
                  <c:v>39827</c:v>
                </c:pt>
                <c:pt idx="2197">
                  <c:v>39828</c:v>
                </c:pt>
                <c:pt idx="2198">
                  <c:v>39829</c:v>
                </c:pt>
                <c:pt idx="2199">
                  <c:v>39830</c:v>
                </c:pt>
                <c:pt idx="2200">
                  <c:v>39831</c:v>
                </c:pt>
                <c:pt idx="2201">
                  <c:v>39832</c:v>
                </c:pt>
                <c:pt idx="2202">
                  <c:v>39833</c:v>
                </c:pt>
                <c:pt idx="2203">
                  <c:v>39834</c:v>
                </c:pt>
                <c:pt idx="2204">
                  <c:v>39835</c:v>
                </c:pt>
                <c:pt idx="2205">
                  <c:v>39836</c:v>
                </c:pt>
                <c:pt idx="2206">
                  <c:v>39837</c:v>
                </c:pt>
                <c:pt idx="2207">
                  <c:v>39838</c:v>
                </c:pt>
                <c:pt idx="2208">
                  <c:v>39839</c:v>
                </c:pt>
                <c:pt idx="2209">
                  <c:v>39840</c:v>
                </c:pt>
                <c:pt idx="2210">
                  <c:v>39841</c:v>
                </c:pt>
                <c:pt idx="2211">
                  <c:v>39842</c:v>
                </c:pt>
                <c:pt idx="2212">
                  <c:v>39843</c:v>
                </c:pt>
                <c:pt idx="2213">
                  <c:v>39844</c:v>
                </c:pt>
                <c:pt idx="2214">
                  <c:v>39845</c:v>
                </c:pt>
                <c:pt idx="2215">
                  <c:v>39846</c:v>
                </c:pt>
                <c:pt idx="2216">
                  <c:v>39847</c:v>
                </c:pt>
                <c:pt idx="2217">
                  <c:v>39848</c:v>
                </c:pt>
                <c:pt idx="2218">
                  <c:v>39849</c:v>
                </c:pt>
                <c:pt idx="2219">
                  <c:v>39850</c:v>
                </c:pt>
                <c:pt idx="2220">
                  <c:v>39851</c:v>
                </c:pt>
                <c:pt idx="2221">
                  <c:v>39852</c:v>
                </c:pt>
                <c:pt idx="2222">
                  <c:v>39853</c:v>
                </c:pt>
                <c:pt idx="2223">
                  <c:v>39854</c:v>
                </c:pt>
                <c:pt idx="2224">
                  <c:v>39855</c:v>
                </c:pt>
                <c:pt idx="2225">
                  <c:v>39856</c:v>
                </c:pt>
                <c:pt idx="2226">
                  <c:v>39857</c:v>
                </c:pt>
                <c:pt idx="2227">
                  <c:v>39858</c:v>
                </c:pt>
                <c:pt idx="2228">
                  <c:v>39859</c:v>
                </c:pt>
                <c:pt idx="2229">
                  <c:v>39860</c:v>
                </c:pt>
                <c:pt idx="2230">
                  <c:v>39861</c:v>
                </c:pt>
                <c:pt idx="2231">
                  <c:v>39862</c:v>
                </c:pt>
                <c:pt idx="2232">
                  <c:v>39863</c:v>
                </c:pt>
                <c:pt idx="2233">
                  <c:v>39864</c:v>
                </c:pt>
                <c:pt idx="2234">
                  <c:v>39865</c:v>
                </c:pt>
                <c:pt idx="2235">
                  <c:v>39866</c:v>
                </c:pt>
                <c:pt idx="2236">
                  <c:v>39867</c:v>
                </c:pt>
                <c:pt idx="2237">
                  <c:v>39868</c:v>
                </c:pt>
                <c:pt idx="2238">
                  <c:v>39869</c:v>
                </c:pt>
                <c:pt idx="2239">
                  <c:v>39870</c:v>
                </c:pt>
                <c:pt idx="2240">
                  <c:v>39871</c:v>
                </c:pt>
                <c:pt idx="2241">
                  <c:v>39872</c:v>
                </c:pt>
                <c:pt idx="2242">
                  <c:v>39873</c:v>
                </c:pt>
                <c:pt idx="2243">
                  <c:v>39874</c:v>
                </c:pt>
                <c:pt idx="2244">
                  <c:v>39875</c:v>
                </c:pt>
                <c:pt idx="2245">
                  <c:v>39876</c:v>
                </c:pt>
                <c:pt idx="2246">
                  <c:v>39877</c:v>
                </c:pt>
                <c:pt idx="2247">
                  <c:v>39878</c:v>
                </c:pt>
                <c:pt idx="2248">
                  <c:v>39879</c:v>
                </c:pt>
                <c:pt idx="2249">
                  <c:v>39880</c:v>
                </c:pt>
                <c:pt idx="2250">
                  <c:v>39881</c:v>
                </c:pt>
                <c:pt idx="2251">
                  <c:v>39882</c:v>
                </c:pt>
                <c:pt idx="2252">
                  <c:v>39883</c:v>
                </c:pt>
                <c:pt idx="2253">
                  <c:v>39884</c:v>
                </c:pt>
                <c:pt idx="2254">
                  <c:v>39885</c:v>
                </c:pt>
                <c:pt idx="2255">
                  <c:v>39886</c:v>
                </c:pt>
                <c:pt idx="2256">
                  <c:v>39887</c:v>
                </c:pt>
                <c:pt idx="2257">
                  <c:v>39888</c:v>
                </c:pt>
                <c:pt idx="2258">
                  <c:v>39889</c:v>
                </c:pt>
                <c:pt idx="2259">
                  <c:v>39890</c:v>
                </c:pt>
                <c:pt idx="2260">
                  <c:v>39891</c:v>
                </c:pt>
                <c:pt idx="2261">
                  <c:v>39892</c:v>
                </c:pt>
                <c:pt idx="2262">
                  <c:v>39893</c:v>
                </c:pt>
                <c:pt idx="2263">
                  <c:v>39894</c:v>
                </c:pt>
                <c:pt idx="2264">
                  <c:v>39895</c:v>
                </c:pt>
                <c:pt idx="2265">
                  <c:v>39896</c:v>
                </c:pt>
                <c:pt idx="2266">
                  <c:v>39897</c:v>
                </c:pt>
                <c:pt idx="2267">
                  <c:v>39898</c:v>
                </c:pt>
                <c:pt idx="2268">
                  <c:v>39899</c:v>
                </c:pt>
                <c:pt idx="2269">
                  <c:v>39900</c:v>
                </c:pt>
                <c:pt idx="2270">
                  <c:v>39901</c:v>
                </c:pt>
                <c:pt idx="2271">
                  <c:v>39902</c:v>
                </c:pt>
                <c:pt idx="2272">
                  <c:v>39903</c:v>
                </c:pt>
                <c:pt idx="2273">
                  <c:v>39904</c:v>
                </c:pt>
                <c:pt idx="2274">
                  <c:v>39905</c:v>
                </c:pt>
                <c:pt idx="2275">
                  <c:v>39906</c:v>
                </c:pt>
                <c:pt idx="2276">
                  <c:v>39907</c:v>
                </c:pt>
                <c:pt idx="2277">
                  <c:v>39908</c:v>
                </c:pt>
                <c:pt idx="2278">
                  <c:v>39909</c:v>
                </c:pt>
                <c:pt idx="2279">
                  <c:v>39910</c:v>
                </c:pt>
                <c:pt idx="2280">
                  <c:v>39911</c:v>
                </c:pt>
                <c:pt idx="2281">
                  <c:v>39912</c:v>
                </c:pt>
                <c:pt idx="2282">
                  <c:v>39913</c:v>
                </c:pt>
                <c:pt idx="2283">
                  <c:v>39914</c:v>
                </c:pt>
                <c:pt idx="2284">
                  <c:v>39915</c:v>
                </c:pt>
                <c:pt idx="2285">
                  <c:v>39916</c:v>
                </c:pt>
                <c:pt idx="2286">
                  <c:v>39917</c:v>
                </c:pt>
                <c:pt idx="2287">
                  <c:v>39918</c:v>
                </c:pt>
                <c:pt idx="2288">
                  <c:v>39919</c:v>
                </c:pt>
                <c:pt idx="2289">
                  <c:v>39920</c:v>
                </c:pt>
                <c:pt idx="2290">
                  <c:v>39921</c:v>
                </c:pt>
                <c:pt idx="2291">
                  <c:v>39922</c:v>
                </c:pt>
                <c:pt idx="2292">
                  <c:v>39923</c:v>
                </c:pt>
                <c:pt idx="2293">
                  <c:v>39924</c:v>
                </c:pt>
                <c:pt idx="2294">
                  <c:v>39925</c:v>
                </c:pt>
                <c:pt idx="2295">
                  <c:v>39926</c:v>
                </c:pt>
                <c:pt idx="2296">
                  <c:v>39927</c:v>
                </c:pt>
                <c:pt idx="2297">
                  <c:v>39928</c:v>
                </c:pt>
                <c:pt idx="2298">
                  <c:v>39929</c:v>
                </c:pt>
                <c:pt idx="2299">
                  <c:v>39930</c:v>
                </c:pt>
                <c:pt idx="2300">
                  <c:v>39931</c:v>
                </c:pt>
                <c:pt idx="2301">
                  <c:v>39932</c:v>
                </c:pt>
                <c:pt idx="2302">
                  <c:v>39933</c:v>
                </c:pt>
                <c:pt idx="2303">
                  <c:v>39934</c:v>
                </c:pt>
                <c:pt idx="2304">
                  <c:v>39935</c:v>
                </c:pt>
                <c:pt idx="2305">
                  <c:v>39936</c:v>
                </c:pt>
                <c:pt idx="2306">
                  <c:v>39937</c:v>
                </c:pt>
                <c:pt idx="2307">
                  <c:v>39938</c:v>
                </c:pt>
                <c:pt idx="2308">
                  <c:v>39939</c:v>
                </c:pt>
                <c:pt idx="2309">
                  <c:v>39940</c:v>
                </c:pt>
                <c:pt idx="2310">
                  <c:v>39941</c:v>
                </c:pt>
                <c:pt idx="2311">
                  <c:v>39942</c:v>
                </c:pt>
                <c:pt idx="2312">
                  <c:v>39943</c:v>
                </c:pt>
                <c:pt idx="2313">
                  <c:v>39944</c:v>
                </c:pt>
                <c:pt idx="2314">
                  <c:v>39945</c:v>
                </c:pt>
                <c:pt idx="2315">
                  <c:v>39946</c:v>
                </c:pt>
                <c:pt idx="2316">
                  <c:v>39947</c:v>
                </c:pt>
                <c:pt idx="2317">
                  <c:v>39948</c:v>
                </c:pt>
                <c:pt idx="2318">
                  <c:v>39949</c:v>
                </c:pt>
                <c:pt idx="2319">
                  <c:v>39950</c:v>
                </c:pt>
                <c:pt idx="2320">
                  <c:v>39951</c:v>
                </c:pt>
                <c:pt idx="2321">
                  <c:v>39952</c:v>
                </c:pt>
                <c:pt idx="2322">
                  <c:v>39953</c:v>
                </c:pt>
                <c:pt idx="2323">
                  <c:v>39954</c:v>
                </c:pt>
                <c:pt idx="2324">
                  <c:v>39955</c:v>
                </c:pt>
                <c:pt idx="2325">
                  <c:v>39956</c:v>
                </c:pt>
                <c:pt idx="2326">
                  <c:v>39957</c:v>
                </c:pt>
                <c:pt idx="2327">
                  <c:v>39958</c:v>
                </c:pt>
                <c:pt idx="2328">
                  <c:v>39959</c:v>
                </c:pt>
                <c:pt idx="2329">
                  <c:v>39960</c:v>
                </c:pt>
                <c:pt idx="2330">
                  <c:v>39961</c:v>
                </c:pt>
                <c:pt idx="2331">
                  <c:v>39962</c:v>
                </c:pt>
                <c:pt idx="2332">
                  <c:v>39963</c:v>
                </c:pt>
                <c:pt idx="2333">
                  <c:v>39964</c:v>
                </c:pt>
                <c:pt idx="2334">
                  <c:v>39965</c:v>
                </c:pt>
                <c:pt idx="2335">
                  <c:v>39966</c:v>
                </c:pt>
                <c:pt idx="2336">
                  <c:v>39967</c:v>
                </c:pt>
                <c:pt idx="2337">
                  <c:v>39968</c:v>
                </c:pt>
                <c:pt idx="2338">
                  <c:v>39969</c:v>
                </c:pt>
                <c:pt idx="2339">
                  <c:v>39970</c:v>
                </c:pt>
                <c:pt idx="2340">
                  <c:v>39971</c:v>
                </c:pt>
                <c:pt idx="2341">
                  <c:v>39972</c:v>
                </c:pt>
                <c:pt idx="2342">
                  <c:v>39973</c:v>
                </c:pt>
                <c:pt idx="2343">
                  <c:v>39974</c:v>
                </c:pt>
                <c:pt idx="2344">
                  <c:v>39975</c:v>
                </c:pt>
                <c:pt idx="2345">
                  <c:v>39976</c:v>
                </c:pt>
                <c:pt idx="2346">
                  <c:v>39977</c:v>
                </c:pt>
                <c:pt idx="2347">
                  <c:v>39978</c:v>
                </c:pt>
                <c:pt idx="2348">
                  <c:v>39979</c:v>
                </c:pt>
                <c:pt idx="2349">
                  <c:v>39980</c:v>
                </c:pt>
                <c:pt idx="2350">
                  <c:v>39981</c:v>
                </c:pt>
                <c:pt idx="2351">
                  <c:v>39982</c:v>
                </c:pt>
                <c:pt idx="2352">
                  <c:v>39983</c:v>
                </c:pt>
                <c:pt idx="2353">
                  <c:v>39984</c:v>
                </c:pt>
                <c:pt idx="2354">
                  <c:v>39985</c:v>
                </c:pt>
                <c:pt idx="2355">
                  <c:v>39986</c:v>
                </c:pt>
                <c:pt idx="2356">
                  <c:v>39987</c:v>
                </c:pt>
                <c:pt idx="2357">
                  <c:v>39988</c:v>
                </c:pt>
                <c:pt idx="2358">
                  <c:v>39989</c:v>
                </c:pt>
                <c:pt idx="2359">
                  <c:v>39990</c:v>
                </c:pt>
                <c:pt idx="2360">
                  <c:v>39991</c:v>
                </c:pt>
                <c:pt idx="2361">
                  <c:v>39992</c:v>
                </c:pt>
                <c:pt idx="2362">
                  <c:v>39993</c:v>
                </c:pt>
                <c:pt idx="2363">
                  <c:v>39994</c:v>
                </c:pt>
                <c:pt idx="2364">
                  <c:v>39995</c:v>
                </c:pt>
                <c:pt idx="2365">
                  <c:v>39996</c:v>
                </c:pt>
                <c:pt idx="2366">
                  <c:v>39997</c:v>
                </c:pt>
                <c:pt idx="2367">
                  <c:v>39998</c:v>
                </c:pt>
                <c:pt idx="2368">
                  <c:v>39999</c:v>
                </c:pt>
                <c:pt idx="2369">
                  <c:v>40000</c:v>
                </c:pt>
                <c:pt idx="2370">
                  <c:v>40001</c:v>
                </c:pt>
                <c:pt idx="2371">
                  <c:v>40002</c:v>
                </c:pt>
                <c:pt idx="2372">
                  <c:v>40003</c:v>
                </c:pt>
                <c:pt idx="2373">
                  <c:v>40004</c:v>
                </c:pt>
                <c:pt idx="2374">
                  <c:v>40005</c:v>
                </c:pt>
                <c:pt idx="2375">
                  <c:v>40006</c:v>
                </c:pt>
                <c:pt idx="2376">
                  <c:v>40007</c:v>
                </c:pt>
                <c:pt idx="2377">
                  <c:v>40008</c:v>
                </c:pt>
                <c:pt idx="2378">
                  <c:v>40009</c:v>
                </c:pt>
                <c:pt idx="2379">
                  <c:v>40010</c:v>
                </c:pt>
                <c:pt idx="2380">
                  <c:v>40011</c:v>
                </c:pt>
                <c:pt idx="2381">
                  <c:v>40012</c:v>
                </c:pt>
                <c:pt idx="2382">
                  <c:v>40013</c:v>
                </c:pt>
                <c:pt idx="2383">
                  <c:v>40014</c:v>
                </c:pt>
                <c:pt idx="2384">
                  <c:v>40015</c:v>
                </c:pt>
                <c:pt idx="2385">
                  <c:v>40016</c:v>
                </c:pt>
                <c:pt idx="2386">
                  <c:v>40017</c:v>
                </c:pt>
                <c:pt idx="2387">
                  <c:v>40018</c:v>
                </c:pt>
                <c:pt idx="2388">
                  <c:v>40019</c:v>
                </c:pt>
                <c:pt idx="2389">
                  <c:v>40020</c:v>
                </c:pt>
                <c:pt idx="2390">
                  <c:v>40021</c:v>
                </c:pt>
                <c:pt idx="2391">
                  <c:v>40022</c:v>
                </c:pt>
                <c:pt idx="2392">
                  <c:v>40023</c:v>
                </c:pt>
                <c:pt idx="2393">
                  <c:v>40024</c:v>
                </c:pt>
                <c:pt idx="2394">
                  <c:v>40025</c:v>
                </c:pt>
                <c:pt idx="2395">
                  <c:v>40026</c:v>
                </c:pt>
                <c:pt idx="2396">
                  <c:v>40027</c:v>
                </c:pt>
                <c:pt idx="2397">
                  <c:v>40028</c:v>
                </c:pt>
                <c:pt idx="2398">
                  <c:v>40029</c:v>
                </c:pt>
                <c:pt idx="2399">
                  <c:v>40030</c:v>
                </c:pt>
                <c:pt idx="2400">
                  <c:v>40031</c:v>
                </c:pt>
                <c:pt idx="2401">
                  <c:v>40032</c:v>
                </c:pt>
                <c:pt idx="2402">
                  <c:v>40033</c:v>
                </c:pt>
                <c:pt idx="2403">
                  <c:v>40034</c:v>
                </c:pt>
                <c:pt idx="2404">
                  <c:v>40035</c:v>
                </c:pt>
                <c:pt idx="2405">
                  <c:v>40036</c:v>
                </c:pt>
                <c:pt idx="2406">
                  <c:v>40037</c:v>
                </c:pt>
                <c:pt idx="2407">
                  <c:v>40038</c:v>
                </c:pt>
                <c:pt idx="2408">
                  <c:v>40039</c:v>
                </c:pt>
                <c:pt idx="2409">
                  <c:v>40040</c:v>
                </c:pt>
                <c:pt idx="2410">
                  <c:v>40041</c:v>
                </c:pt>
                <c:pt idx="2411">
                  <c:v>40042</c:v>
                </c:pt>
                <c:pt idx="2412">
                  <c:v>40043</c:v>
                </c:pt>
                <c:pt idx="2413">
                  <c:v>40044</c:v>
                </c:pt>
                <c:pt idx="2414">
                  <c:v>40045</c:v>
                </c:pt>
                <c:pt idx="2415">
                  <c:v>40046</c:v>
                </c:pt>
                <c:pt idx="2416">
                  <c:v>40047</c:v>
                </c:pt>
                <c:pt idx="2417">
                  <c:v>40048</c:v>
                </c:pt>
                <c:pt idx="2418">
                  <c:v>40049</c:v>
                </c:pt>
                <c:pt idx="2419">
                  <c:v>40050</c:v>
                </c:pt>
                <c:pt idx="2420">
                  <c:v>40051</c:v>
                </c:pt>
                <c:pt idx="2421">
                  <c:v>40052</c:v>
                </c:pt>
                <c:pt idx="2422">
                  <c:v>40053</c:v>
                </c:pt>
                <c:pt idx="2423">
                  <c:v>40054</c:v>
                </c:pt>
                <c:pt idx="2424">
                  <c:v>40055</c:v>
                </c:pt>
                <c:pt idx="2425">
                  <c:v>40056</c:v>
                </c:pt>
                <c:pt idx="2426">
                  <c:v>40057</c:v>
                </c:pt>
                <c:pt idx="2427">
                  <c:v>40058</c:v>
                </c:pt>
                <c:pt idx="2428">
                  <c:v>40059</c:v>
                </c:pt>
                <c:pt idx="2429">
                  <c:v>40060</c:v>
                </c:pt>
                <c:pt idx="2430">
                  <c:v>40061</c:v>
                </c:pt>
                <c:pt idx="2431">
                  <c:v>40062</c:v>
                </c:pt>
                <c:pt idx="2432">
                  <c:v>40063</c:v>
                </c:pt>
                <c:pt idx="2433">
                  <c:v>40064</c:v>
                </c:pt>
                <c:pt idx="2434">
                  <c:v>40065</c:v>
                </c:pt>
                <c:pt idx="2435">
                  <c:v>40066</c:v>
                </c:pt>
                <c:pt idx="2436">
                  <c:v>40067</c:v>
                </c:pt>
                <c:pt idx="2437">
                  <c:v>40068</c:v>
                </c:pt>
                <c:pt idx="2438">
                  <c:v>40069</c:v>
                </c:pt>
                <c:pt idx="2439">
                  <c:v>40070</c:v>
                </c:pt>
                <c:pt idx="2440">
                  <c:v>40071</c:v>
                </c:pt>
                <c:pt idx="2441">
                  <c:v>40072</c:v>
                </c:pt>
                <c:pt idx="2442">
                  <c:v>40073</c:v>
                </c:pt>
                <c:pt idx="2443">
                  <c:v>40074</c:v>
                </c:pt>
                <c:pt idx="2444">
                  <c:v>40075</c:v>
                </c:pt>
                <c:pt idx="2445">
                  <c:v>40076</c:v>
                </c:pt>
                <c:pt idx="2446">
                  <c:v>40077</c:v>
                </c:pt>
                <c:pt idx="2447">
                  <c:v>40078</c:v>
                </c:pt>
                <c:pt idx="2448">
                  <c:v>40079</c:v>
                </c:pt>
                <c:pt idx="2449">
                  <c:v>40080</c:v>
                </c:pt>
                <c:pt idx="2450">
                  <c:v>40081</c:v>
                </c:pt>
                <c:pt idx="2451">
                  <c:v>40082</c:v>
                </c:pt>
                <c:pt idx="2452">
                  <c:v>40083</c:v>
                </c:pt>
                <c:pt idx="2453">
                  <c:v>40084</c:v>
                </c:pt>
                <c:pt idx="2454">
                  <c:v>40085</c:v>
                </c:pt>
                <c:pt idx="2455">
                  <c:v>40086</c:v>
                </c:pt>
                <c:pt idx="2456">
                  <c:v>40087</c:v>
                </c:pt>
                <c:pt idx="2457">
                  <c:v>40088</c:v>
                </c:pt>
                <c:pt idx="2458">
                  <c:v>40089</c:v>
                </c:pt>
                <c:pt idx="2459">
                  <c:v>40090</c:v>
                </c:pt>
                <c:pt idx="2460">
                  <c:v>40091</c:v>
                </c:pt>
                <c:pt idx="2461">
                  <c:v>40092</c:v>
                </c:pt>
                <c:pt idx="2462">
                  <c:v>40093</c:v>
                </c:pt>
                <c:pt idx="2463">
                  <c:v>40094</c:v>
                </c:pt>
                <c:pt idx="2464">
                  <c:v>40095</c:v>
                </c:pt>
                <c:pt idx="2465">
                  <c:v>40096</c:v>
                </c:pt>
                <c:pt idx="2466">
                  <c:v>40097</c:v>
                </c:pt>
                <c:pt idx="2467">
                  <c:v>40098</c:v>
                </c:pt>
                <c:pt idx="2468">
                  <c:v>40099</c:v>
                </c:pt>
                <c:pt idx="2469">
                  <c:v>40100</c:v>
                </c:pt>
                <c:pt idx="2470">
                  <c:v>40101</c:v>
                </c:pt>
                <c:pt idx="2471">
                  <c:v>40102</c:v>
                </c:pt>
                <c:pt idx="2472">
                  <c:v>40103</c:v>
                </c:pt>
                <c:pt idx="2473">
                  <c:v>40104</c:v>
                </c:pt>
                <c:pt idx="2474">
                  <c:v>40105</c:v>
                </c:pt>
                <c:pt idx="2475">
                  <c:v>40106</c:v>
                </c:pt>
                <c:pt idx="2476">
                  <c:v>40107</c:v>
                </c:pt>
                <c:pt idx="2477">
                  <c:v>40108</c:v>
                </c:pt>
                <c:pt idx="2478">
                  <c:v>40109</c:v>
                </c:pt>
                <c:pt idx="2479">
                  <c:v>40110</c:v>
                </c:pt>
                <c:pt idx="2480">
                  <c:v>40111</c:v>
                </c:pt>
                <c:pt idx="2481">
                  <c:v>40112</c:v>
                </c:pt>
                <c:pt idx="2482">
                  <c:v>40113</c:v>
                </c:pt>
                <c:pt idx="2483">
                  <c:v>40114</c:v>
                </c:pt>
                <c:pt idx="2484">
                  <c:v>40115</c:v>
                </c:pt>
                <c:pt idx="2485">
                  <c:v>40116</c:v>
                </c:pt>
                <c:pt idx="2486">
                  <c:v>40117</c:v>
                </c:pt>
                <c:pt idx="2487">
                  <c:v>40118</c:v>
                </c:pt>
                <c:pt idx="2488">
                  <c:v>40119</c:v>
                </c:pt>
                <c:pt idx="2489">
                  <c:v>40120</c:v>
                </c:pt>
                <c:pt idx="2490">
                  <c:v>40121</c:v>
                </c:pt>
                <c:pt idx="2491">
                  <c:v>40122</c:v>
                </c:pt>
                <c:pt idx="2492">
                  <c:v>40123</c:v>
                </c:pt>
                <c:pt idx="2493">
                  <c:v>40124</c:v>
                </c:pt>
                <c:pt idx="2494">
                  <c:v>40125</c:v>
                </c:pt>
                <c:pt idx="2495">
                  <c:v>40126</c:v>
                </c:pt>
                <c:pt idx="2496">
                  <c:v>40127</c:v>
                </c:pt>
                <c:pt idx="2497">
                  <c:v>40128</c:v>
                </c:pt>
                <c:pt idx="2498">
                  <c:v>40129</c:v>
                </c:pt>
                <c:pt idx="2499">
                  <c:v>40130</c:v>
                </c:pt>
                <c:pt idx="2500">
                  <c:v>40131</c:v>
                </c:pt>
                <c:pt idx="2501">
                  <c:v>40132</c:v>
                </c:pt>
                <c:pt idx="2502">
                  <c:v>40133</c:v>
                </c:pt>
                <c:pt idx="2503">
                  <c:v>40134</c:v>
                </c:pt>
                <c:pt idx="2504">
                  <c:v>40135</c:v>
                </c:pt>
                <c:pt idx="2505">
                  <c:v>40136</c:v>
                </c:pt>
                <c:pt idx="2506">
                  <c:v>40137</c:v>
                </c:pt>
                <c:pt idx="2507">
                  <c:v>40138</c:v>
                </c:pt>
                <c:pt idx="2508">
                  <c:v>40139</c:v>
                </c:pt>
                <c:pt idx="2509">
                  <c:v>40140</c:v>
                </c:pt>
                <c:pt idx="2510">
                  <c:v>40141</c:v>
                </c:pt>
                <c:pt idx="2511">
                  <c:v>40142</c:v>
                </c:pt>
                <c:pt idx="2512">
                  <c:v>40143</c:v>
                </c:pt>
                <c:pt idx="2513">
                  <c:v>40144</c:v>
                </c:pt>
                <c:pt idx="2514">
                  <c:v>40145</c:v>
                </c:pt>
                <c:pt idx="2515">
                  <c:v>40146</c:v>
                </c:pt>
                <c:pt idx="2516">
                  <c:v>40147</c:v>
                </c:pt>
                <c:pt idx="2517">
                  <c:v>40148</c:v>
                </c:pt>
                <c:pt idx="2518">
                  <c:v>40149</c:v>
                </c:pt>
                <c:pt idx="2519">
                  <c:v>40150</c:v>
                </c:pt>
                <c:pt idx="2520">
                  <c:v>40151</c:v>
                </c:pt>
                <c:pt idx="2521">
                  <c:v>40152</c:v>
                </c:pt>
                <c:pt idx="2522">
                  <c:v>40153</c:v>
                </c:pt>
                <c:pt idx="2523">
                  <c:v>40154</c:v>
                </c:pt>
                <c:pt idx="2524">
                  <c:v>40155</c:v>
                </c:pt>
                <c:pt idx="2525">
                  <c:v>40156</c:v>
                </c:pt>
                <c:pt idx="2526">
                  <c:v>40157</c:v>
                </c:pt>
                <c:pt idx="2527">
                  <c:v>40158</c:v>
                </c:pt>
                <c:pt idx="2528">
                  <c:v>40159</c:v>
                </c:pt>
                <c:pt idx="2529">
                  <c:v>40160</c:v>
                </c:pt>
                <c:pt idx="2530">
                  <c:v>40161</c:v>
                </c:pt>
                <c:pt idx="2531">
                  <c:v>40162</c:v>
                </c:pt>
                <c:pt idx="2532">
                  <c:v>40163</c:v>
                </c:pt>
                <c:pt idx="2533">
                  <c:v>40164</c:v>
                </c:pt>
                <c:pt idx="2534">
                  <c:v>40165</c:v>
                </c:pt>
                <c:pt idx="2535">
                  <c:v>40166</c:v>
                </c:pt>
                <c:pt idx="2536">
                  <c:v>40167</c:v>
                </c:pt>
                <c:pt idx="2537">
                  <c:v>40168</c:v>
                </c:pt>
                <c:pt idx="2538">
                  <c:v>40169</c:v>
                </c:pt>
                <c:pt idx="2539">
                  <c:v>40170</c:v>
                </c:pt>
                <c:pt idx="2540">
                  <c:v>40171</c:v>
                </c:pt>
                <c:pt idx="2541">
                  <c:v>40172</c:v>
                </c:pt>
                <c:pt idx="2542">
                  <c:v>40173</c:v>
                </c:pt>
                <c:pt idx="2543">
                  <c:v>40174</c:v>
                </c:pt>
                <c:pt idx="2544">
                  <c:v>40175</c:v>
                </c:pt>
                <c:pt idx="2545">
                  <c:v>40176</c:v>
                </c:pt>
                <c:pt idx="2546">
                  <c:v>40177</c:v>
                </c:pt>
                <c:pt idx="2547">
                  <c:v>40178</c:v>
                </c:pt>
                <c:pt idx="2548">
                  <c:v>40179</c:v>
                </c:pt>
                <c:pt idx="2549">
                  <c:v>40180</c:v>
                </c:pt>
                <c:pt idx="2550">
                  <c:v>40181</c:v>
                </c:pt>
                <c:pt idx="2551">
                  <c:v>40182</c:v>
                </c:pt>
                <c:pt idx="2552">
                  <c:v>40183</c:v>
                </c:pt>
                <c:pt idx="2553">
                  <c:v>40184</c:v>
                </c:pt>
                <c:pt idx="2554">
                  <c:v>40185</c:v>
                </c:pt>
                <c:pt idx="2555">
                  <c:v>40186</c:v>
                </c:pt>
                <c:pt idx="2556">
                  <c:v>40187</c:v>
                </c:pt>
                <c:pt idx="2557">
                  <c:v>40188</c:v>
                </c:pt>
                <c:pt idx="2558">
                  <c:v>40189</c:v>
                </c:pt>
                <c:pt idx="2559">
                  <c:v>40190</c:v>
                </c:pt>
                <c:pt idx="2560">
                  <c:v>40191</c:v>
                </c:pt>
                <c:pt idx="2561">
                  <c:v>40192</c:v>
                </c:pt>
                <c:pt idx="2562">
                  <c:v>40193</c:v>
                </c:pt>
                <c:pt idx="2563">
                  <c:v>40194</c:v>
                </c:pt>
                <c:pt idx="2564">
                  <c:v>40195</c:v>
                </c:pt>
                <c:pt idx="2565">
                  <c:v>40196</c:v>
                </c:pt>
                <c:pt idx="2566">
                  <c:v>40197</c:v>
                </c:pt>
                <c:pt idx="2567">
                  <c:v>40198</c:v>
                </c:pt>
                <c:pt idx="2568">
                  <c:v>40199</c:v>
                </c:pt>
                <c:pt idx="2569">
                  <c:v>40200</c:v>
                </c:pt>
                <c:pt idx="2570">
                  <c:v>40201</c:v>
                </c:pt>
                <c:pt idx="2571">
                  <c:v>40202</c:v>
                </c:pt>
                <c:pt idx="2572">
                  <c:v>40203</c:v>
                </c:pt>
                <c:pt idx="2573">
                  <c:v>40204</c:v>
                </c:pt>
                <c:pt idx="2574">
                  <c:v>40205</c:v>
                </c:pt>
                <c:pt idx="2575">
                  <c:v>40206</c:v>
                </c:pt>
                <c:pt idx="2576">
                  <c:v>40207</c:v>
                </c:pt>
                <c:pt idx="2577">
                  <c:v>40208</c:v>
                </c:pt>
                <c:pt idx="2578">
                  <c:v>40209</c:v>
                </c:pt>
                <c:pt idx="2579">
                  <c:v>40210</c:v>
                </c:pt>
                <c:pt idx="2580">
                  <c:v>40211</c:v>
                </c:pt>
                <c:pt idx="2581">
                  <c:v>40212</c:v>
                </c:pt>
                <c:pt idx="2582">
                  <c:v>40213</c:v>
                </c:pt>
                <c:pt idx="2583">
                  <c:v>40214</c:v>
                </c:pt>
                <c:pt idx="2584">
                  <c:v>40215</c:v>
                </c:pt>
                <c:pt idx="2585">
                  <c:v>40216</c:v>
                </c:pt>
                <c:pt idx="2586">
                  <c:v>40217</c:v>
                </c:pt>
                <c:pt idx="2587">
                  <c:v>40218</c:v>
                </c:pt>
                <c:pt idx="2588">
                  <c:v>40219</c:v>
                </c:pt>
                <c:pt idx="2589">
                  <c:v>40220</c:v>
                </c:pt>
                <c:pt idx="2590">
                  <c:v>40221</c:v>
                </c:pt>
                <c:pt idx="2591">
                  <c:v>40222</c:v>
                </c:pt>
                <c:pt idx="2592">
                  <c:v>40223</c:v>
                </c:pt>
                <c:pt idx="2593">
                  <c:v>40224</c:v>
                </c:pt>
                <c:pt idx="2594">
                  <c:v>40225</c:v>
                </c:pt>
                <c:pt idx="2595">
                  <c:v>40226</c:v>
                </c:pt>
                <c:pt idx="2596">
                  <c:v>40227</c:v>
                </c:pt>
                <c:pt idx="2597">
                  <c:v>40228</c:v>
                </c:pt>
                <c:pt idx="2598">
                  <c:v>40229</c:v>
                </c:pt>
                <c:pt idx="2599">
                  <c:v>40230</c:v>
                </c:pt>
                <c:pt idx="2600">
                  <c:v>40231</c:v>
                </c:pt>
                <c:pt idx="2601">
                  <c:v>40232</c:v>
                </c:pt>
                <c:pt idx="2602">
                  <c:v>40233</c:v>
                </c:pt>
                <c:pt idx="2603">
                  <c:v>40234</c:v>
                </c:pt>
                <c:pt idx="2604">
                  <c:v>40235</c:v>
                </c:pt>
                <c:pt idx="2605">
                  <c:v>40236</c:v>
                </c:pt>
                <c:pt idx="2606">
                  <c:v>40237</c:v>
                </c:pt>
                <c:pt idx="2607">
                  <c:v>40238</c:v>
                </c:pt>
                <c:pt idx="2608">
                  <c:v>40239</c:v>
                </c:pt>
                <c:pt idx="2609">
                  <c:v>40240</c:v>
                </c:pt>
                <c:pt idx="2610">
                  <c:v>40241</c:v>
                </c:pt>
                <c:pt idx="2611">
                  <c:v>40242</c:v>
                </c:pt>
                <c:pt idx="2612">
                  <c:v>40243</c:v>
                </c:pt>
                <c:pt idx="2613">
                  <c:v>40244</c:v>
                </c:pt>
                <c:pt idx="2614">
                  <c:v>40245</c:v>
                </c:pt>
                <c:pt idx="2615">
                  <c:v>40246</c:v>
                </c:pt>
                <c:pt idx="2616">
                  <c:v>40247</c:v>
                </c:pt>
                <c:pt idx="2617">
                  <c:v>40248</c:v>
                </c:pt>
                <c:pt idx="2618">
                  <c:v>40249</c:v>
                </c:pt>
                <c:pt idx="2619">
                  <c:v>40250</c:v>
                </c:pt>
                <c:pt idx="2620">
                  <c:v>40251</c:v>
                </c:pt>
                <c:pt idx="2621">
                  <c:v>40252</c:v>
                </c:pt>
                <c:pt idx="2622">
                  <c:v>40253</c:v>
                </c:pt>
                <c:pt idx="2623">
                  <c:v>40254</c:v>
                </c:pt>
                <c:pt idx="2624">
                  <c:v>40255</c:v>
                </c:pt>
                <c:pt idx="2625">
                  <c:v>40256</c:v>
                </c:pt>
                <c:pt idx="2626">
                  <c:v>40257</c:v>
                </c:pt>
                <c:pt idx="2627">
                  <c:v>40258</c:v>
                </c:pt>
                <c:pt idx="2628">
                  <c:v>40259</c:v>
                </c:pt>
                <c:pt idx="2629">
                  <c:v>40260</c:v>
                </c:pt>
                <c:pt idx="2630">
                  <c:v>40261</c:v>
                </c:pt>
                <c:pt idx="2631">
                  <c:v>40262</c:v>
                </c:pt>
                <c:pt idx="2632">
                  <c:v>40263</c:v>
                </c:pt>
                <c:pt idx="2633">
                  <c:v>40264</c:v>
                </c:pt>
                <c:pt idx="2634">
                  <c:v>40265</c:v>
                </c:pt>
                <c:pt idx="2635">
                  <c:v>40266</c:v>
                </c:pt>
                <c:pt idx="2636">
                  <c:v>40267</c:v>
                </c:pt>
                <c:pt idx="2637">
                  <c:v>40268</c:v>
                </c:pt>
                <c:pt idx="2638">
                  <c:v>40269</c:v>
                </c:pt>
                <c:pt idx="2639">
                  <c:v>40270</c:v>
                </c:pt>
                <c:pt idx="2640">
                  <c:v>40271</c:v>
                </c:pt>
                <c:pt idx="2641">
                  <c:v>40272</c:v>
                </c:pt>
                <c:pt idx="2642">
                  <c:v>40273</c:v>
                </c:pt>
                <c:pt idx="2643">
                  <c:v>40274</c:v>
                </c:pt>
                <c:pt idx="2644">
                  <c:v>40275</c:v>
                </c:pt>
                <c:pt idx="2645">
                  <c:v>40276</c:v>
                </c:pt>
                <c:pt idx="2646">
                  <c:v>40277</c:v>
                </c:pt>
                <c:pt idx="2647">
                  <c:v>40278</c:v>
                </c:pt>
                <c:pt idx="2648">
                  <c:v>40279</c:v>
                </c:pt>
                <c:pt idx="2649">
                  <c:v>40280</c:v>
                </c:pt>
                <c:pt idx="2650">
                  <c:v>40281</c:v>
                </c:pt>
                <c:pt idx="2651">
                  <c:v>40282</c:v>
                </c:pt>
                <c:pt idx="2652">
                  <c:v>40283</c:v>
                </c:pt>
                <c:pt idx="2653">
                  <c:v>40284</c:v>
                </c:pt>
                <c:pt idx="2654">
                  <c:v>40285</c:v>
                </c:pt>
                <c:pt idx="2655">
                  <c:v>40286</c:v>
                </c:pt>
                <c:pt idx="2656">
                  <c:v>40287</c:v>
                </c:pt>
                <c:pt idx="2657">
                  <c:v>40288</c:v>
                </c:pt>
                <c:pt idx="2658">
                  <c:v>40289</c:v>
                </c:pt>
                <c:pt idx="2659">
                  <c:v>40290</c:v>
                </c:pt>
                <c:pt idx="2660">
                  <c:v>40291</c:v>
                </c:pt>
                <c:pt idx="2661">
                  <c:v>40292</c:v>
                </c:pt>
                <c:pt idx="2662">
                  <c:v>40293</c:v>
                </c:pt>
                <c:pt idx="2663">
                  <c:v>40294</c:v>
                </c:pt>
                <c:pt idx="2664">
                  <c:v>40295</c:v>
                </c:pt>
                <c:pt idx="2665">
                  <c:v>40296</c:v>
                </c:pt>
                <c:pt idx="2666">
                  <c:v>40297</c:v>
                </c:pt>
                <c:pt idx="2667">
                  <c:v>40298</c:v>
                </c:pt>
                <c:pt idx="2668">
                  <c:v>40299</c:v>
                </c:pt>
                <c:pt idx="2669">
                  <c:v>40300</c:v>
                </c:pt>
                <c:pt idx="2670">
                  <c:v>40301</c:v>
                </c:pt>
                <c:pt idx="2671">
                  <c:v>40302</c:v>
                </c:pt>
                <c:pt idx="2672">
                  <c:v>40303</c:v>
                </c:pt>
                <c:pt idx="2673">
                  <c:v>40304</c:v>
                </c:pt>
                <c:pt idx="2674">
                  <c:v>40305</c:v>
                </c:pt>
                <c:pt idx="2675">
                  <c:v>40306</c:v>
                </c:pt>
                <c:pt idx="2676">
                  <c:v>40307</c:v>
                </c:pt>
                <c:pt idx="2677">
                  <c:v>40308</c:v>
                </c:pt>
                <c:pt idx="2678">
                  <c:v>40309</c:v>
                </c:pt>
                <c:pt idx="2679">
                  <c:v>40310</c:v>
                </c:pt>
                <c:pt idx="2680">
                  <c:v>40311</c:v>
                </c:pt>
                <c:pt idx="2681">
                  <c:v>40312</c:v>
                </c:pt>
                <c:pt idx="2682">
                  <c:v>40313</c:v>
                </c:pt>
                <c:pt idx="2683">
                  <c:v>40314</c:v>
                </c:pt>
                <c:pt idx="2684">
                  <c:v>40315</c:v>
                </c:pt>
                <c:pt idx="2685">
                  <c:v>40316</c:v>
                </c:pt>
                <c:pt idx="2686">
                  <c:v>40317</c:v>
                </c:pt>
                <c:pt idx="2687">
                  <c:v>40318</c:v>
                </c:pt>
                <c:pt idx="2688">
                  <c:v>40319</c:v>
                </c:pt>
                <c:pt idx="2689">
                  <c:v>40320</c:v>
                </c:pt>
                <c:pt idx="2690">
                  <c:v>40321</c:v>
                </c:pt>
                <c:pt idx="2691">
                  <c:v>40322</c:v>
                </c:pt>
                <c:pt idx="2692">
                  <c:v>40323</c:v>
                </c:pt>
                <c:pt idx="2693">
                  <c:v>40324</c:v>
                </c:pt>
                <c:pt idx="2694">
                  <c:v>40325</c:v>
                </c:pt>
                <c:pt idx="2695">
                  <c:v>40326</c:v>
                </c:pt>
                <c:pt idx="2696">
                  <c:v>40327</c:v>
                </c:pt>
                <c:pt idx="2697">
                  <c:v>40328</c:v>
                </c:pt>
                <c:pt idx="2698">
                  <c:v>40329</c:v>
                </c:pt>
                <c:pt idx="2699">
                  <c:v>40330</c:v>
                </c:pt>
                <c:pt idx="2700">
                  <c:v>40331</c:v>
                </c:pt>
                <c:pt idx="2701">
                  <c:v>40332</c:v>
                </c:pt>
                <c:pt idx="2702">
                  <c:v>40333</c:v>
                </c:pt>
                <c:pt idx="2703">
                  <c:v>40334</c:v>
                </c:pt>
                <c:pt idx="2704">
                  <c:v>40335</c:v>
                </c:pt>
                <c:pt idx="2705">
                  <c:v>40336</c:v>
                </c:pt>
                <c:pt idx="2706">
                  <c:v>40337</c:v>
                </c:pt>
                <c:pt idx="2707">
                  <c:v>40338</c:v>
                </c:pt>
                <c:pt idx="2708">
                  <c:v>40339</c:v>
                </c:pt>
                <c:pt idx="2709">
                  <c:v>40340</c:v>
                </c:pt>
                <c:pt idx="2710">
                  <c:v>40341</c:v>
                </c:pt>
                <c:pt idx="2711">
                  <c:v>40342</c:v>
                </c:pt>
                <c:pt idx="2712">
                  <c:v>40343</c:v>
                </c:pt>
                <c:pt idx="2713">
                  <c:v>40344</c:v>
                </c:pt>
                <c:pt idx="2714">
                  <c:v>40345</c:v>
                </c:pt>
                <c:pt idx="2715">
                  <c:v>40346</c:v>
                </c:pt>
                <c:pt idx="2716">
                  <c:v>40347</c:v>
                </c:pt>
                <c:pt idx="2717">
                  <c:v>40348</c:v>
                </c:pt>
                <c:pt idx="2718">
                  <c:v>40349</c:v>
                </c:pt>
                <c:pt idx="2719">
                  <c:v>40350</c:v>
                </c:pt>
                <c:pt idx="2720">
                  <c:v>40351</c:v>
                </c:pt>
                <c:pt idx="2721">
                  <c:v>40352</c:v>
                </c:pt>
                <c:pt idx="2722">
                  <c:v>40353</c:v>
                </c:pt>
                <c:pt idx="2723">
                  <c:v>40354</c:v>
                </c:pt>
                <c:pt idx="2724">
                  <c:v>40355</c:v>
                </c:pt>
                <c:pt idx="2725">
                  <c:v>40356</c:v>
                </c:pt>
                <c:pt idx="2726">
                  <c:v>40357</c:v>
                </c:pt>
                <c:pt idx="2727">
                  <c:v>40358</c:v>
                </c:pt>
                <c:pt idx="2728">
                  <c:v>40359</c:v>
                </c:pt>
                <c:pt idx="2729">
                  <c:v>40360</c:v>
                </c:pt>
                <c:pt idx="2730">
                  <c:v>40361</c:v>
                </c:pt>
                <c:pt idx="2731">
                  <c:v>40362</c:v>
                </c:pt>
                <c:pt idx="2732">
                  <c:v>40363</c:v>
                </c:pt>
                <c:pt idx="2733">
                  <c:v>40364</c:v>
                </c:pt>
                <c:pt idx="2734">
                  <c:v>40365</c:v>
                </c:pt>
                <c:pt idx="2735">
                  <c:v>40366</c:v>
                </c:pt>
                <c:pt idx="2736">
                  <c:v>40367</c:v>
                </c:pt>
                <c:pt idx="2737">
                  <c:v>40368</c:v>
                </c:pt>
                <c:pt idx="2738">
                  <c:v>40369</c:v>
                </c:pt>
                <c:pt idx="2739">
                  <c:v>40370</c:v>
                </c:pt>
                <c:pt idx="2740">
                  <c:v>40371</c:v>
                </c:pt>
                <c:pt idx="2741">
                  <c:v>40372</c:v>
                </c:pt>
                <c:pt idx="2742">
                  <c:v>40373</c:v>
                </c:pt>
                <c:pt idx="2743">
                  <c:v>40374</c:v>
                </c:pt>
                <c:pt idx="2744">
                  <c:v>40375</c:v>
                </c:pt>
                <c:pt idx="2745">
                  <c:v>40376</c:v>
                </c:pt>
                <c:pt idx="2746">
                  <c:v>40377</c:v>
                </c:pt>
                <c:pt idx="2747">
                  <c:v>40378</c:v>
                </c:pt>
                <c:pt idx="2748">
                  <c:v>40379</c:v>
                </c:pt>
                <c:pt idx="2749">
                  <c:v>40380</c:v>
                </c:pt>
                <c:pt idx="2750">
                  <c:v>40381</c:v>
                </c:pt>
                <c:pt idx="2751">
                  <c:v>40382</c:v>
                </c:pt>
                <c:pt idx="2752">
                  <c:v>40383</c:v>
                </c:pt>
                <c:pt idx="2753">
                  <c:v>40384</c:v>
                </c:pt>
                <c:pt idx="2754">
                  <c:v>40385</c:v>
                </c:pt>
                <c:pt idx="2755">
                  <c:v>40386</c:v>
                </c:pt>
                <c:pt idx="2756">
                  <c:v>40387</c:v>
                </c:pt>
                <c:pt idx="2757">
                  <c:v>40388</c:v>
                </c:pt>
                <c:pt idx="2758">
                  <c:v>40389</c:v>
                </c:pt>
                <c:pt idx="2759">
                  <c:v>40390</c:v>
                </c:pt>
                <c:pt idx="2760">
                  <c:v>40391</c:v>
                </c:pt>
                <c:pt idx="2761">
                  <c:v>40392</c:v>
                </c:pt>
                <c:pt idx="2762">
                  <c:v>40393</c:v>
                </c:pt>
                <c:pt idx="2763">
                  <c:v>40394</c:v>
                </c:pt>
                <c:pt idx="2764">
                  <c:v>40395</c:v>
                </c:pt>
                <c:pt idx="2765">
                  <c:v>40396</c:v>
                </c:pt>
                <c:pt idx="2766">
                  <c:v>40397</c:v>
                </c:pt>
                <c:pt idx="2767">
                  <c:v>40398</c:v>
                </c:pt>
                <c:pt idx="2768">
                  <c:v>40399</c:v>
                </c:pt>
                <c:pt idx="2769">
                  <c:v>40400</c:v>
                </c:pt>
                <c:pt idx="2770">
                  <c:v>40401</c:v>
                </c:pt>
                <c:pt idx="2771">
                  <c:v>40402</c:v>
                </c:pt>
                <c:pt idx="2772">
                  <c:v>40403</c:v>
                </c:pt>
                <c:pt idx="2773">
                  <c:v>40404</c:v>
                </c:pt>
                <c:pt idx="2774">
                  <c:v>40405</c:v>
                </c:pt>
                <c:pt idx="2775">
                  <c:v>40406</c:v>
                </c:pt>
                <c:pt idx="2776">
                  <c:v>40407</c:v>
                </c:pt>
                <c:pt idx="2777">
                  <c:v>40408</c:v>
                </c:pt>
                <c:pt idx="2778">
                  <c:v>40409</c:v>
                </c:pt>
                <c:pt idx="2779">
                  <c:v>40410</c:v>
                </c:pt>
                <c:pt idx="2780">
                  <c:v>40411</c:v>
                </c:pt>
                <c:pt idx="2781">
                  <c:v>40412</c:v>
                </c:pt>
                <c:pt idx="2782">
                  <c:v>40413</c:v>
                </c:pt>
                <c:pt idx="2783">
                  <c:v>40414</c:v>
                </c:pt>
                <c:pt idx="2784">
                  <c:v>40415</c:v>
                </c:pt>
                <c:pt idx="2785">
                  <c:v>40416</c:v>
                </c:pt>
                <c:pt idx="2786">
                  <c:v>40417</c:v>
                </c:pt>
                <c:pt idx="2787">
                  <c:v>40418</c:v>
                </c:pt>
                <c:pt idx="2788">
                  <c:v>40419</c:v>
                </c:pt>
                <c:pt idx="2789">
                  <c:v>40420</c:v>
                </c:pt>
                <c:pt idx="2790">
                  <c:v>40421</c:v>
                </c:pt>
                <c:pt idx="2791">
                  <c:v>40422</c:v>
                </c:pt>
                <c:pt idx="2792">
                  <c:v>40423</c:v>
                </c:pt>
                <c:pt idx="2793">
                  <c:v>40424</c:v>
                </c:pt>
                <c:pt idx="2794">
                  <c:v>40425</c:v>
                </c:pt>
                <c:pt idx="2795">
                  <c:v>40426</c:v>
                </c:pt>
                <c:pt idx="2796">
                  <c:v>40427</c:v>
                </c:pt>
                <c:pt idx="2797">
                  <c:v>40428</c:v>
                </c:pt>
                <c:pt idx="2798">
                  <c:v>40429</c:v>
                </c:pt>
                <c:pt idx="2799">
                  <c:v>40430</c:v>
                </c:pt>
                <c:pt idx="2800">
                  <c:v>40431</c:v>
                </c:pt>
                <c:pt idx="2801">
                  <c:v>40432</c:v>
                </c:pt>
                <c:pt idx="2802">
                  <c:v>40433</c:v>
                </c:pt>
                <c:pt idx="2803">
                  <c:v>40434</c:v>
                </c:pt>
                <c:pt idx="2804">
                  <c:v>40435</c:v>
                </c:pt>
                <c:pt idx="2805">
                  <c:v>40436</c:v>
                </c:pt>
                <c:pt idx="2806">
                  <c:v>40437</c:v>
                </c:pt>
                <c:pt idx="2807">
                  <c:v>40438</c:v>
                </c:pt>
                <c:pt idx="2808">
                  <c:v>40439</c:v>
                </c:pt>
                <c:pt idx="2809">
                  <c:v>40440</c:v>
                </c:pt>
                <c:pt idx="2810">
                  <c:v>40441</c:v>
                </c:pt>
                <c:pt idx="2811">
                  <c:v>40442</c:v>
                </c:pt>
                <c:pt idx="2812">
                  <c:v>40443</c:v>
                </c:pt>
                <c:pt idx="2813">
                  <c:v>40444</c:v>
                </c:pt>
                <c:pt idx="2814">
                  <c:v>40445</c:v>
                </c:pt>
                <c:pt idx="2815">
                  <c:v>40446</c:v>
                </c:pt>
                <c:pt idx="2816">
                  <c:v>40447</c:v>
                </c:pt>
                <c:pt idx="2817">
                  <c:v>40448</c:v>
                </c:pt>
                <c:pt idx="2818">
                  <c:v>40449</c:v>
                </c:pt>
                <c:pt idx="2819">
                  <c:v>40450</c:v>
                </c:pt>
                <c:pt idx="2820">
                  <c:v>40451</c:v>
                </c:pt>
                <c:pt idx="2821">
                  <c:v>40452</c:v>
                </c:pt>
                <c:pt idx="2822">
                  <c:v>40453</c:v>
                </c:pt>
                <c:pt idx="2823">
                  <c:v>40454</c:v>
                </c:pt>
                <c:pt idx="2824">
                  <c:v>40455</c:v>
                </c:pt>
                <c:pt idx="2825">
                  <c:v>40456</c:v>
                </c:pt>
                <c:pt idx="2826">
                  <c:v>40457</c:v>
                </c:pt>
                <c:pt idx="2827">
                  <c:v>40458</c:v>
                </c:pt>
                <c:pt idx="2828">
                  <c:v>40459</c:v>
                </c:pt>
                <c:pt idx="2829">
                  <c:v>40460</c:v>
                </c:pt>
                <c:pt idx="2830">
                  <c:v>40461</c:v>
                </c:pt>
                <c:pt idx="2831">
                  <c:v>40462</c:v>
                </c:pt>
                <c:pt idx="2832">
                  <c:v>40463</c:v>
                </c:pt>
                <c:pt idx="2833">
                  <c:v>40464</c:v>
                </c:pt>
                <c:pt idx="2834">
                  <c:v>40465</c:v>
                </c:pt>
                <c:pt idx="2835">
                  <c:v>40466</c:v>
                </c:pt>
                <c:pt idx="2836">
                  <c:v>40467</c:v>
                </c:pt>
                <c:pt idx="2837">
                  <c:v>40468</c:v>
                </c:pt>
                <c:pt idx="2838">
                  <c:v>40469</c:v>
                </c:pt>
                <c:pt idx="2839">
                  <c:v>40470</c:v>
                </c:pt>
                <c:pt idx="2840">
                  <c:v>40471</c:v>
                </c:pt>
                <c:pt idx="2841">
                  <c:v>40472</c:v>
                </c:pt>
                <c:pt idx="2842">
                  <c:v>40473</c:v>
                </c:pt>
                <c:pt idx="2843">
                  <c:v>40474</c:v>
                </c:pt>
                <c:pt idx="2844">
                  <c:v>40475</c:v>
                </c:pt>
                <c:pt idx="2845">
                  <c:v>40476</c:v>
                </c:pt>
                <c:pt idx="2846">
                  <c:v>40477</c:v>
                </c:pt>
                <c:pt idx="2847">
                  <c:v>40478</c:v>
                </c:pt>
                <c:pt idx="2848">
                  <c:v>40479</c:v>
                </c:pt>
                <c:pt idx="2849">
                  <c:v>40480</c:v>
                </c:pt>
                <c:pt idx="2850">
                  <c:v>40481</c:v>
                </c:pt>
                <c:pt idx="2851">
                  <c:v>40482</c:v>
                </c:pt>
                <c:pt idx="2852">
                  <c:v>40483</c:v>
                </c:pt>
                <c:pt idx="2853">
                  <c:v>40484</c:v>
                </c:pt>
                <c:pt idx="2854">
                  <c:v>40485</c:v>
                </c:pt>
                <c:pt idx="2855">
                  <c:v>40486</c:v>
                </c:pt>
                <c:pt idx="2856">
                  <c:v>40487</c:v>
                </c:pt>
                <c:pt idx="2857">
                  <c:v>40488</c:v>
                </c:pt>
                <c:pt idx="2858">
                  <c:v>40489</c:v>
                </c:pt>
                <c:pt idx="2859">
                  <c:v>40490</c:v>
                </c:pt>
                <c:pt idx="2860">
                  <c:v>40491</c:v>
                </c:pt>
                <c:pt idx="2861">
                  <c:v>40492</c:v>
                </c:pt>
                <c:pt idx="2862">
                  <c:v>40493</c:v>
                </c:pt>
                <c:pt idx="2863">
                  <c:v>40494</c:v>
                </c:pt>
                <c:pt idx="2864">
                  <c:v>40495</c:v>
                </c:pt>
                <c:pt idx="2865">
                  <c:v>40496</c:v>
                </c:pt>
                <c:pt idx="2866">
                  <c:v>40497</c:v>
                </c:pt>
                <c:pt idx="2867">
                  <c:v>40498</c:v>
                </c:pt>
                <c:pt idx="2868">
                  <c:v>40499</c:v>
                </c:pt>
                <c:pt idx="2869">
                  <c:v>40500</c:v>
                </c:pt>
                <c:pt idx="2870">
                  <c:v>40501</c:v>
                </c:pt>
                <c:pt idx="2871">
                  <c:v>40502</c:v>
                </c:pt>
                <c:pt idx="2872">
                  <c:v>40503</c:v>
                </c:pt>
                <c:pt idx="2873">
                  <c:v>40504</c:v>
                </c:pt>
                <c:pt idx="2874">
                  <c:v>40505</c:v>
                </c:pt>
                <c:pt idx="2875">
                  <c:v>40506</c:v>
                </c:pt>
                <c:pt idx="2876">
                  <c:v>40507</c:v>
                </c:pt>
                <c:pt idx="2877">
                  <c:v>40508</c:v>
                </c:pt>
                <c:pt idx="2878">
                  <c:v>40509</c:v>
                </c:pt>
                <c:pt idx="2879">
                  <c:v>40510</c:v>
                </c:pt>
                <c:pt idx="2880">
                  <c:v>40511</c:v>
                </c:pt>
                <c:pt idx="2881">
                  <c:v>40512</c:v>
                </c:pt>
                <c:pt idx="2882">
                  <c:v>40513</c:v>
                </c:pt>
                <c:pt idx="2883">
                  <c:v>40514</c:v>
                </c:pt>
                <c:pt idx="2884">
                  <c:v>40515</c:v>
                </c:pt>
                <c:pt idx="2885">
                  <c:v>40516</c:v>
                </c:pt>
                <c:pt idx="2886">
                  <c:v>40517</c:v>
                </c:pt>
                <c:pt idx="2887">
                  <c:v>40518</c:v>
                </c:pt>
                <c:pt idx="2888">
                  <c:v>40519</c:v>
                </c:pt>
                <c:pt idx="2889">
                  <c:v>40520</c:v>
                </c:pt>
                <c:pt idx="2890">
                  <c:v>40521</c:v>
                </c:pt>
                <c:pt idx="2891">
                  <c:v>40522</c:v>
                </c:pt>
                <c:pt idx="2892">
                  <c:v>40523</c:v>
                </c:pt>
                <c:pt idx="2893">
                  <c:v>40524</c:v>
                </c:pt>
                <c:pt idx="2894">
                  <c:v>40525</c:v>
                </c:pt>
                <c:pt idx="2895">
                  <c:v>40526</c:v>
                </c:pt>
                <c:pt idx="2896">
                  <c:v>40527</c:v>
                </c:pt>
                <c:pt idx="2897">
                  <c:v>40528</c:v>
                </c:pt>
                <c:pt idx="2898">
                  <c:v>40529</c:v>
                </c:pt>
                <c:pt idx="2899">
                  <c:v>40530</c:v>
                </c:pt>
                <c:pt idx="2900">
                  <c:v>40531</c:v>
                </c:pt>
                <c:pt idx="2901">
                  <c:v>40532</c:v>
                </c:pt>
                <c:pt idx="2902">
                  <c:v>40533</c:v>
                </c:pt>
                <c:pt idx="2903">
                  <c:v>40534</c:v>
                </c:pt>
                <c:pt idx="2904">
                  <c:v>40535</c:v>
                </c:pt>
                <c:pt idx="2905">
                  <c:v>40536</c:v>
                </c:pt>
                <c:pt idx="2906">
                  <c:v>40537</c:v>
                </c:pt>
                <c:pt idx="2907">
                  <c:v>40538</c:v>
                </c:pt>
                <c:pt idx="2908">
                  <c:v>40539</c:v>
                </c:pt>
                <c:pt idx="2909">
                  <c:v>40540</c:v>
                </c:pt>
                <c:pt idx="2910">
                  <c:v>40541</c:v>
                </c:pt>
                <c:pt idx="2911">
                  <c:v>40542</c:v>
                </c:pt>
                <c:pt idx="2912">
                  <c:v>40543</c:v>
                </c:pt>
                <c:pt idx="2913">
                  <c:v>40544</c:v>
                </c:pt>
                <c:pt idx="2914">
                  <c:v>40545</c:v>
                </c:pt>
                <c:pt idx="2915">
                  <c:v>40546</c:v>
                </c:pt>
                <c:pt idx="2916">
                  <c:v>40547</c:v>
                </c:pt>
                <c:pt idx="2917">
                  <c:v>40548</c:v>
                </c:pt>
                <c:pt idx="2918">
                  <c:v>40549</c:v>
                </c:pt>
                <c:pt idx="2919">
                  <c:v>40550</c:v>
                </c:pt>
                <c:pt idx="2920">
                  <c:v>40551</c:v>
                </c:pt>
                <c:pt idx="2921">
                  <c:v>40552</c:v>
                </c:pt>
                <c:pt idx="2922">
                  <c:v>40553</c:v>
                </c:pt>
                <c:pt idx="2923">
                  <c:v>40555</c:v>
                </c:pt>
                <c:pt idx="2924">
                  <c:v>40556</c:v>
                </c:pt>
                <c:pt idx="2925">
                  <c:v>40557</c:v>
                </c:pt>
                <c:pt idx="2926">
                  <c:v>40558</c:v>
                </c:pt>
                <c:pt idx="2927">
                  <c:v>40559</c:v>
                </c:pt>
                <c:pt idx="2928">
                  <c:v>40560</c:v>
                </c:pt>
                <c:pt idx="2929">
                  <c:v>40561</c:v>
                </c:pt>
                <c:pt idx="2930">
                  <c:v>40562</c:v>
                </c:pt>
                <c:pt idx="2931">
                  <c:v>40563</c:v>
                </c:pt>
                <c:pt idx="2932">
                  <c:v>40564</c:v>
                </c:pt>
                <c:pt idx="2933">
                  <c:v>40565</c:v>
                </c:pt>
                <c:pt idx="2934">
                  <c:v>40566</c:v>
                </c:pt>
                <c:pt idx="2935">
                  <c:v>40567</c:v>
                </c:pt>
                <c:pt idx="2936">
                  <c:v>40568</c:v>
                </c:pt>
                <c:pt idx="2937">
                  <c:v>40569</c:v>
                </c:pt>
                <c:pt idx="2938">
                  <c:v>40570</c:v>
                </c:pt>
                <c:pt idx="2939">
                  <c:v>40571</c:v>
                </c:pt>
                <c:pt idx="2940">
                  <c:v>40572</c:v>
                </c:pt>
                <c:pt idx="2941">
                  <c:v>40573</c:v>
                </c:pt>
                <c:pt idx="2942">
                  <c:v>40574</c:v>
                </c:pt>
                <c:pt idx="2943">
                  <c:v>40575</c:v>
                </c:pt>
                <c:pt idx="2944">
                  <c:v>40576</c:v>
                </c:pt>
                <c:pt idx="2945">
                  <c:v>40577</c:v>
                </c:pt>
                <c:pt idx="2946">
                  <c:v>40578</c:v>
                </c:pt>
                <c:pt idx="2947">
                  <c:v>40579</c:v>
                </c:pt>
                <c:pt idx="2948">
                  <c:v>40580</c:v>
                </c:pt>
                <c:pt idx="2949">
                  <c:v>40581</c:v>
                </c:pt>
                <c:pt idx="2950">
                  <c:v>40582</c:v>
                </c:pt>
                <c:pt idx="2951">
                  <c:v>40583</c:v>
                </c:pt>
                <c:pt idx="2952">
                  <c:v>40584</c:v>
                </c:pt>
                <c:pt idx="2953">
                  <c:v>40585</c:v>
                </c:pt>
                <c:pt idx="2954">
                  <c:v>40586</c:v>
                </c:pt>
                <c:pt idx="2955">
                  <c:v>40587</c:v>
                </c:pt>
                <c:pt idx="2956">
                  <c:v>40588</c:v>
                </c:pt>
                <c:pt idx="2957">
                  <c:v>40589</c:v>
                </c:pt>
                <c:pt idx="2958">
                  <c:v>40590</c:v>
                </c:pt>
                <c:pt idx="2959">
                  <c:v>40591</c:v>
                </c:pt>
                <c:pt idx="2960">
                  <c:v>40592</c:v>
                </c:pt>
                <c:pt idx="2961">
                  <c:v>40593</c:v>
                </c:pt>
                <c:pt idx="2962">
                  <c:v>40594</c:v>
                </c:pt>
                <c:pt idx="2963">
                  <c:v>40595</c:v>
                </c:pt>
                <c:pt idx="2964">
                  <c:v>40596</c:v>
                </c:pt>
                <c:pt idx="2965">
                  <c:v>40597</c:v>
                </c:pt>
                <c:pt idx="2966">
                  <c:v>40598</c:v>
                </c:pt>
                <c:pt idx="2967">
                  <c:v>40599</c:v>
                </c:pt>
                <c:pt idx="2968">
                  <c:v>40600</c:v>
                </c:pt>
                <c:pt idx="2969">
                  <c:v>40601</c:v>
                </c:pt>
                <c:pt idx="2970">
                  <c:v>40602</c:v>
                </c:pt>
                <c:pt idx="2971">
                  <c:v>40603</c:v>
                </c:pt>
                <c:pt idx="2972">
                  <c:v>40604</c:v>
                </c:pt>
                <c:pt idx="2973">
                  <c:v>40605</c:v>
                </c:pt>
                <c:pt idx="2974">
                  <c:v>40606</c:v>
                </c:pt>
                <c:pt idx="2975">
                  <c:v>40607</c:v>
                </c:pt>
                <c:pt idx="2976">
                  <c:v>40608</c:v>
                </c:pt>
                <c:pt idx="2977">
                  <c:v>40609</c:v>
                </c:pt>
                <c:pt idx="2978">
                  <c:v>40610</c:v>
                </c:pt>
                <c:pt idx="2979">
                  <c:v>40611</c:v>
                </c:pt>
                <c:pt idx="2980">
                  <c:v>40612</c:v>
                </c:pt>
                <c:pt idx="2981">
                  <c:v>40613</c:v>
                </c:pt>
                <c:pt idx="2982">
                  <c:v>40614</c:v>
                </c:pt>
                <c:pt idx="2983">
                  <c:v>40615</c:v>
                </c:pt>
                <c:pt idx="2984">
                  <c:v>40616</c:v>
                </c:pt>
                <c:pt idx="2985">
                  <c:v>40617</c:v>
                </c:pt>
                <c:pt idx="2986">
                  <c:v>40618</c:v>
                </c:pt>
                <c:pt idx="2987">
                  <c:v>40619</c:v>
                </c:pt>
                <c:pt idx="2988">
                  <c:v>40620</c:v>
                </c:pt>
                <c:pt idx="2989">
                  <c:v>40621</c:v>
                </c:pt>
                <c:pt idx="2990">
                  <c:v>40622</c:v>
                </c:pt>
                <c:pt idx="2991">
                  <c:v>40623</c:v>
                </c:pt>
                <c:pt idx="2992">
                  <c:v>40624</c:v>
                </c:pt>
                <c:pt idx="2993">
                  <c:v>40625</c:v>
                </c:pt>
                <c:pt idx="2994">
                  <c:v>40626</c:v>
                </c:pt>
                <c:pt idx="2995">
                  <c:v>40627</c:v>
                </c:pt>
                <c:pt idx="2996">
                  <c:v>40628</c:v>
                </c:pt>
                <c:pt idx="2997">
                  <c:v>40629</c:v>
                </c:pt>
                <c:pt idx="2998">
                  <c:v>40630</c:v>
                </c:pt>
                <c:pt idx="2999">
                  <c:v>40631</c:v>
                </c:pt>
                <c:pt idx="3000">
                  <c:v>40632</c:v>
                </c:pt>
                <c:pt idx="3001">
                  <c:v>40633</c:v>
                </c:pt>
                <c:pt idx="3002">
                  <c:v>40634</c:v>
                </c:pt>
                <c:pt idx="3003">
                  <c:v>40635</c:v>
                </c:pt>
                <c:pt idx="3004">
                  <c:v>40636</c:v>
                </c:pt>
                <c:pt idx="3005">
                  <c:v>40637</c:v>
                </c:pt>
                <c:pt idx="3006">
                  <c:v>40638</c:v>
                </c:pt>
                <c:pt idx="3007">
                  <c:v>40639</c:v>
                </c:pt>
                <c:pt idx="3008">
                  <c:v>40640</c:v>
                </c:pt>
                <c:pt idx="3009">
                  <c:v>40641</c:v>
                </c:pt>
                <c:pt idx="3010">
                  <c:v>40642</c:v>
                </c:pt>
                <c:pt idx="3011">
                  <c:v>40643</c:v>
                </c:pt>
                <c:pt idx="3012">
                  <c:v>40644</c:v>
                </c:pt>
                <c:pt idx="3013">
                  <c:v>40645</c:v>
                </c:pt>
                <c:pt idx="3014">
                  <c:v>40646</c:v>
                </c:pt>
                <c:pt idx="3015">
                  <c:v>40647</c:v>
                </c:pt>
                <c:pt idx="3016">
                  <c:v>40648</c:v>
                </c:pt>
                <c:pt idx="3017">
                  <c:v>40649</c:v>
                </c:pt>
                <c:pt idx="3018">
                  <c:v>40650</c:v>
                </c:pt>
                <c:pt idx="3019">
                  <c:v>40651</c:v>
                </c:pt>
                <c:pt idx="3020">
                  <c:v>40652</c:v>
                </c:pt>
                <c:pt idx="3021">
                  <c:v>40653</c:v>
                </c:pt>
                <c:pt idx="3022">
                  <c:v>40654</c:v>
                </c:pt>
                <c:pt idx="3023">
                  <c:v>40655</c:v>
                </c:pt>
                <c:pt idx="3024">
                  <c:v>40656</c:v>
                </c:pt>
                <c:pt idx="3025">
                  <c:v>40657</c:v>
                </c:pt>
                <c:pt idx="3026">
                  <c:v>40658</c:v>
                </c:pt>
                <c:pt idx="3027">
                  <c:v>40659</c:v>
                </c:pt>
                <c:pt idx="3028">
                  <c:v>40660</c:v>
                </c:pt>
                <c:pt idx="3029">
                  <c:v>40661</c:v>
                </c:pt>
                <c:pt idx="3030">
                  <c:v>40662</c:v>
                </c:pt>
                <c:pt idx="3031">
                  <c:v>40663</c:v>
                </c:pt>
                <c:pt idx="3032">
                  <c:v>40664</c:v>
                </c:pt>
                <c:pt idx="3033">
                  <c:v>40665</c:v>
                </c:pt>
                <c:pt idx="3034">
                  <c:v>40666</c:v>
                </c:pt>
                <c:pt idx="3035">
                  <c:v>40667</c:v>
                </c:pt>
                <c:pt idx="3036">
                  <c:v>40668</c:v>
                </c:pt>
                <c:pt idx="3037">
                  <c:v>40669</c:v>
                </c:pt>
                <c:pt idx="3038">
                  <c:v>40670</c:v>
                </c:pt>
                <c:pt idx="3039">
                  <c:v>40671</c:v>
                </c:pt>
                <c:pt idx="3040">
                  <c:v>40672</c:v>
                </c:pt>
                <c:pt idx="3041">
                  <c:v>40673</c:v>
                </c:pt>
                <c:pt idx="3042">
                  <c:v>40674</c:v>
                </c:pt>
                <c:pt idx="3043">
                  <c:v>40675</c:v>
                </c:pt>
                <c:pt idx="3044">
                  <c:v>40676</c:v>
                </c:pt>
                <c:pt idx="3045">
                  <c:v>40677</c:v>
                </c:pt>
                <c:pt idx="3046">
                  <c:v>40678</c:v>
                </c:pt>
                <c:pt idx="3047">
                  <c:v>40679</c:v>
                </c:pt>
                <c:pt idx="3048">
                  <c:v>40680</c:v>
                </c:pt>
                <c:pt idx="3049">
                  <c:v>40681</c:v>
                </c:pt>
                <c:pt idx="3050">
                  <c:v>40682</c:v>
                </c:pt>
                <c:pt idx="3051">
                  <c:v>40683</c:v>
                </c:pt>
                <c:pt idx="3052">
                  <c:v>40684</c:v>
                </c:pt>
                <c:pt idx="3053">
                  <c:v>40685</c:v>
                </c:pt>
                <c:pt idx="3054">
                  <c:v>40686</c:v>
                </c:pt>
                <c:pt idx="3055">
                  <c:v>40687</c:v>
                </c:pt>
                <c:pt idx="3056">
                  <c:v>40688</c:v>
                </c:pt>
                <c:pt idx="3057">
                  <c:v>40689</c:v>
                </c:pt>
                <c:pt idx="3058">
                  <c:v>40690</c:v>
                </c:pt>
                <c:pt idx="3059">
                  <c:v>40691</c:v>
                </c:pt>
                <c:pt idx="3060">
                  <c:v>40692</c:v>
                </c:pt>
                <c:pt idx="3061">
                  <c:v>40693</c:v>
                </c:pt>
                <c:pt idx="3062">
                  <c:v>40694</c:v>
                </c:pt>
                <c:pt idx="3063">
                  <c:v>40695</c:v>
                </c:pt>
                <c:pt idx="3064">
                  <c:v>40696</c:v>
                </c:pt>
                <c:pt idx="3065">
                  <c:v>40697</c:v>
                </c:pt>
                <c:pt idx="3066">
                  <c:v>40698</c:v>
                </c:pt>
                <c:pt idx="3067">
                  <c:v>40699</c:v>
                </c:pt>
                <c:pt idx="3068">
                  <c:v>40700</c:v>
                </c:pt>
                <c:pt idx="3069">
                  <c:v>40701</c:v>
                </c:pt>
                <c:pt idx="3070">
                  <c:v>40702</c:v>
                </c:pt>
                <c:pt idx="3071">
                  <c:v>40703</c:v>
                </c:pt>
                <c:pt idx="3072">
                  <c:v>40704</c:v>
                </c:pt>
                <c:pt idx="3073">
                  <c:v>40705</c:v>
                </c:pt>
                <c:pt idx="3074">
                  <c:v>40706</c:v>
                </c:pt>
                <c:pt idx="3075">
                  <c:v>40707</c:v>
                </c:pt>
                <c:pt idx="3076">
                  <c:v>40708</c:v>
                </c:pt>
                <c:pt idx="3077">
                  <c:v>40709</c:v>
                </c:pt>
                <c:pt idx="3078">
                  <c:v>40710</c:v>
                </c:pt>
                <c:pt idx="3079">
                  <c:v>40711</c:v>
                </c:pt>
                <c:pt idx="3080">
                  <c:v>40712</c:v>
                </c:pt>
                <c:pt idx="3081">
                  <c:v>40713</c:v>
                </c:pt>
                <c:pt idx="3082">
                  <c:v>40714</c:v>
                </c:pt>
                <c:pt idx="3083">
                  <c:v>40715</c:v>
                </c:pt>
                <c:pt idx="3084">
                  <c:v>40716</c:v>
                </c:pt>
                <c:pt idx="3085">
                  <c:v>40717</c:v>
                </c:pt>
                <c:pt idx="3086">
                  <c:v>40718</c:v>
                </c:pt>
                <c:pt idx="3087">
                  <c:v>40719</c:v>
                </c:pt>
                <c:pt idx="3088">
                  <c:v>40720</c:v>
                </c:pt>
                <c:pt idx="3089">
                  <c:v>40721</c:v>
                </c:pt>
                <c:pt idx="3090">
                  <c:v>40722</c:v>
                </c:pt>
                <c:pt idx="3091">
                  <c:v>40723</c:v>
                </c:pt>
                <c:pt idx="3092">
                  <c:v>40724</c:v>
                </c:pt>
                <c:pt idx="3093">
                  <c:v>40725</c:v>
                </c:pt>
                <c:pt idx="3094">
                  <c:v>40726</c:v>
                </c:pt>
                <c:pt idx="3095">
                  <c:v>40727</c:v>
                </c:pt>
                <c:pt idx="3096">
                  <c:v>40728</c:v>
                </c:pt>
                <c:pt idx="3097">
                  <c:v>40729</c:v>
                </c:pt>
                <c:pt idx="3098">
                  <c:v>40730</c:v>
                </c:pt>
                <c:pt idx="3099">
                  <c:v>40731</c:v>
                </c:pt>
                <c:pt idx="3100">
                  <c:v>40732</c:v>
                </c:pt>
                <c:pt idx="3101">
                  <c:v>40733</c:v>
                </c:pt>
                <c:pt idx="3102">
                  <c:v>40734</c:v>
                </c:pt>
                <c:pt idx="3103">
                  <c:v>40735</c:v>
                </c:pt>
                <c:pt idx="3104">
                  <c:v>40736</c:v>
                </c:pt>
                <c:pt idx="3105">
                  <c:v>40737</c:v>
                </c:pt>
                <c:pt idx="3106">
                  <c:v>40738</c:v>
                </c:pt>
                <c:pt idx="3107">
                  <c:v>40739</c:v>
                </c:pt>
                <c:pt idx="3108">
                  <c:v>40740</c:v>
                </c:pt>
                <c:pt idx="3109">
                  <c:v>40741</c:v>
                </c:pt>
                <c:pt idx="3110">
                  <c:v>40742</c:v>
                </c:pt>
                <c:pt idx="3111">
                  <c:v>40743</c:v>
                </c:pt>
                <c:pt idx="3112">
                  <c:v>40744</c:v>
                </c:pt>
                <c:pt idx="3113">
                  <c:v>40745</c:v>
                </c:pt>
                <c:pt idx="3114">
                  <c:v>40746</c:v>
                </c:pt>
                <c:pt idx="3115">
                  <c:v>40747</c:v>
                </c:pt>
                <c:pt idx="3116">
                  <c:v>40748</c:v>
                </c:pt>
                <c:pt idx="3117">
                  <c:v>40749</c:v>
                </c:pt>
                <c:pt idx="3118">
                  <c:v>40751</c:v>
                </c:pt>
                <c:pt idx="3119">
                  <c:v>40752</c:v>
                </c:pt>
                <c:pt idx="3120">
                  <c:v>40753</c:v>
                </c:pt>
                <c:pt idx="3121">
                  <c:v>40754</c:v>
                </c:pt>
                <c:pt idx="3122">
                  <c:v>40755</c:v>
                </c:pt>
                <c:pt idx="3123">
                  <c:v>40756</c:v>
                </c:pt>
                <c:pt idx="3124">
                  <c:v>40757</c:v>
                </c:pt>
                <c:pt idx="3125">
                  <c:v>40758</c:v>
                </c:pt>
                <c:pt idx="3126">
                  <c:v>40759</c:v>
                </c:pt>
                <c:pt idx="3127">
                  <c:v>40760</c:v>
                </c:pt>
                <c:pt idx="3128">
                  <c:v>40761</c:v>
                </c:pt>
                <c:pt idx="3129">
                  <c:v>40762</c:v>
                </c:pt>
                <c:pt idx="3130">
                  <c:v>40763</c:v>
                </c:pt>
                <c:pt idx="3131">
                  <c:v>40764</c:v>
                </c:pt>
                <c:pt idx="3132">
                  <c:v>40765</c:v>
                </c:pt>
                <c:pt idx="3133">
                  <c:v>40766</c:v>
                </c:pt>
                <c:pt idx="3134">
                  <c:v>40767</c:v>
                </c:pt>
                <c:pt idx="3135">
                  <c:v>40768</c:v>
                </c:pt>
                <c:pt idx="3136">
                  <c:v>40769</c:v>
                </c:pt>
                <c:pt idx="3137">
                  <c:v>40770</c:v>
                </c:pt>
                <c:pt idx="3138">
                  <c:v>40771</c:v>
                </c:pt>
                <c:pt idx="3139">
                  <c:v>40772</c:v>
                </c:pt>
                <c:pt idx="3140">
                  <c:v>40773</c:v>
                </c:pt>
                <c:pt idx="3141">
                  <c:v>40774</c:v>
                </c:pt>
                <c:pt idx="3142">
                  <c:v>40775</c:v>
                </c:pt>
                <c:pt idx="3143">
                  <c:v>40777</c:v>
                </c:pt>
                <c:pt idx="3144">
                  <c:v>40778</c:v>
                </c:pt>
                <c:pt idx="3145">
                  <c:v>40779</c:v>
                </c:pt>
                <c:pt idx="3146">
                  <c:v>40780</c:v>
                </c:pt>
                <c:pt idx="3147">
                  <c:v>40781</c:v>
                </c:pt>
                <c:pt idx="3148">
                  <c:v>40782</c:v>
                </c:pt>
                <c:pt idx="3149">
                  <c:v>40783</c:v>
                </c:pt>
                <c:pt idx="3150">
                  <c:v>40784</c:v>
                </c:pt>
                <c:pt idx="3151">
                  <c:v>40785</c:v>
                </c:pt>
                <c:pt idx="3152">
                  <c:v>40786</c:v>
                </c:pt>
                <c:pt idx="3153">
                  <c:v>40787</c:v>
                </c:pt>
                <c:pt idx="3154">
                  <c:v>40788</c:v>
                </c:pt>
                <c:pt idx="3155">
                  <c:v>40789</c:v>
                </c:pt>
                <c:pt idx="3156">
                  <c:v>40790</c:v>
                </c:pt>
                <c:pt idx="3157">
                  <c:v>40791</c:v>
                </c:pt>
                <c:pt idx="3158">
                  <c:v>40792</c:v>
                </c:pt>
                <c:pt idx="3159">
                  <c:v>40793</c:v>
                </c:pt>
                <c:pt idx="3160">
                  <c:v>40794</c:v>
                </c:pt>
                <c:pt idx="3161">
                  <c:v>40795</c:v>
                </c:pt>
                <c:pt idx="3162">
                  <c:v>40796</c:v>
                </c:pt>
                <c:pt idx="3163">
                  <c:v>40797</c:v>
                </c:pt>
                <c:pt idx="3164">
                  <c:v>40798</c:v>
                </c:pt>
                <c:pt idx="3165">
                  <c:v>40799</c:v>
                </c:pt>
                <c:pt idx="3166">
                  <c:v>40800</c:v>
                </c:pt>
                <c:pt idx="3167">
                  <c:v>40801</c:v>
                </c:pt>
                <c:pt idx="3168">
                  <c:v>40802</c:v>
                </c:pt>
                <c:pt idx="3169">
                  <c:v>40803</c:v>
                </c:pt>
                <c:pt idx="3170">
                  <c:v>40805</c:v>
                </c:pt>
                <c:pt idx="3171">
                  <c:v>40806</c:v>
                </c:pt>
                <c:pt idx="3172">
                  <c:v>40807</c:v>
                </c:pt>
                <c:pt idx="3173">
                  <c:v>40808</c:v>
                </c:pt>
                <c:pt idx="3174">
                  <c:v>40809</c:v>
                </c:pt>
                <c:pt idx="3175">
                  <c:v>40810</c:v>
                </c:pt>
                <c:pt idx="3176">
                  <c:v>40811</c:v>
                </c:pt>
                <c:pt idx="3177">
                  <c:v>40812</c:v>
                </c:pt>
                <c:pt idx="3178">
                  <c:v>40813</c:v>
                </c:pt>
                <c:pt idx="3179">
                  <c:v>40814</c:v>
                </c:pt>
                <c:pt idx="3180">
                  <c:v>40815</c:v>
                </c:pt>
                <c:pt idx="3181">
                  <c:v>40816</c:v>
                </c:pt>
                <c:pt idx="3182">
                  <c:v>40817</c:v>
                </c:pt>
                <c:pt idx="3183">
                  <c:v>40818</c:v>
                </c:pt>
                <c:pt idx="3184">
                  <c:v>40819</c:v>
                </c:pt>
                <c:pt idx="3185">
                  <c:v>40820</c:v>
                </c:pt>
                <c:pt idx="3186">
                  <c:v>40821</c:v>
                </c:pt>
                <c:pt idx="3187">
                  <c:v>40822</c:v>
                </c:pt>
                <c:pt idx="3188">
                  <c:v>40823</c:v>
                </c:pt>
                <c:pt idx="3189">
                  <c:v>40824</c:v>
                </c:pt>
                <c:pt idx="3190">
                  <c:v>40825</c:v>
                </c:pt>
                <c:pt idx="3191">
                  <c:v>40826</c:v>
                </c:pt>
                <c:pt idx="3192">
                  <c:v>40827</c:v>
                </c:pt>
                <c:pt idx="3193">
                  <c:v>40828</c:v>
                </c:pt>
                <c:pt idx="3194">
                  <c:v>40829</c:v>
                </c:pt>
                <c:pt idx="3195">
                  <c:v>40830</c:v>
                </c:pt>
                <c:pt idx="3196">
                  <c:v>40831</c:v>
                </c:pt>
                <c:pt idx="3197">
                  <c:v>40832</c:v>
                </c:pt>
                <c:pt idx="3198">
                  <c:v>40833</c:v>
                </c:pt>
                <c:pt idx="3199">
                  <c:v>40834</c:v>
                </c:pt>
                <c:pt idx="3200">
                  <c:v>40835</c:v>
                </c:pt>
                <c:pt idx="3201">
                  <c:v>40836</c:v>
                </c:pt>
                <c:pt idx="3202">
                  <c:v>40837</c:v>
                </c:pt>
                <c:pt idx="3203">
                  <c:v>40838</c:v>
                </c:pt>
                <c:pt idx="3204">
                  <c:v>40839</c:v>
                </c:pt>
                <c:pt idx="3205">
                  <c:v>40840</c:v>
                </c:pt>
                <c:pt idx="3206">
                  <c:v>40841</c:v>
                </c:pt>
                <c:pt idx="3207">
                  <c:v>40842</c:v>
                </c:pt>
                <c:pt idx="3208">
                  <c:v>40843</c:v>
                </c:pt>
                <c:pt idx="3209">
                  <c:v>40844</c:v>
                </c:pt>
                <c:pt idx="3210">
                  <c:v>40845</c:v>
                </c:pt>
                <c:pt idx="3211">
                  <c:v>40846</c:v>
                </c:pt>
                <c:pt idx="3212">
                  <c:v>40847</c:v>
                </c:pt>
                <c:pt idx="3213">
                  <c:v>40848</c:v>
                </c:pt>
                <c:pt idx="3214">
                  <c:v>40849</c:v>
                </c:pt>
                <c:pt idx="3215">
                  <c:v>40850</c:v>
                </c:pt>
                <c:pt idx="3216">
                  <c:v>40851</c:v>
                </c:pt>
                <c:pt idx="3217">
                  <c:v>40852</c:v>
                </c:pt>
                <c:pt idx="3218">
                  <c:v>40853</c:v>
                </c:pt>
                <c:pt idx="3219">
                  <c:v>40854</c:v>
                </c:pt>
                <c:pt idx="3220">
                  <c:v>40855</c:v>
                </c:pt>
                <c:pt idx="3221">
                  <c:v>40856</c:v>
                </c:pt>
                <c:pt idx="3222">
                  <c:v>40857</c:v>
                </c:pt>
                <c:pt idx="3223">
                  <c:v>40858</c:v>
                </c:pt>
                <c:pt idx="3224">
                  <c:v>40859</c:v>
                </c:pt>
                <c:pt idx="3225">
                  <c:v>40860</c:v>
                </c:pt>
                <c:pt idx="3226">
                  <c:v>40861</c:v>
                </c:pt>
                <c:pt idx="3227">
                  <c:v>40862</c:v>
                </c:pt>
                <c:pt idx="3228">
                  <c:v>40863</c:v>
                </c:pt>
                <c:pt idx="3229">
                  <c:v>40864</c:v>
                </c:pt>
                <c:pt idx="3230">
                  <c:v>40865</c:v>
                </c:pt>
                <c:pt idx="3231">
                  <c:v>40866</c:v>
                </c:pt>
                <c:pt idx="3232">
                  <c:v>40867</c:v>
                </c:pt>
                <c:pt idx="3233">
                  <c:v>40868</c:v>
                </c:pt>
                <c:pt idx="3234">
                  <c:v>40869</c:v>
                </c:pt>
                <c:pt idx="3235">
                  <c:v>40870</c:v>
                </c:pt>
                <c:pt idx="3236">
                  <c:v>40871</c:v>
                </c:pt>
                <c:pt idx="3237">
                  <c:v>40872</c:v>
                </c:pt>
                <c:pt idx="3238">
                  <c:v>40873</c:v>
                </c:pt>
                <c:pt idx="3239">
                  <c:v>40875</c:v>
                </c:pt>
                <c:pt idx="3240">
                  <c:v>40876</c:v>
                </c:pt>
                <c:pt idx="3241">
                  <c:v>40880</c:v>
                </c:pt>
                <c:pt idx="3242">
                  <c:v>40881</c:v>
                </c:pt>
                <c:pt idx="3243">
                  <c:v>40882</c:v>
                </c:pt>
                <c:pt idx="3244">
                  <c:v>40883</c:v>
                </c:pt>
                <c:pt idx="3245">
                  <c:v>40884</c:v>
                </c:pt>
                <c:pt idx="3246">
                  <c:v>40885</c:v>
                </c:pt>
                <c:pt idx="3247">
                  <c:v>40886</c:v>
                </c:pt>
                <c:pt idx="3248">
                  <c:v>40887</c:v>
                </c:pt>
                <c:pt idx="3249">
                  <c:v>40888</c:v>
                </c:pt>
                <c:pt idx="3250">
                  <c:v>40889</c:v>
                </c:pt>
                <c:pt idx="3251">
                  <c:v>40890</c:v>
                </c:pt>
                <c:pt idx="3252">
                  <c:v>40891</c:v>
                </c:pt>
                <c:pt idx="3253">
                  <c:v>40892</c:v>
                </c:pt>
                <c:pt idx="3254">
                  <c:v>40893</c:v>
                </c:pt>
                <c:pt idx="3255">
                  <c:v>40894</c:v>
                </c:pt>
                <c:pt idx="3256">
                  <c:v>40895</c:v>
                </c:pt>
                <c:pt idx="3257">
                  <c:v>40896</c:v>
                </c:pt>
                <c:pt idx="3258">
                  <c:v>40897</c:v>
                </c:pt>
                <c:pt idx="3259">
                  <c:v>40898</c:v>
                </c:pt>
                <c:pt idx="3260">
                  <c:v>40899</c:v>
                </c:pt>
                <c:pt idx="3261">
                  <c:v>40900</c:v>
                </c:pt>
                <c:pt idx="3262">
                  <c:v>40901</c:v>
                </c:pt>
                <c:pt idx="3263">
                  <c:v>40902</c:v>
                </c:pt>
                <c:pt idx="3264">
                  <c:v>40903</c:v>
                </c:pt>
                <c:pt idx="3265">
                  <c:v>40904</c:v>
                </c:pt>
                <c:pt idx="3266">
                  <c:v>40905</c:v>
                </c:pt>
                <c:pt idx="3267">
                  <c:v>40906</c:v>
                </c:pt>
                <c:pt idx="3268">
                  <c:v>40907</c:v>
                </c:pt>
                <c:pt idx="3269">
                  <c:v>40908</c:v>
                </c:pt>
                <c:pt idx="3270">
                  <c:v>40909</c:v>
                </c:pt>
                <c:pt idx="3271">
                  <c:v>40910</c:v>
                </c:pt>
              </c:numCache>
            </c:numRef>
          </c:cat>
          <c:val>
            <c:numRef>
              <c:f>Sheet1!$AL$2:$AL$5592</c:f>
              <c:numCache>
                <c:formatCode>0</c:formatCode>
                <c:ptCount val="5591"/>
                <c:pt idx="0">
                  <c:v>1456.6269445808048</c:v>
                </c:pt>
                <c:pt idx="1">
                  <c:v>1456.6269445808048</c:v>
                </c:pt>
                <c:pt idx="2">
                  <c:v>1456.6269445808048</c:v>
                </c:pt>
                <c:pt idx="3">
                  <c:v>1456.6269445808048</c:v>
                </c:pt>
                <c:pt idx="4">
                  <c:v>1456.6269445808048</c:v>
                </c:pt>
                <c:pt idx="5">
                  <c:v>1456.6269445808048</c:v>
                </c:pt>
                <c:pt idx="6">
                  <c:v>1456.6269445808048</c:v>
                </c:pt>
                <c:pt idx="7">
                  <c:v>1456.6269445808048</c:v>
                </c:pt>
                <c:pt idx="8">
                  <c:v>1456.6269445808048</c:v>
                </c:pt>
                <c:pt idx="9">
                  <c:v>1456.6269445808048</c:v>
                </c:pt>
                <c:pt idx="10">
                  <c:v>1456.6269445808048</c:v>
                </c:pt>
                <c:pt idx="11">
                  <c:v>1456.6269445808048</c:v>
                </c:pt>
                <c:pt idx="12">
                  <c:v>1456.6269445808048</c:v>
                </c:pt>
                <c:pt idx="13">
                  <c:v>1456.6269445808048</c:v>
                </c:pt>
                <c:pt idx="14">
                  <c:v>1456.6269445808048</c:v>
                </c:pt>
                <c:pt idx="15">
                  <c:v>1456.6269445808048</c:v>
                </c:pt>
                <c:pt idx="16">
                  <c:v>1456.6269445808048</c:v>
                </c:pt>
                <c:pt idx="17">
                  <c:v>1456.6269445808048</c:v>
                </c:pt>
                <c:pt idx="18">
                  <c:v>1456.6269445808048</c:v>
                </c:pt>
                <c:pt idx="19">
                  <c:v>1456.6269445808048</c:v>
                </c:pt>
                <c:pt idx="20">
                  <c:v>1456.6269445808048</c:v>
                </c:pt>
                <c:pt idx="21">
                  <c:v>1456.6269445808048</c:v>
                </c:pt>
                <c:pt idx="22">
                  <c:v>1456.6269445808048</c:v>
                </c:pt>
                <c:pt idx="23">
                  <c:v>1456.6269445808048</c:v>
                </c:pt>
                <c:pt idx="24">
                  <c:v>1456.6269445808048</c:v>
                </c:pt>
                <c:pt idx="25">
                  <c:v>1456.6269445808048</c:v>
                </c:pt>
                <c:pt idx="26">
                  <c:v>1456.6269445808048</c:v>
                </c:pt>
                <c:pt idx="27">
                  <c:v>1456.6269445808048</c:v>
                </c:pt>
                <c:pt idx="28">
                  <c:v>1456.6269445808048</c:v>
                </c:pt>
                <c:pt idx="29">
                  <c:v>1456.6269445808048</c:v>
                </c:pt>
                <c:pt idx="30">
                  <c:v>1456.6269445808048</c:v>
                </c:pt>
                <c:pt idx="31">
                  <c:v>1456.6269445808048</c:v>
                </c:pt>
                <c:pt idx="32">
                  <c:v>1456.6269445808048</c:v>
                </c:pt>
                <c:pt idx="33">
                  <c:v>1456.6269445808048</c:v>
                </c:pt>
                <c:pt idx="34">
                  <c:v>1456.6269445808048</c:v>
                </c:pt>
                <c:pt idx="35">
                  <c:v>1456.6269445808048</c:v>
                </c:pt>
                <c:pt idx="36">
                  <c:v>1456.6269445808048</c:v>
                </c:pt>
                <c:pt idx="37">
                  <c:v>1456.6269445808048</c:v>
                </c:pt>
                <c:pt idx="38">
                  <c:v>1456.6269445808048</c:v>
                </c:pt>
                <c:pt idx="39">
                  <c:v>1456.6269445808048</c:v>
                </c:pt>
                <c:pt idx="40">
                  <c:v>1456.6269445808048</c:v>
                </c:pt>
                <c:pt idx="41">
                  <c:v>1456.6269445808048</c:v>
                </c:pt>
                <c:pt idx="42">
                  <c:v>1456.6269445808048</c:v>
                </c:pt>
                <c:pt idx="43">
                  <c:v>1456.6269445808048</c:v>
                </c:pt>
                <c:pt idx="44">
                  <c:v>1456.6269445808048</c:v>
                </c:pt>
                <c:pt idx="45">
                  <c:v>1456.6269445808048</c:v>
                </c:pt>
                <c:pt idx="46">
                  <c:v>1456.6269445808048</c:v>
                </c:pt>
                <c:pt idx="47">
                  <c:v>1456.6269445808048</c:v>
                </c:pt>
                <c:pt idx="48">
                  <c:v>1456.6269445808048</c:v>
                </c:pt>
                <c:pt idx="49">
                  <c:v>1456.6269445808048</c:v>
                </c:pt>
                <c:pt idx="50">
                  <c:v>1456.6269445808048</c:v>
                </c:pt>
                <c:pt idx="51">
                  <c:v>1456.6269445808048</c:v>
                </c:pt>
                <c:pt idx="52">
                  <c:v>1456.6269445808048</c:v>
                </c:pt>
                <c:pt idx="53">
                  <c:v>1456.6269445808048</c:v>
                </c:pt>
                <c:pt idx="54">
                  <c:v>1456.6269445808048</c:v>
                </c:pt>
                <c:pt idx="55">
                  <c:v>1456.6269445808048</c:v>
                </c:pt>
                <c:pt idx="56">
                  <c:v>1456.6269445808048</c:v>
                </c:pt>
                <c:pt idx="57">
                  <c:v>1456.6269445808048</c:v>
                </c:pt>
                <c:pt idx="58">
                  <c:v>1456.6269445808048</c:v>
                </c:pt>
                <c:pt idx="59">
                  <c:v>1456.6269445808048</c:v>
                </c:pt>
                <c:pt idx="60">
                  <c:v>1456.6269445808048</c:v>
                </c:pt>
                <c:pt idx="61">
                  <c:v>1456.6269445808048</c:v>
                </c:pt>
                <c:pt idx="62">
                  <c:v>1456.6269445808048</c:v>
                </c:pt>
                <c:pt idx="63">
                  <c:v>1456.6269445808048</c:v>
                </c:pt>
                <c:pt idx="64">
                  <c:v>1456.6269445808048</c:v>
                </c:pt>
                <c:pt idx="65">
                  <c:v>1456.6269445808048</c:v>
                </c:pt>
                <c:pt idx="66">
                  <c:v>1456.6269445808048</c:v>
                </c:pt>
                <c:pt idx="67">
                  <c:v>1456.6269445808048</c:v>
                </c:pt>
                <c:pt idx="68">
                  <c:v>1456.6269445808048</c:v>
                </c:pt>
                <c:pt idx="69">
                  <c:v>1456.6269445808048</c:v>
                </c:pt>
                <c:pt idx="70">
                  <c:v>1456.6269445808048</c:v>
                </c:pt>
                <c:pt idx="71">
                  <c:v>1456.6269445808048</c:v>
                </c:pt>
                <c:pt idx="72">
                  <c:v>1456.6269445808048</c:v>
                </c:pt>
                <c:pt idx="73">
                  <c:v>1456.6269445808048</c:v>
                </c:pt>
                <c:pt idx="74">
                  <c:v>1456.6269445808048</c:v>
                </c:pt>
                <c:pt idx="75">
                  <c:v>1456.6269445808048</c:v>
                </c:pt>
                <c:pt idx="76">
                  <c:v>1456.6269445808048</c:v>
                </c:pt>
                <c:pt idx="77">
                  <c:v>1456.6269445808048</c:v>
                </c:pt>
                <c:pt idx="78">
                  <c:v>1456.6269445808048</c:v>
                </c:pt>
                <c:pt idx="79">
                  <c:v>1456.6269445808048</c:v>
                </c:pt>
                <c:pt idx="80">
                  <c:v>1456.6269445808048</c:v>
                </c:pt>
                <c:pt idx="81">
                  <c:v>1456.6269445808048</c:v>
                </c:pt>
                <c:pt idx="82">
                  <c:v>1456.6269445808048</c:v>
                </c:pt>
                <c:pt idx="83">
                  <c:v>1456.6269445808048</c:v>
                </c:pt>
                <c:pt idx="84">
                  <c:v>1456.6269445808048</c:v>
                </c:pt>
                <c:pt idx="85">
                  <c:v>1456.6269445808048</c:v>
                </c:pt>
                <c:pt idx="86">
                  <c:v>1456.6269445808048</c:v>
                </c:pt>
                <c:pt idx="87">
                  <c:v>1456.6269445808048</c:v>
                </c:pt>
                <c:pt idx="88">
                  <c:v>1456.6269445808048</c:v>
                </c:pt>
                <c:pt idx="89">
                  <c:v>1456.6269445808048</c:v>
                </c:pt>
                <c:pt idx="90">
                  <c:v>1456.6269445808048</c:v>
                </c:pt>
                <c:pt idx="91">
                  <c:v>1456.6269445808048</c:v>
                </c:pt>
                <c:pt idx="92">
                  <c:v>1456.6269445808048</c:v>
                </c:pt>
                <c:pt idx="93">
                  <c:v>1456.6269445808048</c:v>
                </c:pt>
                <c:pt idx="94">
                  <c:v>1456.6269445808048</c:v>
                </c:pt>
                <c:pt idx="95">
                  <c:v>1456.6269445808048</c:v>
                </c:pt>
                <c:pt idx="96">
                  <c:v>1456.6269445808048</c:v>
                </c:pt>
                <c:pt idx="97">
                  <c:v>1456.6269445808048</c:v>
                </c:pt>
                <c:pt idx="98">
                  <c:v>1456.6269445808048</c:v>
                </c:pt>
                <c:pt idx="99">
                  <c:v>1456.6269445808048</c:v>
                </c:pt>
                <c:pt idx="100">
                  <c:v>1456.6269445808048</c:v>
                </c:pt>
                <c:pt idx="101">
                  <c:v>1456.6269445808048</c:v>
                </c:pt>
                <c:pt idx="102">
                  <c:v>1456.6269445808048</c:v>
                </c:pt>
                <c:pt idx="103">
                  <c:v>1456.6269445808048</c:v>
                </c:pt>
                <c:pt idx="104">
                  <c:v>1456.6269445808048</c:v>
                </c:pt>
                <c:pt idx="105">
                  <c:v>1456.6269445808048</c:v>
                </c:pt>
                <c:pt idx="106">
                  <c:v>1456.6269445808048</c:v>
                </c:pt>
                <c:pt idx="107">
                  <c:v>1456.6269445808048</c:v>
                </c:pt>
                <c:pt idx="108">
                  <c:v>1456.6269445808048</c:v>
                </c:pt>
                <c:pt idx="109">
                  <c:v>1456.6269445808048</c:v>
                </c:pt>
                <c:pt idx="110">
                  <c:v>1456.6269445808048</c:v>
                </c:pt>
                <c:pt idx="111">
                  <c:v>1456.6269445808048</c:v>
                </c:pt>
                <c:pt idx="112">
                  <c:v>1456.6269445808048</c:v>
                </c:pt>
                <c:pt idx="113">
                  <c:v>1456.6269445808048</c:v>
                </c:pt>
                <c:pt idx="114">
                  <c:v>1456.6269445808048</c:v>
                </c:pt>
                <c:pt idx="115">
                  <c:v>1456.6269445808048</c:v>
                </c:pt>
                <c:pt idx="116">
                  <c:v>1456.6269445808048</c:v>
                </c:pt>
                <c:pt idx="117">
                  <c:v>1456.6269445808048</c:v>
                </c:pt>
                <c:pt idx="118">
                  <c:v>1456.6269445808048</c:v>
                </c:pt>
                <c:pt idx="119">
                  <c:v>1456.6269445808048</c:v>
                </c:pt>
                <c:pt idx="120">
                  <c:v>1456.6269445808048</c:v>
                </c:pt>
                <c:pt idx="121">
                  <c:v>1456.6269445808048</c:v>
                </c:pt>
                <c:pt idx="122">
                  <c:v>1456.6269445808048</c:v>
                </c:pt>
                <c:pt idx="123">
                  <c:v>1456.6269445808048</c:v>
                </c:pt>
                <c:pt idx="124">
                  <c:v>1456.6269445808048</c:v>
                </c:pt>
                <c:pt idx="125">
                  <c:v>1456.6269445808048</c:v>
                </c:pt>
                <c:pt idx="126">
                  <c:v>1456.6269445808048</c:v>
                </c:pt>
                <c:pt idx="127">
                  <c:v>1456.6269445808048</c:v>
                </c:pt>
                <c:pt idx="128">
                  <c:v>1456.6269445808048</c:v>
                </c:pt>
                <c:pt idx="129">
                  <c:v>1456.6269445808048</c:v>
                </c:pt>
                <c:pt idx="130">
                  <c:v>1456.6269445808048</c:v>
                </c:pt>
                <c:pt idx="131">
                  <c:v>1456.6269445808048</c:v>
                </c:pt>
                <c:pt idx="132">
                  <c:v>1456.6269445808048</c:v>
                </c:pt>
                <c:pt idx="133">
                  <c:v>1456.6269445808048</c:v>
                </c:pt>
                <c:pt idx="134">
                  <c:v>1456.6269445808048</c:v>
                </c:pt>
                <c:pt idx="135">
                  <c:v>1456.6269445808048</c:v>
                </c:pt>
                <c:pt idx="136">
                  <c:v>1456.6269445808048</c:v>
                </c:pt>
                <c:pt idx="137">
                  <c:v>1456.6269445808048</c:v>
                </c:pt>
                <c:pt idx="138">
                  <c:v>1456.6269445808048</c:v>
                </c:pt>
                <c:pt idx="139">
                  <c:v>1456.6269445808048</c:v>
                </c:pt>
                <c:pt idx="140">
                  <c:v>1456.6269445808048</c:v>
                </c:pt>
                <c:pt idx="141">
                  <c:v>1456.6269445808048</c:v>
                </c:pt>
                <c:pt idx="142">
                  <c:v>1456.6269445808048</c:v>
                </c:pt>
                <c:pt idx="143">
                  <c:v>1456.6269445808048</c:v>
                </c:pt>
                <c:pt idx="144">
                  <c:v>1456.6269445808048</c:v>
                </c:pt>
                <c:pt idx="145">
                  <c:v>1456.6269445808048</c:v>
                </c:pt>
                <c:pt idx="146">
                  <c:v>1456.6269445808048</c:v>
                </c:pt>
                <c:pt idx="147">
                  <c:v>1456.6269445808048</c:v>
                </c:pt>
                <c:pt idx="148">
                  <c:v>1456.6269445808048</c:v>
                </c:pt>
                <c:pt idx="149">
                  <c:v>1456.6269445808048</c:v>
                </c:pt>
                <c:pt idx="150">
                  <c:v>1456.6269445808048</c:v>
                </c:pt>
                <c:pt idx="151">
                  <c:v>1456.6269445808048</c:v>
                </c:pt>
                <c:pt idx="152">
                  <c:v>1456.6269445808048</c:v>
                </c:pt>
                <c:pt idx="153">
                  <c:v>1456.6269445808048</c:v>
                </c:pt>
                <c:pt idx="154">
                  <c:v>1456.6269445808048</c:v>
                </c:pt>
                <c:pt idx="155">
                  <c:v>1456.6269445808048</c:v>
                </c:pt>
                <c:pt idx="156">
                  <c:v>1456.6269445808048</c:v>
                </c:pt>
                <c:pt idx="157">
                  <c:v>1456.6269445808048</c:v>
                </c:pt>
                <c:pt idx="158">
                  <c:v>1456.6269445808048</c:v>
                </c:pt>
                <c:pt idx="159">
                  <c:v>1456.6269445808048</c:v>
                </c:pt>
                <c:pt idx="160">
                  <c:v>1456.6269445808048</c:v>
                </c:pt>
                <c:pt idx="161">
                  <c:v>1456.6269445808048</c:v>
                </c:pt>
                <c:pt idx="162">
                  <c:v>1456.6269445808048</c:v>
                </c:pt>
                <c:pt idx="163">
                  <c:v>1456.6269445808048</c:v>
                </c:pt>
                <c:pt idx="164">
                  <c:v>1456.6269445808048</c:v>
                </c:pt>
                <c:pt idx="165">
                  <c:v>1456.6269445808048</c:v>
                </c:pt>
                <c:pt idx="166">
                  <c:v>1456.6269445808048</c:v>
                </c:pt>
                <c:pt idx="167">
                  <c:v>1456.6269445808048</c:v>
                </c:pt>
                <c:pt idx="168">
                  <c:v>1456.6269445808048</c:v>
                </c:pt>
                <c:pt idx="169">
                  <c:v>1456.6269445808048</c:v>
                </c:pt>
                <c:pt idx="170">
                  <c:v>1456.6269445808048</c:v>
                </c:pt>
                <c:pt idx="171">
                  <c:v>1456.6269445808048</c:v>
                </c:pt>
                <c:pt idx="172">
                  <c:v>1456.6269445808048</c:v>
                </c:pt>
                <c:pt idx="173">
                  <c:v>1456.6269445808048</c:v>
                </c:pt>
                <c:pt idx="174">
                  <c:v>1456.6269445808048</c:v>
                </c:pt>
                <c:pt idx="175">
                  <c:v>1456.6269445808048</c:v>
                </c:pt>
                <c:pt idx="176">
                  <c:v>1456.6269445808048</c:v>
                </c:pt>
                <c:pt idx="177">
                  <c:v>1456.6269445808048</c:v>
                </c:pt>
                <c:pt idx="178">
                  <c:v>1456.6269445808048</c:v>
                </c:pt>
                <c:pt idx="179">
                  <c:v>1456.6269445808048</c:v>
                </c:pt>
                <c:pt idx="180">
                  <c:v>1456.6269445808048</c:v>
                </c:pt>
                <c:pt idx="181">
                  <c:v>1456.6269445808048</c:v>
                </c:pt>
                <c:pt idx="182">
                  <c:v>1456.6269445808048</c:v>
                </c:pt>
                <c:pt idx="183">
                  <c:v>1456.6269445808048</c:v>
                </c:pt>
                <c:pt idx="184">
                  <c:v>1456.6269445808048</c:v>
                </c:pt>
                <c:pt idx="185">
                  <c:v>1456.6269445808048</c:v>
                </c:pt>
                <c:pt idx="186">
                  <c:v>1456.6269445808048</c:v>
                </c:pt>
                <c:pt idx="187">
                  <c:v>1456.6269445808048</c:v>
                </c:pt>
                <c:pt idx="188">
                  <c:v>1456.6269445808048</c:v>
                </c:pt>
                <c:pt idx="189">
                  <c:v>1456.6269445808048</c:v>
                </c:pt>
                <c:pt idx="190">
                  <c:v>1456.6269445808048</c:v>
                </c:pt>
                <c:pt idx="191">
                  <c:v>1456.6269445808048</c:v>
                </c:pt>
                <c:pt idx="192">
                  <c:v>1456.6269445808048</c:v>
                </c:pt>
                <c:pt idx="193">
                  <c:v>1456.6269445808048</c:v>
                </c:pt>
                <c:pt idx="194">
                  <c:v>1456.6269445808048</c:v>
                </c:pt>
                <c:pt idx="195">
                  <c:v>1456.6269445808048</c:v>
                </c:pt>
                <c:pt idx="196">
                  <c:v>1456.6269445808048</c:v>
                </c:pt>
                <c:pt idx="197">
                  <c:v>1456.6269445808048</c:v>
                </c:pt>
                <c:pt idx="198">
                  <c:v>1456.6269445808048</c:v>
                </c:pt>
                <c:pt idx="199">
                  <c:v>1456.6269445808048</c:v>
                </c:pt>
                <c:pt idx="200">
                  <c:v>1456.6269445808048</c:v>
                </c:pt>
                <c:pt idx="201">
                  <c:v>1456.6269445808048</c:v>
                </c:pt>
                <c:pt idx="202">
                  <c:v>1456.6269445808048</c:v>
                </c:pt>
                <c:pt idx="203">
                  <c:v>1456.6269445808048</c:v>
                </c:pt>
                <c:pt idx="204">
                  <c:v>1456.6269445808048</c:v>
                </c:pt>
                <c:pt idx="205">
                  <c:v>1456.6269445808048</c:v>
                </c:pt>
                <c:pt idx="206">
                  <c:v>1456.6269445808048</c:v>
                </c:pt>
                <c:pt idx="207">
                  <c:v>1456.6269445808048</c:v>
                </c:pt>
                <c:pt idx="208">
                  <c:v>1456.6269445808048</c:v>
                </c:pt>
                <c:pt idx="209">
                  <c:v>1456.6269445808048</c:v>
                </c:pt>
                <c:pt idx="210">
                  <c:v>1456.6269445808048</c:v>
                </c:pt>
                <c:pt idx="211">
                  <c:v>1456.6269445808048</c:v>
                </c:pt>
                <c:pt idx="212">
                  <c:v>1456.6269445808048</c:v>
                </c:pt>
                <c:pt idx="213">
                  <c:v>1456.6269445808048</c:v>
                </c:pt>
                <c:pt idx="214">
                  <c:v>1456.6269445808048</c:v>
                </c:pt>
                <c:pt idx="215">
                  <c:v>1456.6269445808048</c:v>
                </c:pt>
                <c:pt idx="216">
                  <c:v>1456.6269445808048</c:v>
                </c:pt>
                <c:pt idx="217">
                  <c:v>1456.6269445808048</c:v>
                </c:pt>
                <c:pt idx="218">
                  <c:v>1456.6269445808048</c:v>
                </c:pt>
                <c:pt idx="219">
                  <c:v>1456.6269445808048</c:v>
                </c:pt>
                <c:pt idx="220">
                  <c:v>1456.6269445808048</c:v>
                </c:pt>
                <c:pt idx="221">
                  <c:v>1456.6269445808048</c:v>
                </c:pt>
                <c:pt idx="222">
                  <c:v>1456.6269445808048</c:v>
                </c:pt>
                <c:pt idx="223">
                  <c:v>1456.6269445808048</c:v>
                </c:pt>
                <c:pt idx="224">
                  <c:v>1456.6269445808048</c:v>
                </c:pt>
                <c:pt idx="225">
                  <c:v>1456.6269445808048</c:v>
                </c:pt>
                <c:pt idx="226">
                  <c:v>1456.6269445808048</c:v>
                </c:pt>
                <c:pt idx="227">
                  <c:v>1456.6269445808048</c:v>
                </c:pt>
                <c:pt idx="228">
                  <c:v>1456.6269445808048</c:v>
                </c:pt>
                <c:pt idx="229">
                  <c:v>1456.6269445808048</c:v>
                </c:pt>
                <c:pt idx="230">
                  <c:v>1456.6269445808048</c:v>
                </c:pt>
                <c:pt idx="231">
                  <c:v>1456.6269445808048</c:v>
                </c:pt>
                <c:pt idx="232">
                  <c:v>1456.6269445808048</c:v>
                </c:pt>
                <c:pt idx="233">
                  <c:v>1456.6269445808048</c:v>
                </c:pt>
                <c:pt idx="234">
                  <c:v>1456.6269445808048</c:v>
                </c:pt>
                <c:pt idx="235">
                  <c:v>1456.6269445808048</c:v>
                </c:pt>
                <c:pt idx="236">
                  <c:v>1456.6269445808048</c:v>
                </c:pt>
                <c:pt idx="237">
                  <c:v>1456.6269445808048</c:v>
                </c:pt>
                <c:pt idx="238">
                  <c:v>1456.6269445808048</c:v>
                </c:pt>
                <c:pt idx="239">
                  <c:v>1456.6269445808048</c:v>
                </c:pt>
                <c:pt idx="240">
                  <c:v>1456.6269445808048</c:v>
                </c:pt>
                <c:pt idx="241">
                  <c:v>1456.6269445808048</c:v>
                </c:pt>
                <c:pt idx="242">
                  <c:v>1456.6269445808048</c:v>
                </c:pt>
                <c:pt idx="243">
                  <c:v>1456.6269445808048</c:v>
                </c:pt>
                <c:pt idx="244">
                  <c:v>1456.6269445808048</c:v>
                </c:pt>
                <c:pt idx="245">
                  <c:v>1456.6269445808048</c:v>
                </c:pt>
                <c:pt idx="246">
                  <c:v>1456.6269445808048</c:v>
                </c:pt>
                <c:pt idx="247">
                  <c:v>1456.6269445808048</c:v>
                </c:pt>
                <c:pt idx="248">
                  <c:v>1456.6269445808048</c:v>
                </c:pt>
                <c:pt idx="249">
                  <c:v>1456.6269445808048</c:v>
                </c:pt>
                <c:pt idx="250">
                  <c:v>1456.6269445808048</c:v>
                </c:pt>
                <c:pt idx="251">
                  <c:v>1456.6269445808048</c:v>
                </c:pt>
                <c:pt idx="252">
                  <c:v>1456.6269445808048</c:v>
                </c:pt>
                <c:pt idx="253">
                  <c:v>1456.6269445808048</c:v>
                </c:pt>
                <c:pt idx="254">
                  <c:v>1456.6269445808048</c:v>
                </c:pt>
                <c:pt idx="255">
                  <c:v>1456.6269445808048</c:v>
                </c:pt>
                <c:pt idx="256">
                  <c:v>1456.6269445808048</c:v>
                </c:pt>
                <c:pt idx="257">
                  <c:v>1456.6269445808048</c:v>
                </c:pt>
                <c:pt idx="258">
                  <c:v>1456.6269445808048</c:v>
                </c:pt>
                <c:pt idx="259">
                  <c:v>1456.6269445808048</c:v>
                </c:pt>
                <c:pt idx="260">
                  <c:v>1456.6269445808048</c:v>
                </c:pt>
                <c:pt idx="261">
                  <c:v>1456.6269445808048</c:v>
                </c:pt>
                <c:pt idx="262">
                  <c:v>1456.6269445808048</c:v>
                </c:pt>
                <c:pt idx="263">
                  <c:v>1456.6269445808048</c:v>
                </c:pt>
                <c:pt idx="264">
                  <c:v>1456.6269445808048</c:v>
                </c:pt>
                <c:pt idx="265">
                  <c:v>1456.6269445808048</c:v>
                </c:pt>
                <c:pt idx="266">
                  <c:v>1456.6269445808048</c:v>
                </c:pt>
                <c:pt idx="267">
                  <c:v>1456.6269445808048</c:v>
                </c:pt>
                <c:pt idx="268">
                  <c:v>1456.6269445808048</c:v>
                </c:pt>
                <c:pt idx="269">
                  <c:v>1456.6269445808048</c:v>
                </c:pt>
                <c:pt idx="270">
                  <c:v>1456.6269445808048</c:v>
                </c:pt>
                <c:pt idx="271">
                  <c:v>1456.6269445808048</c:v>
                </c:pt>
                <c:pt idx="272">
                  <c:v>1456.6269445808048</c:v>
                </c:pt>
                <c:pt idx="273">
                  <c:v>1456.6269445808048</c:v>
                </c:pt>
                <c:pt idx="274">
                  <c:v>1456.6269445808048</c:v>
                </c:pt>
                <c:pt idx="275">
                  <c:v>1456.6269445808048</c:v>
                </c:pt>
                <c:pt idx="276">
                  <c:v>1456.6269445808048</c:v>
                </c:pt>
                <c:pt idx="277">
                  <c:v>1456.6269445808048</c:v>
                </c:pt>
                <c:pt idx="278">
                  <c:v>1456.6269445808048</c:v>
                </c:pt>
                <c:pt idx="279">
                  <c:v>1456.6269445808048</c:v>
                </c:pt>
                <c:pt idx="280">
                  <c:v>1456.6269445808048</c:v>
                </c:pt>
                <c:pt idx="281">
                  <c:v>1456.6269445808048</c:v>
                </c:pt>
                <c:pt idx="282">
                  <c:v>1456.6269445808048</c:v>
                </c:pt>
                <c:pt idx="283">
                  <c:v>1456.6269445808048</c:v>
                </c:pt>
                <c:pt idx="284">
                  <c:v>1456.6269445808048</c:v>
                </c:pt>
                <c:pt idx="285">
                  <c:v>1456.6269445808048</c:v>
                </c:pt>
                <c:pt idx="286">
                  <c:v>1456.6269445808048</c:v>
                </c:pt>
                <c:pt idx="287">
                  <c:v>1456.6269445808048</c:v>
                </c:pt>
                <c:pt idx="288">
                  <c:v>1456.6269445808048</c:v>
                </c:pt>
                <c:pt idx="289">
                  <c:v>1456.6269445808048</c:v>
                </c:pt>
                <c:pt idx="290">
                  <c:v>1456.6269445808048</c:v>
                </c:pt>
                <c:pt idx="291">
                  <c:v>1456.6269445808048</c:v>
                </c:pt>
                <c:pt idx="292">
                  <c:v>1456.6269445808048</c:v>
                </c:pt>
                <c:pt idx="293">
                  <c:v>1456.6269445808048</c:v>
                </c:pt>
                <c:pt idx="294">
                  <c:v>1456.6269445808048</c:v>
                </c:pt>
                <c:pt idx="295">
                  <c:v>1456.6269445808048</c:v>
                </c:pt>
                <c:pt idx="296">
                  <c:v>1456.6269445808048</c:v>
                </c:pt>
                <c:pt idx="297">
                  <c:v>1456.6269445808048</c:v>
                </c:pt>
                <c:pt idx="298">
                  <c:v>1456.6269445808048</c:v>
                </c:pt>
                <c:pt idx="299">
                  <c:v>1456.6269445808048</c:v>
                </c:pt>
                <c:pt idx="300">
                  <c:v>1456.6269445808048</c:v>
                </c:pt>
                <c:pt idx="301">
                  <c:v>1456.6269445808048</c:v>
                </c:pt>
                <c:pt idx="302">
                  <c:v>1456.6269445808048</c:v>
                </c:pt>
                <c:pt idx="303">
                  <c:v>1456.6269445808048</c:v>
                </c:pt>
                <c:pt idx="304">
                  <c:v>1456.6269445808048</c:v>
                </c:pt>
                <c:pt idx="305">
                  <c:v>1456.6269445808048</c:v>
                </c:pt>
                <c:pt idx="306">
                  <c:v>1456.6269445808048</c:v>
                </c:pt>
                <c:pt idx="307">
                  <c:v>1456.6269445808048</c:v>
                </c:pt>
                <c:pt idx="308">
                  <c:v>1456.6269445808048</c:v>
                </c:pt>
                <c:pt idx="309">
                  <c:v>1456.6269445808048</c:v>
                </c:pt>
                <c:pt idx="310">
                  <c:v>1456.6269445808048</c:v>
                </c:pt>
                <c:pt idx="311">
                  <c:v>1456.6269445808048</c:v>
                </c:pt>
                <c:pt idx="312">
                  <c:v>1456.6269445808048</c:v>
                </c:pt>
                <c:pt idx="313">
                  <c:v>1456.6269445808048</c:v>
                </c:pt>
                <c:pt idx="314">
                  <c:v>1456.6269445808048</c:v>
                </c:pt>
                <c:pt idx="315">
                  <c:v>1456.6269445808048</c:v>
                </c:pt>
                <c:pt idx="316">
                  <c:v>1456.6269445808048</c:v>
                </c:pt>
                <c:pt idx="317">
                  <c:v>1456.6269445808048</c:v>
                </c:pt>
                <c:pt idx="318">
                  <c:v>1456.6269445808048</c:v>
                </c:pt>
                <c:pt idx="319">
                  <c:v>1456.6269445808048</c:v>
                </c:pt>
                <c:pt idx="320">
                  <c:v>1456.6269445808048</c:v>
                </c:pt>
                <c:pt idx="321">
                  <c:v>1456.6269445808048</c:v>
                </c:pt>
                <c:pt idx="322">
                  <c:v>1456.6269445808048</c:v>
                </c:pt>
                <c:pt idx="323">
                  <c:v>1456.6269445808048</c:v>
                </c:pt>
                <c:pt idx="324">
                  <c:v>1456.6269445808048</c:v>
                </c:pt>
                <c:pt idx="325">
                  <c:v>1456.6269445808048</c:v>
                </c:pt>
                <c:pt idx="326">
                  <c:v>1456.6269445808048</c:v>
                </c:pt>
                <c:pt idx="327">
                  <c:v>1456.6269445808048</c:v>
                </c:pt>
                <c:pt idx="328">
                  <c:v>1456.6269445808048</c:v>
                </c:pt>
                <c:pt idx="329">
                  <c:v>1456.6269445808048</c:v>
                </c:pt>
                <c:pt idx="330">
                  <c:v>1456.6269445808048</c:v>
                </c:pt>
                <c:pt idx="331">
                  <c:v>1456.6269445808048</c:v>
                </c:pt>
                <c:pt idx="332">
                  <c:v>1456.6269445808048</c:v>
                </c:pt>
                <c:pt idx="333">
                  <c:v>1456.6269445808048</c:v>
                </c:pt>
                <c:pt idx="334">
                  <c:v>1456.6269445808048</c:v>
                </c:pt>
                <c:pt idx="335">
                  <c:v>1456.6269445808048</c:v>
                </c:pt>
                <c:pt idx="336">
                  <c:v>1456.6269445808048</c:v>
                </c:pt>
                <c:pt idx="337">
                  <c:v>1456.6269445808048</c:v>
                </c:pt>
                <c:pt idx="338">
                  <c:v>1456.6269445808048</c:v>
                </c:pt>
                <c:pt idx="339">
                  <c:v>1456.6269445808048</c:v>
                </c:pt>
                <c:pt idx="340">
                  <c:v>1456.6269445808048</c:v>
                </c:pt>
                <c:pt idx="341">
                  <c:v>1456.6269445808048</c:v>
                </c:pt>
                <c:pt idx="342">
                  <c:v>1456.6269445808048</c:v>
                </c:pt>
                <c:pt idx="343">
                  <c:v>1456.6269445808048</c:v>
                </c:pt>
                <c:pt idx="344">
                  <c:v>1456.6269445808048</c:v>
                </c:pt>
                <c:pt idx="345">
                  <c:v>1456.6269445808048</c:v>
                </c:pt>
                <c:pt idx="346">
                  <c:v>1456.6269445808048</c:v>
                </c:pt>
                <c:pt idx="347">
                  <c:v>1456.6269445808048</c:v>
                </c:pt>
                <c:pt idx="348">
                  <c:v>1456.6269445808048</c:v>
                </c:pt>
                <c:pt idx="349">
                  <c:v>1456.6269445808048</c:v>
                </c:pt>
                <c:pt idx="350">
                  <c:v>1456.6269445808048</c:v>
                </c:pt>
                <c:pt idx="351">
                  <c:v>1456.6269445808048</c:v>
                </c:pt>
                <c:pt idx="352">
                  <c:v>1456.6269445808048</c:v>
                </c:pt>
                <c:pt idx="353">
                  <c:v>1456.6269445808048</c:v>
                </c:pt>
                <c:pt idx="354">
                  <c:v>1456.6269445808048</c:v>
                </c:pt>
                <c:pt idx="355">
                  <c:v>1456.6269445808048</c:v>
                </c:pt>
                <c:pt idx="356">
                  <c:v>1456.6269445808048</c:v>
                </c:pt>
                <c:pt idx="357">
                  <c:v>1456.6269445808048</c:v>
                </c:pt>
                <c:pt idx="358">
                  <c:v>1456.6269445808048</c:v>
                </c:pt>
                <c:pt idx="359">
                  <c:v>1456.6269445808048</c:v>
                </c:pt>
                <c:pt idx="360">
                  <c:v>1456.6269445808048</c:v>
                </c:pt>
                <c:pt idx="361">
                  <c:v>1456.6269445808048</c:v>
                </c:pt>
                <c:pt idx="362">
                  <c:v>1456.6269445808048</c:v>
                </c:pt>
                <c:pt idx="363">
                  <c:v>1456.6269445808048</c:v>
                </c:pt>
                <c:pt idx="364">
                  <c:v>1456.6269445808048</c:v>
                </c:pt>
                <c:pt idx="365">
                  <c:v>1456.6269445808048</c:v>
                </c:pt>
                <c:pt idx="366">
                  <c:v>1456.6269445808048</c:v>
                </c:pt>
                <c:pt idx="367">
                  <c:v>1456.6269445808048</c:v>
                </c:pt>
                <c:pt idx="368">
                  <c:v>1456.6269445808048</c:v>
                </c:pt>
                <c:pt idx="369">
                  <c:v>1456.6269445808048</c:v>
                </c:pt>
                <c:pt idx="370">
                  <c:v>1456.6269445808048</c:v>
                </c:pt>
                <c:pt idx="371">
                  <c:v>1456.6269445808048</c:v>
                </c:pt>
                <c:pt idx="372">
                  <c:v>1456.6269445808048</c:v>
                </c:pt>
                <c:pt idx="373">
                  <c:v>1456.6269445808048</c:v>
                </c:pt>
                <c:pt idx="374">
                  <c:v>1456.6269445808048</c:v>
                </c:pt>
                <c:pt idx="375">
                  <c:v>1456.6269445808048</c:v>
                </c:pt>
                <c:pt idx="376">
                  <c:v>1456.6269445808048</c:v>
                </c:pt>
                <c:pt idx="377">
                  <c:v>1456.6269445808048</c:v>
                </c:pt>
                <c:pt idx="378">
                  <c:v>1456.6269445808048</c:v>
                </c:pt>
                <c:pt idx="379">
                  <c:v>1456.6269445808048</c:v>
                </c:pt>
                <c:pt idx="380">
                  <c:v>1456.6269445808048</c:v>
                </c:pt>
                <c:pt idx="381">
                  <c:v>1456.6269445808048</c:v>
                </c:pt>
                <c:pt idx="382">
                  <c:v>1456.6269445808048</c:v>
                </c:pt>
                <c:pt idx="383">
                  <c:v>1456.6269445808048</c:v>
                </c:pt>
                <c:pt idx="384">
                  <c:v>1456.6269445808048</c:v>
                </c:pt>
                <c:pt idx="385">
                  <c:v>1456.6269445808048</c:v>
                </c:pt>
                <c:pt idx="386">
                  <c:v>1456.6269445808048</c:v>
                </c:pt>
                <c:pt idx="387">
                  <c:v>1456.6269445808048</c:v>
                </c:pt>
                <c:pt idx="388">
                  <c:v>1456.6269445808048</c:v>
                </c:pt>
                <c:pt idx="389">
                  <c:v>1456.6269445808048</c:v>
                </c:pt>
                <c:pt idx="390">
                  <c:v>1456.6269445808048</c:v>
                </c:pt>
                <c:pt idx="391">
                  <c:v>1456.6269445808048</c:v>
                </c:pt>
                <c:pt idx="392">
                  <c:v>1456.6269445808048</c:v>
                </c:pt>
                <c:pt idx="393">
                  <c:v>1456.6269445808048</c:v>
                </c:pt>
                <c:pt idx="394">
                  <c:v>1456.6269445808048</c:v>
                </c:pt>
                <c:pt idx="395">
                  <c:v>1456.6269445808048</c:v>
                </c:pt>
                <c:pt idx="396">
                  <c:v>1456.6269445808048</c:v>
                </c:pt>
                <c:pt idx="397">
                  <c:v>1456.6269445808048</c:v>
                </c:pt>
                <c:pt idx="398">
                  <c:v>1456.6269445808048</c:v>
                </c:pt>
                <c:pt idx="399">
                  <c:v>1456.6269445808048</c:v>
                </c:pt>
                <c:pt idx="400">
                  <c:v>1456.6269445808048</c:v>
                </c:pt>
                <c:pt idx="401">
                  <c:v>1456.6269445808048</c:v>
                </c:pt>
                <c:pt idx="402">
                  <c:v>1456.6269445808048</c:v>
                </c:pt>
                <c:pt idx="403">
                  <c:v>1456.6269445808048</c:v>
                </c:pt>
                <c:pt idx="404">
                  <c:v>1456.6269445808048</c:v>
                </c:pt>
                <c:pt idx="405">
                  <c:v>1456.6269445808048</c:v>
                </c:pt>
                <c:pt idx="406">
                  <c:v>1456.6269445808048</c:v>
                </c:pt>
                <c:pt idx="407">
                  <c:v>1456.6269445808048</c:v>
                </c:pt>
                <c:pt idx="408">
                  <c:v>1456.6269445808048</c:v>
                </c:pt>
                <c:pt idx="409">
                  <c:v>1456.6269445808048</c:v>
                </c:pt>
                <c:pt idx="410">
                  <c:v>1456.6269445808048</c:v>
                </c:pt>
                <c:pt idx="411">
                  <c:v>1456.6269445808048</c:v>
                </c:pt>
                <c:pt idx="412">
                  <c:v>1456.6269445808048</c:v>
                </c:pt>
                <c:pt idx="413">
                  <c:v>1456.6269445808048</c:v>
                </c:pt>
                <c:pt idx="414">
                  <c:v>1456.6269445808048</c:v>
                </c:pt>
                <c:pt idx="415">
                  <c:v>1456.6269445808048</c:v>
                </c:pt>
                <c:pt idx="416">
                  <c:v>1456.6269445808048</c:v>
                </c:pt>
                <c:pt idx="417">
                  <c:v>1456.6269445808048</c:v>
                </c:pt>
                <c:pt idx="418">
                  <c:v>1456.6269445808048</c:v>
                </c:pt>
                <c:pt idx="419">
                  <c:v>1456.6269445808048</c:v>
                </c:pt>
                <c:pt idx="420">
                  <c:v>1456.6269445808048</c:v>
                </c:pt>
                <c:pt idx="421">
                  <c:v>1456.6269445808048</c:v>
                </c:pt>
                <c:pt idx="422">
                  <c:v>1456.6269445808048</c:v>
                </c:pt>
                <c:pt idx="423">
                  <c:v>1456.6269445808048</c:v>
                </c:pt>
                <c:pt idx="424">
                  <c:v>1456.6269445808048</c:v>
                </c:pt>
                <c:pt idx="425">
                  <c:v>1456.6269445808048</c:v>
                </c:pt>
                <c:pt idx="426">
                  <c:v>1456.6269445808048</c:v>
                </c:pt>
                <c:pt idx="427">
                  <c:v>1456.6269445808048</c:v>
                </c:pt>
                <c:pt idx="428">
                  <c:v>1456.6269445808048</c:v>
                </c:pt>
                <c:pt idx="429">
                  <c:v>1456.6269445808048</c:v>
                </c:pt>
                <c:pt idx="430">
                  <c:v>1456.6269445808048</c:v>
                </c:pt>
                <c:pt idx="431">
                  <c:v>1456.6269445808048</c:v>
                </c:pt>
                <c:pt idx="432">
                  <c:v>1456.6269445808048</c:v>
                </c:pt>
                <c:pt idx="433">
                  <c:v>1456.6269445808048</c:v>
                </c:pt>
                <c:pt idx="434">
                  <c:v>1456.6269445808048</c:v>
                </c:pt>
                <c:pt idx="435">
                  <c:v>1456.6269445808048</c:v>
                </c:pt>
                <c:pt idx="436">
                  <c:v>1456.6269445808048</c:v>
                </c:pt>
                <c:pt idx="437">
                  <c:v>1456.6269445808048</c:v>
                </c:pt>
                <c:pt idx="438">
                  <c:v>1456.6269445808048</c:v>
                </c:pt>
                <c:pt idx="439">
                  <c:v>1456.6269445808048</c:v>
                </c:pt>
                <c:pt idx="440">
                  <c:v>1456.6269445808048</c:v>
                </c:pt>
                <c:pt idx="441">
                  <c:v>1456.6269445808048</c:v>
                </c:pt>
                <c:pt idx="442">
                  <c:v>1456.6269445808048</c:v>
                </c:pt>
                <c:pt idx="443">
                  <c:v>1456.6269445808048</c:v>
                </c:pt>
                <c:pt idx="444">
                  <c:v>1456.6269445808048</c:v>
                </c:pt>
                <c:pt idx="445">
                  <c:v>1456.6269445808048</c:v>
                </c:pt>
                <c:pt idx="446">
                  <c:v>1456.6269445808048</c:v>
                </c:pt>
                <c:pt idx="447">
                  <c:v>1456.6269445808048</c:v>
                </c:pt>
                <c:pt idx="448">
                  <c:v>1456.6269445808048</c:v>
                </c:pt>
                <c:pt idx="449">
                  <c:v>1456.6269445808048</c:v>
                </c:pt>
                <c:pt idx="450">
                  <c:v>1456.6269445808048</c:v>
                </c:pt>
                <c:pt idx="451">
                  <c:v>1456.6269445808048</c:v>
                </c:pt>
                <c:pt idx="452">
                  <c:v>1456.6269445808048</c:v>
                </c:pt>
                <c:pt idx="453">
                  <c:v>1456.6269445808048</c:v>
                </c:pt>
                <c:pt idx="454">
                  <c:v>1456.6269445808048</c:v>
                </c:pt>
                <c:pt idx="455">
                  <c:v>1456.6269445808048</c:v>
                </c:pt>
                <c:pt idx="456">
                  <c:v>1456.6269445808048</c:v>
                </c:pt>
                <c:pt idx="457">
                  <c:v>1456.6269445808048</c:v>
                </c:pt>
                <c:pt idx="458">
                  <c:v>1456.6269445808048</c:v>
                </c:pt>
                <c:pt idx="459">
                  <c:v>1456.6269445808048</c:v>
                </c:pt>
                <c:pt idx="460">
                  <c:v>1456.6269445808048</c:v>
                </c:pt>
                <c:pt idx="461">
                  <c:v>1456.6269445808048</c:v>
                </c:pt>
                <c:pt idx="462">
                  <c:v>1456.6269445808048</c:v>
                </c:pt>
                <c:pt idx="463">
                  <c:v>1456.6269445808048</c:v>
                </c:pt>
                <c:pt idx="464">
                  <c:v>1456.6269445808048</c:v>
                </c:pt>
                <c:pt idx="465">
                  <c:v>1456.6269445808048</c:v>
                </c:pt>
                <c:pt idx="466">
                  <c:v>1456.6269445808048</c:v>
                </c:pt>
                <c:pt idx="467">
                  <c:v>1456.6269445808048</c:v>
                </c:pt>
                <c:pt idx="468">
                  <c:v>1456.6269445808048</c:v>
                </c:pt>
                <c:pt idx="469">
                  <c:v>1456.6269445808048</c:v>
                </c:pt>
                <c:pt idx="470">
                  <c:v>1456.6269445808048</c:v>
                </c:pt>
                <c:pt idx="471">
                  <c:v>1456.6269445808048</c:v>
                </c:pt>
                <c:pt idx="472">
                  <c:v>1456.6269445808048</c:v>
                </c:pt>
                <c:pt idx="473">
                  <c:v>1456.6269445808048</c:v>
                </c:pt>
                <c:pt idx="474">
                  <c:v>1456.6269445808048</c:v>
                </c:pt>
                <c:pt idx="475">
                  <c:v>1456.6269445808048</c:v>
                </c:pt>
                <c:pt idx="476">
                  <c:v>1456.6269445808048</c:v>
                </c:pt>
                <c:pt idx="477">
                  <c:v>1456.6269445808048</c:v>
                </c:pt>
                <c:pt idx="478">
                  <c:v>1456.6269445808048</c:v>
                </c:pt>
                <c:pt idx="479">
                  <c:v>1456.6269445808048</c:v>
                </c:pt>
                <c:pt idx="480">
                  <c:v>1456.6269445808048</c:v>
                </c:pt>
                <c:pt idx="481">
                  <c:v>1456.6269445808048</c:v>
                </c:pt>
                <c:pt idx="482">
                  <c:v>1456.6269445808048</c:v>
                </c:pt>
                <c:pt idx="483">
                  <c:v>1456.6269445808048</c:v>
                </c:pt>
                <c:pt idx="484">
                  <c:v>1456.6269445808048</c:v>
                </c:pt>
                <c:pt idx="485">
                  <c:v>1456.6269445808048</c:v>
                </c:pt>
                <c:pt idx="486">
                  <c:v>1456.6269445808048</c:v>
                </c:pt>
                <c:pt idx="487">
                  <c:v>1456.6269445808048</c:v>
                </c:pt>
                <c:pt idx="488">
                  <c:v>1456.6269445808048</c:v>
                </c:pt>
                <c:pt idx="489">
                  <c:v>1456.6269445808048</c:v>
                </c:pt>
                <c:pt idx="490">
                  <c:v>1456.6269445808048</c:v>
                </c:pt>
                <c:pt idx="491">
                  <c:v>1456.6269445808048</c:v>
                </c:pt>
                <c:pt idx="492">
                  <c:v>1456.6269445808048</c:v>
                </c:pt>
                <c:pt idx="493">
                  <c:v>1456.6269445808048</c:v>
                </c:pt>
                <c:pt idx="494">
                  <c:v>1456.6269445808048</c:v>
                </c:pt>
                <c:pt idx="495">
                  <c:v>1456.6269445808048</c:v>
                </c:pt>
                <c:pt idx="496">
                  <c:v>1456.6269445808048</c:v>
                </c:pt>
                <c:pt idx="497">
                  <c:v>1456.6269445808048</c:v>
                </c:pt>
                <c:pt idx="498">
                  <c:v>1456.6269445808048</c:v>
                </c:pt>
                <c:pt idx="499">
                  <c:v>1456.6269445808048</c:v>
                </c:pt>
                <c:pt idx="500">
                  <c:v>1456.6269445808048</c:v>
                </c:pt>
                <c:pt idx="501">
                  <c:v>1456.6269445808048</c:v>
                </c:pt>
                <c:pt idx="502">
                  <c:v>1456.6269445808048</c:v>
                </c:pt>
                <c:pt idx="503">
                  <c:v>1456.6269445808048</c:v>
                </c:pt>
                <c:pt idx="504">
                  <c:v>1456.6269445808048</c:v>
                </c:pt>
                <c:pt idx="505">
                  <c:v>1456.6269445808048</c:v>
                </c:pt>
                <c:pt idx="506">
                  <c:v>1456.6269445808048</c:v>
                </c:pt>
                <c:pt idx="507">
                  <c:v>1456.6269445808048</c:v>
                </c:pt>
                <c:pt idx="508">
                  <c:v>1456.6269445808048</c:v>
                </c:pt>
                <c:pt idx="509">
                  <c:v>1456.6269445808048</c:v>
                </c:pt>
                <c:pt idx="510">
                  <c:v>1456.6269445808048</c:v>
                </c:pt>
                <c:pt idx="511">
                  <c:v>1456.6269445808048</c:v>
                </c:pt>
                <c:pt idx="512">
                  <c:v>1456.6269445808048</c:v>
                </c:pt>
                <c:pt idx="513">
                  <c:v>1456.6269445808048</c:v>
                </c:pt>
                <c:pt idx="514">
                  <c:v>1456.6269445808048</c:v>
                </c:pt>
                <c:pt idx="515">
                  <c:v>1456.6269445808048</c:v>
                </c:pt>
                <c:pt idx="516">
                  <c:v>1456.6269445808048</c:v>
                </c:pt>
                <c:pt idx="517">
                  <c:v>1456.6269445808048</c:v>
                </c:pt>
                <c:pt idx="518">
                  <c:v>1456.6269445808048</c:v>
                </c:pt>
                <c:pt idx="519">
                  <c:v>1456.6269445808048</c:v>
                </c:pt>
                <c:pt idx="520">
                  <c:v>1456.6269445808048</c:v>
                </c:pt>
                <c:pt idx="521">
                  <c:v>1456.6269445808048</c:v>
                </c:pt>
                <c:pt idx="522">
                  <c:v>1456.6269445808048</c:v>
                </c:pt>
                <c:pt idx="523">
                  <c:v>1456.6269445808048</c:v>
                </c:pt>
                <c:pt idx="524">
                  <c:v>1456.6269445808048</c:v>
                </c:pt>
                <c:pt idx="525">
                  <c:v>1456.6269445808048</c:v>
                </c:pt>
                <c:pt idx="526">
                  <c:v>1456.6269445808048</c:v>
                </c:pt>
                <c:pt idx="527">
                  <c:v>1456.6269445808048</c:v>
                </c:pt>
                <c:pt idx="528">
                  <c:v>1456.6269445808048</c:v>
                </c:pt>
                <c:pt idx="529">
                  <c:v>1456.6269445808048</c:v>
                </c:pt>
                <c:pt idx="530">
                  <c:v>1456.6269445808048</c:v>
                </c:pt>
                <c:pt idx="531">
                  <c:v>1456.6269445808048</c:v>
                </c:pt>
                <c:pt idx="532">
                  <c:v>1456.6269445808048</c:v>
                </c:pt>
                <c:pt idx="533">
                  <c:v>1456.6269445808048</c:v>
                </c:pt>
                <c:pt idx="534">
                  <c:v>1456.6269445808048</c:v>
                </c:pt>
                <c:pt idx="535">
                  <c:v>1456.6269445808048</c:v>
                </c:pt>
                <c:pt idx="536">
                  <c:v>1456.6269445808048</c:v>
                </c:pt>
                <c:pt idx="537">
                  <c:v>1456.6269445808048</c:v>
                </c:pt>
                <c:pt idx="538">
                  <c:v>1456.6269445808048</c:v>
                </c:pt>
                <c:pt idx="539">
                  <c:v>1456.6269445808048</c:v>
                </c:pt>
                <c:pt idx="540">
                  <c:v>1456.6269445808048</c:v>
                </c:pt>
                <c:pt idx="541">
                  <c:v>1456.6269445808048</c:v>
                </c:pt>
                <c:pt idx="542">
                  <c:v>1456.6269445808048</c:v>
                </c:pt>
                <c:pt idx="543">
                  <c:v>1456.6269445808048</c:v>
                </c:pt>
                <c:pt idx="544">
                  <c:v>1456.6269445808048</c:v>
                </c:pt>
                <c:pt idx="545">
                  <c:v>1456.6269445808048</c:v>
                </c:pt>
                <c:pt idx="546">
                  <c:v>1456.6269445808048</c:v>
                </c:pt>
                <c:pt idx="547">
                  <c:v>1456.6269445808048</c:v>
                </c:pt>
                <c:pt idx="548">
                  <c:v>1456.6269445808048</c:v>
                </c:pt>
                <c:pt idx="549">
                  <c:v>1456.6269445808048</c:v>
                </c:pt>
                <c:pt idx="550">
                  <c:v>1456.6269445808048</c:v>
                </c:pt>
                <c:pt idx="551">
                  <c:v>1456.6269445808048</c:v>
                </c:pt>
                <c:pt idx="552">
                  <c:v>1456.6269445808048</c:v>
                </c:pt>
                <c:pt idx="553">
                  <c:v>1456.6269445808048</c:v>
                </c:pt>
                <c:pt idx="554">
                  <c:v>1456.6269445808048</c:v>
                </c:pt>
                <c:pt idx="555">
                  <c:v>1456.6269445808048</c:v>
                </c:pt>
                <c:pt idx="556">
                  <c:v>1456.6269445808048</c:v>
                </c:pt>
                <c:pt idx="557">
                  <c:v>1456.6269445808048</c:v>
                </c:pt>
                <c:pt idx="558">
                  <c:v>1456.6269445808048</c:v>
                </c:pt>
                <c:pt idx="559">
                  <c:v>1456.6269445808048</c:v>
                </c:pt>
                <c:pt idx="560">
                  <c:v>1456.6269445808048</c:v>
                </c:pt>
                <c:pt idx="561">
                  <c:v>1456.6269445808048</c:v>
                </c:pt>
                <c:pt idx="562">
                  <c:v>1456.6269445808048</c:v>
                </c:pt>
                <c:pt idx="563">
                  <c:v>1456.6269445808048</c:v>
                </c:pt>
                <c:pt idx="564">
                  <c:v>1456.6269445808048</c:v>
                </c:pt>
                <c:pt idx="565">
                  <c:v>1456.6269445808048</c:v>
                </c:pt>
                <c:pt idx="566">
                  <c:v>1456.6269445808048</c:v>
                </c:pt>
                <c:pt idx="567">
                  <c:v>1456.6269445808048</c:v>
                </c:pt>
                <c:pt idx="568">
                  <c:v>1456.6269445808048</c:v>
                </c:pt>
                <c:pt idx="569">
                  <c:v>1456.6269445808048</c:v>
                </c:pt>
                <c:pt idx="570">
                  <c:v>1456.6269445808048</c:v>
                </c:pt>
                <c:pt idx="571">
                  <c:v>1456.6269445808048</c:v>
                </c:pt>
                <c:pt idx="572">
                  <c:v>1456.6269445808048</c:v>
                </c:pt>
                <c:pt idx="573">
                  <c:v>1456.6269445808048</c:v>
                </c:pt>
                <c:pt idx="574">
                  <c:v>1456.6269445808048</c:v>
                </c:pt>
                <c:pt idx="575">
                  <c:v>1456.6269445808048</c:v>
                </c:pt>
                <c:pt idx="576">
                  <c:v>1456.6269445808048</c:v>
                </c:pt>
                <c:pt idx="577">
                  <c:v>1456.6269445808048</c:v>
                </c:pt>
                <c:pt idx="578">
                  <c:v>1456.6269445808048</c:v>
                </c:pt>
                <c:pt idx="579">
                  <c:v>1456.6269445808048</c:v>
                </c:pt>
                <c:pt idx="580">
                  <c:v>1456.6269445808048</c:v>
                </c:pt>
                <c:pt idx="581">
                  <c:v>1456.6269445808048</c:v>
                </c:pt>
                <c:pt idx="582">
                  <c:v>1456.6269445808048</c:v>
                </c:pt>
                <c:pt idx="583">
                  <c:v>1456.6269445808048</c:v>
                </c:pt>
                <c:pt idx="584">
                  <c:v>1456.6269445808048</c:v>
                </c:pt>
                <c:pt idx="585">
                  <c:v>1456.6269445808048</c:v>
                </c:pt>
                <c:pt idx="586">
                  <c:v>1456.6269445808048</c:v>
                </c:pt>
                <c:pt idx="587">
                  <c:v>1456.6269445808048</c:v>
                </c:pt>
                <c:pt idx="588">
                  <c:v>1456.6269445808048</c:v>
                </c:pt>
                <c:pt idx="589">
                  <c:v>1456.6269445808048</c:v>
                </c:pt>
                <c:pt idx="590">
                  <c:v>1456.6269445808048</c:v>
                </c:pt>
                <c:pt idx="591">
                  <c:v>1456.6269445808048</c:v>
                </c:pt>
                <c:pt idx="592">
                  <c:v>1456.6269445808048</c:v>
                </c:pt>
                <c:pt idx="593">
                  <c:v>1456.6269445808048</c:v>
                </c:pt>
                <c:pt idx="594">
                  <c:v>1456.6269445808048</c:v>
                </c:pt>
                <c:pt idx="595">
                  <c:v>1456.6269445808048</c:v>
                </c:pt>
                <c:pt idx="596">
                  <c:v>1456.6269445808048</c:v>
                </c:pt>
                <c:pt idx="597">
                  <c:v>1456.6269445808048</c:v>
                </c:pt>
                <c:pt idx="598">
                  <c:v>1456.6269445808048</c:v>
                </c:pt>
                <c:pt idx="599">
                  <c:v>1456.6269445808048</c:v>
                </c:pt>
                <c:pt idx="600">
                  <c:v>1456.6269445808048</c:v>
                </c:pt>
                <c:pt idx="601">
                  <c:v>1456.6269445808048</c:v>
                </c:pt>
                <c:pt idx="602">
                  <c:v>1456.6269445808048</c:v>
                </c:pt>
                <c:pt idx="603">
                  <c:v>1456.6269445808048</c:v>
                </c:pt>
                <c:pt idx="604">
                  <c:v>1456.6269445808048</c:v>
                </c:pt>
                <c:pt idx="605">
                  <c:v>1456.6269445808048</c:v>
                </c:pt>
                <c:pt idx="606">
                  <c:v>1456.6269445808048</c:v>
                </c:pt>
                <c:pt idx="607">
                  <c:v>1456.6269445808048</c:v>
                </c:pt>
                <c:pt idx="608">
                  <c:v>1456.6269445808048</c:v>
                </c:pt>
                <c:pt idx="609">
                  <c:v>1456.6269445808048</c:v>
                </c:pt>
                <c:pt idx="610">
                  <c:v>1456.6269445808048</c:v>
                </c:pt>
                <c:pt idx="611">
                  <c:v>1456.6269445808048</c:v>
                </c:pt>
                <c:pt idx="612">
                  <c:v>1456.6269445808048</c:v>
                </c:pt>
                <c:pt idx="613">
                  <c:v>1456.6269445808048</c:v>
                </c:pt>
                <c:pt idx="614">
                  <c:v>1456.6269445808048</c:v>
                </c:pt>
                <c:pt idx="615">
                  <c:v>1456.6269445808048</c:v>
                </c:pt>
                <c:pt idx="616">
                  <c:v>1456.6269445808048</c:v>
                </c:pt>
                <c:pt idx="617">
                  <c:v>1456.6269445808048</c:v>
                </c:pt>
                <c:pt idx="618">
                  <c:v>1456.6269445808048</c:v>
                </c:pt>
                <c:pt idx="619">
                  <c:v>1456.6269445808048</c:v>
                </c:pt>
                <c:pt idx="620">
                  <c:v>1456.6269445808048</c:v>
                </c:pt>
                <c:pt idx="621">
                  <c:v>1456.6269445808048</c:v>
                </c:pt>
                <c:pt idx="622">
                  <c:v>1456.6269445808048</c:v>
                </c:pt>
                <c:pt idx="623">
                  <c:v>1456.6269445808048</c:v>
                </c:pt>
                <c:pt idx="624">
                  <c:v>1456.6269445808048</c:v>
                </c:pt>
                <c:pt idx="625">
                  <c:v>1456.6269445808048</c:v>
                </c:pt>
                <c:pt idx="626">
                  <c:v>1456.6269445808048</c:v>
                </c:pt>
                <c:pt idx="627">
                  <c:v>1456.6269445808048</c:v>
                </c:pt>
                <c:pt idx="628">
                  <c:v>1456.6269445808048</c:v>
                </c:pt>
                <c:pt idx="629">
                  <c:v>1456.6269445808048</c:v>
                </c:pt>
                <c:pt idx="630">
                  <c:v>1456.6269445808048</c:v>
                </c:pt>
                <c:pt idx="631">
                  <c:v>1456.6269445808048</c:v>
                </c:pt>
                <c:pt idx="632">
                  <c:v>1456.6269445808048</c:v>
                </c:pt>
                <c:pt idx="633">
                  <c:v>1456.6269445808048</c:v>
                </c:pt>
                <c:pt idx="634">
                  <c:v>1456.6269445808048</c:v>
                </c:pt>
                <c:pt idx="635">
                  <c:v>1456.6269445808048</c:v>
                </c:pt>
                <c:pt idx="636">
                  <c:v>1456.6269445808048</c:v>
                </c:pt>
                <c:pt idx="637">
                  <c:v>1456.6269445808048</c:v>
                </c:pt>
                <c:pt idx="638">
                  <c:v>1456.6269445808048</c:v>
                </c:pt>
                <c:pt idx="639">
                  <c:v>1456.6269445808048</c:v>
                </c:pt>
                <c:pt idx="640">
                  <c:v>1456.6269445808048</c:v>
                </c:pt>
                <c:pt idx="641">
                  <c:v>1456.6269445808048</c:v>
                </c:pt>
                <c:pt idx="642">
                  <c:v>1456.6269445808048</c:v>
                </c:pt>
                <c:pt idx="643">
                  <c:v>1456.6269445808048</c:v>
                </c:pt>
                <c:pt idx="644">
                  <c:v>1456.6269445808048</c:v>
                </c:pt>
                <c:pt idx="645">
                  <c:v>1456.6269445808048</c:v>
                </c:pt>
                <c:pt idx="646">
                  <c:v>1456.6269445808048</c:v>
                </c:pt>
                <c:pt idx="647">
                  <c:v>1456.6269445808048</c:v>
                </c:pt>
                <c:pt idx="648">
                  <c:v>1456.6269445808048</c:v>
                </c:pt>
                <c:pt idx="649">
                  <c:v>1456.6269445808048</c:v>
                </c:pt>
                <c:pt idx="650">
                  <c:v>1456.6269445808048</c:v>
                </c:pt>
                <c:pt idx="651">
                  <c:v>1456.6269445808048</c:v>
                </c:pt>
                <c:pt idx="652">
                  <c:v>1456.6269445808048</c:v>
                </c:pt>
                <c:pt idx="653">
                  <c:v>1456.6269445808048</c:v>
                </c:pt>
                <c:pt idx="654">
                  <c:v>1456.6269445808048</c:v>
                </c:pt>
                <c:pt idx="655">
                  <c:v>1456.6269445808048</c:v>
                </c:pt>
                <c:pt idx="656">
                  <c:v>1456.6269445808048</c:v>
                </c:pt>
                <c:pt idx="657">
                  <c:v>1456.6269445808048</c:v>
                </c:pt>
                <c:pt idx="658">
                  <c:v>1456.6269445808048</c:v>
                </c:pt>
                <c:pt idx="659">
                  <c:v>1456.6269445808048</c:v>
                </c:pt>
                <c:pt idx="660">
                  <c:v>1456.6269445808048</c:v>
                </c:pt>
                <c:pt idx="661">
                  <c:v>1456.6269445808048</c:v>
                </c:pt>
                <c:pt idx="662">
                  <c:v>1456.6269445808048</c:v>
                </c:pt>
                <c:pt idx="663">
                  <c:v>1456.6269445808048</c:v>
                </c:pt>
                <c:pt idx="664">
                  <c:v>1456.6269445808048</c:v>
                </c:pt>
                <c:pt idx="665">
                  <c:v>1456.6269445808048</c:v>
                </c:pt>
                <c:pt idx="666">
                  <c:v>1456.6269445808048</c:v>
                </c:pt>
                <c:pt idx="667">
                  <c:v>1456.6269445808048</c:v>
                </c:pt>
                <c:pt idx="668">
                  <c:v>1456.6269445808048</c:v>
                </c:pt>
                <c:pt idx="669">
                  <c:v>1456.6269445808048</c:v>
                </c:pt>
                <c:pt idx="670">
                  <c:v>1456.6269445808048</c:v>
                </c:pt>
                <c:pt idx="671">
                  <c:v>1456.6269445808048</c:v>
                </c:pt>
                <c:pt idx="672">
                  <c:v>1456.6269445808048</c:v>
                </c:pt>
                <c:pt idx="673">
                  <c:v>1456.6269445808048</c:v>
                </c:pt>
                <c:pt idx="674">
                  <c:v>1456.6269445808048</c:v>
                </c:pt>
                <c:pt idx="675">
                  <c:v>1456.6269445808048</c:v>
                </c:pt>
                <c:pt idx="676">
                  <c:v>1456.6269445808048</c:v>
                </c:pt>
                <c:pt idx="677">
                  <c:v>1456.6269445808048</c:v>
                </c:pt>
                <c:pt idx="678">
                  <c:v>1456.6269445808048</c:v>
                </c:pt>
                <c:pt idx="679">
                  <c:v>1456.6269445808048</c:v>
                </c:pt>
                <c:pt idx="680">
                  <c:v>1456.6269445808048</c:v>
                </c:pt>
                <c:pt idx="681">
                  <c:v>1456.6269445808048</c:v>
                </c:pt>
                <c:pt idx="682">
                  <c:v>1456.6269445808048</c:v>
                </c:pt>
                <c:pt idx="683">
                  <c:v>1456.6269445808048</c:v>
                </c:pt>
                <c:pt idx="684">
                  <c:v>1456.6269445808048</c:v>
                </c:pt>
                <c:pt idx="685">
                  <c:v>1456.6269445808048</c:v>
                </c:pt>
                <c:pt idx="686">
                  <c:v>1456.6269445808048</c:v>
                </c:pt>
                <c:pt idx="687">
                  <c:v>1456.6269445808048</c:v>
                </c:pt>
                <c:pt idx="688">
                  <c:v>1456.6269445808048</c:v>
                </c:pt>
                <c:pt idx="689">
                  <c:v>1456.6269445808048</c:v>
                </c:pt>
                <c:pt idx="690">
                  <c:v>1456.6269445808048</c:v>
                </c:pt>
                <c:pt idx="691">
                  <c:v>1456.6269445808048</c:v>
                </c:pt>
                <c:pt idx="692">
                  <c:v>1456.6269445808048</c:v>
                </c:pt>
                <c:pt idx="693">
                  <c:v>1456.6269445808048</c:v>
                </c:pt>
                <c:pt idx="694">
                  <c:v>1456.6269445808048</c:v>
                </c:pt>
                <c:pt idx="695">
                  <c:v>1456.6269445808048</c:v>
                </c:pt>
                <c:pt idx="696">
                  <c:v>1456.6269445808048</c:v>
                </c:pt>
                <c:pt idx="697">
                  <c:v>1456.6269445808048</c:v>
                </c:pt>
                <c:pt idx="698">
                  <c:v>1456.6269445808048</c:v>
                </c:pt>
                <c:pt idx="699">
                  <c:v>1456.6269445808048</c:v>
                </c:pt>
                <c:pt idx="700">
                  <c:v>1456.6269445808048</c:v>
                </c:pt>
                <c:pt idx="701">
                  <c:v>1456.6269445808048</c:v>
                </c:pt>
                <c:pt idx="702">
                  <c:v>1456.6269445808048</c:v>
                </c:pt>
                <c:pt idx="703">
                  <c:v>1456.6269445808048</c:v>
                </c:pt>
                <c:pt idx="704">
                  <c:v>1456.6269445808048</c:v>
                </c:pt>
                <c:pt idx="705">
                  <c:v>1456.6269445808048</c:v>
                </c:pt>
                <c:pt idx="706">
                  <c:v>1456.6269445808048</c:v>
                </c:pt>
                <c:pt idx="707">
                  <c:v>1456.6269445808048</c:v>
                </c:pt>
                <c:pt idx="708">
                  <c:v>1456.6269445808048</c:v>
                </c:pt>
                <c:pt idx="709">
                  <c:v>1456.6269445808048</c:v>
                </c:pt>
                <c:pt idx="710">
                  <c:v>1456.6269445808048</c:v>
                </c:pt>
                <c:pt idx="711">
                  <c:v>1456.6269445808048</c:v>
                </c:pt>
                <c:pt idx="712">
                  <c:v>1456.6269445808048</c:v>
                </c:pt>
                <c:pt idx="713">
                  <c:v>1456.6269445808048</c:v>
                </c:pt>
                <c:pt idx="714">
                  <c:v>1456.6269445808048</c:v>
                </c:pt>
                <c:pt idx="715">
                  <c:v>1456.6269445808048</c:v>
                </c:pt>
                <c:pt idx="716">
                  <c:v>1456.6269445808048</c:v>
                </c:pt>
                <c:pt idx="717">
                  <c:v>1456.6269445808048</c:v>
                </c:pt>
                <c:pt idx="718">
                  <c:v>1456.6269445808048</c:v>
                </c:pt>
                <c:pt idx="719">
                  <c:v>1456.6269445808048</c:v>
                </c:pt>
                <c:pt idx="720">
                  <c:v>1456.6269445808048</c:v>
                </c:pt>
                <c:pt idx="721">
                  <c:v>1456.6269445808048</c:v>
                </c:pt>
                <c:pt idx="722">
                  <c:v>1456.6269445808048</c:v>
                </c:pt>
                <c:pt idx="723">
                  <c:v>1456.6269445808048</c:v>
                </c:pt>
                <c:pt idx="724">
                  <c:v>1456.6269445808048</c:v>
                </c:pt>
                <c:pt idx="725">
                  <c:v>1456.6269445808048</c:v>
                </c:pt>
                <c:pt idx="726">
                  <c:v>1456.6269445808048</c:v>
                </c:pt>
                <c:pt idx="727">
                  <c:v>1456.6269445808048</c:v>
                </c:pt>
                <c:pt idx="728">
                  <c:v>1456.6269445808048</c:v>
                </c:pt>
                <c:pt idx="729">
                  <c:v>1456.6269445808048</c:v>
                </c:pt>
                <c:pt idx="730">
                  <c:v>1456.6269445808048</c:v>
                </c:pt>
                <c:pt idx="731">
                  <c:v>1456.6269445808048</c:v>
                </c:pt>
                <c:pt idx="732">
                  <c:v>1456.6269445808048</c:v>
                </c:pt>
                <c:pt idx="733">
                  <c:v>1456.6269445808048</c:v>
                </c:pt>
                <c:pt idx="734">
                  <c:v>1456.6269445808048</c:v>
                </c:pt>
                <c:pt idx="735">
                  <c:v>1456.6269445808048</c:v>
                </c:pt>
                <c:pt idx="736">
                  <c:v>1456.6269445808048</c:v>
                </c:pt>
                <c:pt idx="737">
                  <c:v>1456.6269445808048</c:v>
                </c:pt>
                <c:pt idx="738">
                  <c:v>1456.6269445808048</c:v>
                </c:pt>
                <c:pt idx="739">
                  <c:v>1456.6269445808048</c:v>
                </c:pt>
                <c:pt idx="740">
                  <c:v>1456.6269445808048</c:v>
                </c:pt>
                <c:pt idx="741">
                  <c:v>1456.6269445808048</c:v>
                </c:pt>
                <c:pt idx="742">
                  <c:v>1456.6269445808048</c:v>
                </c:pt>
                <c:pt idx="743">
                  <c:v>1456.6269445808048</c:v>
                </c:pt>
                <c:pt idx="744">
                  <c:v>1456.6269445808048</c:v>
                </c:pt>
                <c:pt idx="745">
                  <c:v>1456.6269445808048</c:v>
                </c:pt>
                <c:pt idx="746">
                  <c:v>1456.6269445808048</c:v>
                </c:pt>
                <c:pt idx="747">
                  <c:v>1456.6269445808048</c:v>
                </c:pt>
                <c:pt idx="748">
                  <c:v>1456.6269445808048</c:v>
                </c:pt>
                <c:pt idx="749">
                  <c:v>1456.6269445808048</c:v>
                </c:pt>
                <c:pt idx="750">
                  <c:v>1456.6269445808048</c:v>
                </c:pt>
                <c:pt idx="751">
                  <c:v>1456.6269445808048</c:v>
                </c:pt>
                <c:pt idx="752">
                  <c:v>1456.6269445808048</c:v>
                </c:pt>
                <c:pt idx="753">
                  <c:v>1456.6269445808048</c:v>
                </c:pt>
                <c:pt idx="754">
                  <c:v>1456.6269445808048</c:v>
                </c:pt>
                <c:pt idx="755">
                  <c:v>1456.6269445808048</c:v>
                </c:pt>
                <c:pt idx="756">
                  <c:v>1456.6269445808048</c:v>
                </c:pt>
                <c:pt idx="757">
                  <c:v>1456.6269445808048</c:v>
                </c:pt>
                <c:pt idx="758">
                  <c:v>1456.6269445808048</c:v>
                </c:pt>
                <c:pt idx="759">
                  <c:v>1456.6269445808048</c:v>
                </c:pt>
                <c:pt idx="760">
                  <c:v>1456.6269445808048</c:v>
                </c:pt>
                <c:pt idx="761">
                  <c:v>1456.6269445808048</c:v>
                </c:pt>
                <c:pt idx="762">
                  <c:v>1456.6269445808048</c:v>
                </c:pt>
                <c:pt idx="763">
                  <c:v>1456.6269445808048</c:v>
                </c:pt>
                <c:pt idx="764">
                  <c:v>1456.6269445808048</c:v>
                </c:pt>
                <c:pt idx="765">
                  <c:v>1456.6269445808048</c:v>
                </c:pt>
                <c:pt idx="766">
                  <c:v>1456.6269445808048</c:v>
                </c:pt>
                <c:pt idx="767">
                  <c:v>1456.6269445808048</c:v>
                </c:pt>
                <c:pt idx="768">
                  <c:v>1456.6269445808048</c:v>
                </c:pt>
                <c:pt idx="769">
                  <c:v>1456.6269445808048</c:v>
                </c:pt>
                <c:pt idx="770">
                  <c:v>1456.6269445808048</c:v>
                </c:pt>
                <c:pt idx="771">
                  <c:v>1456.6269445808048</c:v>
                </c:pt>
                <c:pt idx="772">
                  <c:v>1456.6269445808048</c:v>
                </c:pt>
                <c:pt idx="773">
                  <c:v>1456.6269445808048</c:v>
                </c:pt>
                <c:pt idx="774">
                  <c:v>1456.6269445808048</c:v>
                </c:pt>
                <c:pt idx="775">
                  <c:v>1456.6269445808048</c:v>
                </c:pt>
                <c:pt idx="776">
                  <c:v>1456.6269445808048</c:v>
                </c:pt>
                <c:pt idx="777">
                  <c:v>1456.6269445808048</c:v>
                </c:pt>
                <c:pt idx="778">
                  <c:v>1456.6269445808048</c:v>
                </c:pt>
                <c:pt idx="779">
                  <c:v>1456.6269445808048</c:v>
                </c:pt>
                <c:pt idx="780">
                  <c:v>1456.6269445808048</c:v>
                </c:pt>
                <c:pt idx="781">
                  <c:v>1456.6269445808048</c:v>
                </c:pt>
                <c:pt idx="782">
                  <c:v>1456.6269445808048</c:v>
                </c:pt>
                <c:pt idx="783">
                  <c:v>1456.6269445808048</c:v>
                </c:pt>
                <c:pt idx="784">
                  <c:v>1456.6269445808048</c:v>
                </c:pt>
                <c:pt idx="785">
                  <c:v>1456.6269445808048</c:v>
                </c:pt>
                <c:pt idx="786">
                  <c:v>1456.6269445808048</c:v>
                </c:pt>
                <c:pt idx="787">
                  <c:v>1456.6269445808048</c:v>
                </c:pt>
                <c:pt idx="788">
                  <c:v>1456.6269445808048</c:v>
                </c:pt>
                <c:pt idx="789">
                  <c:v>1456.6269445808048</c:v>
                </c:pt>
                <c:pt idx="790">
                  <c:v>1456.6269445808048</c:v>
                </c:pt>
                <c:pt idx="791">
                  <c:v>1456.6269445808048</c:v>
                </c:pt>
                <c:pt idx="792">
                  <c:v>1456.6269445808048</c:v>
                </c:pt>
                <c:pt idx="793">
                  <c:v>1456.6269445808048</c:v>
                </c:pt>
                <c:pt idx="794">
                  <c:v>1456.6269445808048</c:v>
                </c:pt>
                <c:pt idx="795">
                  <c:v>1456.6269445808048</c:v>
                </c:pt>
                <c:pt idx="796">
                  <c:v>1456.6269445808048</c:v>
                </c:pt>
                <c:pt idx="797">
                  <c:v>1456.6269445808048</c:v>
                </c:pt>
                <c:pt idx="798">
                  <c:v>1456.6269445808048</c:v>
                </c:pt>
                <c:pt idx="799">
                  <c:v>1456.6269445808048</c:v>
                </c:pt>
                <c:pt idx="800">
                  <c:v>1456.6269445808048</c:v>
                </c:pt>
                <c:pt idx="801">
                  <c:v>1456.6269445808048</c:v>
                </c:pt>
                <c:pt idx="802">
                  <c:v>1456.6269445808048</c:v>
                </c:pt>
                <c:pt idx="803">
                  <c:v>1456.6269445808048</c:v>
                </c:pt>
                <c:pt idx="804">
                  <c:v>1456.6269445808048</c:v>
                </c:pt>
                <c:pt idx="805">
                  <c:v>1456.6269445808048</c:v>
                </c:pt>
                <c:pt idx="806">
                  <c:v>1456.6269445808048</c:v>
                </c:pt>
                <c:pt idx="807">
                  <c:v>1456.6269445808048</c:v>
                </c:pt>
                <c:pt idx="808">
                  <c:v>1456.6269445808048</c:v>
                </c:pt>
                <c:pt idx="809">
                  <c:v>1456.6269445808048</c:v>
                </c:pt>
                <c:pt idx="810">
                  <c:v>1456.6269445808048</c:v>
                </c:pt>
                <c:pt idx="811">
                  <c:v>1456.6269445808048</c:v>
                </c:pt>
                <c:pt idx="812">
                  <c:v>1456.6269445808048</c:v>
                </c:pt>
                <c:pt idx="813">
                  <c:v>1456.6269445808048</c:v>
                </c:pt>
                <c:pt idx="814">
                  <c:v>1456.6269445808048</c:v>
                </c:pt>
                <c:pt idx="815">
                  <c:v>1456.6269445808048</c:v>
                </c:pt>
                <c:pt idx="816">
                  <c:v>1456.6269445808048</c:v>
                </c:pt>
                <c:pt idx="817">
                  <c:v>1456.6269445808048</c:v>
                </c:pt>
                <c:pt idx="818">
                  <c:v>1456.6269445808048</c:v>
                </c:pt>
                <c:pt idx="819">
                  <c:v>1456.6269445808048</c:v>
                </c:pt>
                <c:pt idx="820">
                  <c:v>1456.6269445808048</c:v>
                </c:pt>
                <c:pt idx="821">
                  <c:v>1456.6269445808048</c:v>
                </c:pt>
                <c:pt idx="822">
                  <c:v>1456.6269445808048</c:v>
                </c:pt>
                <c:pt idx="823">
                  <c:v>1456.6269445808048</c:v>
                </c:pt>
                <c:pt idx="824">
                  <c:v>1456.6269445808048</c:v>
                </c:pt>
                <c:pt idx="825">
                  <c:v>1456.6269445808048</c:v>
                </c:pt>
                <c:pt idx="826">
                  <c:v>1456.6269445808048</c:v>
                </c:pt>
                <c:pt idx="827">
                  <c:v>1456.6269445808048</c:v>
                </c:pt>
                <c:pt idx="828">
                  <c:v>1456.6269445808048</c:v>
                </c:pt>
                <c:pt idx="829">
                  <c:v>1456.6269445808048</c:v>
                </c:pt>
                <c:pt idx="830">
                  <c:v>1456.6269445808048</c:v>
                </c:pt>
                <c:pt idx="831">
                  <c:v>1456.6269445808048</c:v>
                </c:pt>
                <c:pt idx="832">
                  <c:v>1456.6269445808048</c:v>
                </c:pt>
                <c:pt idx="833">
                  <c:v>1456.6269445808048</c:v>
                </c:pt>
                <c:pt idx="834">
                  <c:v>1456.6269445808048</c:v>
                </c:pt>
                <c:pt idx="835">
                  <c:v>1456.6269445808048</c:v>
                </c:pt>
                <c:pt idx="836">
                  <c:v>1456.6269445808048</c:v>
                </c:pt>
                <c:pt idx="837">
                  <c:v>1456.6269445808048</c:v>
                </c:pt>
                <c:pt idx="838">
                  <c:v>1456.6269445808048</c:v>
                </c:pt>
                <c:pt idx="839">
                  <c:v>1456.6269445808048</c:v>
                </c:pt>
                <c:pt idx="840">
                  <c:v>1456.6269445808048</c:v>
                </c:pt>
                <c:pt idx="841">
                  <c:v>1456.6269445808048</c:v>
                </c:pt>
                <c:pt idx="842">
                  <c:v>1456.6269445808048</c:v>
                </c:pt>
                <c:pt idx="843">
                  <c:v>1456.6269445808048</c:v>
                </c:pt>
                <c:pt idx="844">
                  <c:v>1456.6269445808048</c:v>
                </c:pt>
                <c:pt idx="845">
                  <c:v>1456.6269445808048</c:v>
                </c:pt>
                <c:pt idx="846">
                  <c:v>1456.6269445808048</c:v>
                </c:pt>
                <c:pt idx="847">
                  <c:v>1456.6269445808048</c:v>
                </c:pt>
                <c:pt idx="848">
                  <c:v>1456.6269445808048</c:v>
                </c:pt>
                <c:pt idx="849">
                  <c:v>1456.6269445808048</c:v>
                </c:pt>
                <c:pt idx="850">
                  <c:v>1456.6269445808048</c:v>
                </c:pt>
                <c:pt idx="851">
                  <c:v>1456.6269445808048</c:v>
                </c:pt>
                <c:pt idx="852">
                  <c:v>1456.6269445808048</c:v>
                </c:pt>
                <c:pt idx="853">
                  <c:v>1456.6269445808048</c:v>
                </c:pt>
                <c:pt idx="854">
                  <c:v>1456.6269445808048</c:v>
                </c:pt>
                <c:pt idx="855">
                  <c:v>1456.6269445808048</c:v>
                </c:pt>
                <c:pt idx="856">
                  <c:v>1456.6269445808048</c:v>
                </c:pt>
                <c:pt idx="857">
                  <c:v>1456.6269445808048</c:v>
                </c:pt>
                <c:pt idx="858">
                  <c:v>1456.6269445808048</c:v>
                </c:pt>
                <c:pt idx="859">
                  <c:v>1456.6269445808048</c:v>
                </c:pt>
                <c:pt idx="860">
                  <c:v>1456.6269445808048</c:v>
                </c:pt>
                <c:pt idx="861">
                  <c:v>1456.6269445808048</c:v>
                </c:pt>
                <c:pt idx="862">
                  <c:v>1456.6269445808048</c:v>
                </c:pt>
                <c:pt idx="863">
                  <c:v>1456.6269445808048</c:v>
                </c:pt>
                <c:pt idx="864">
                  <c:v>1456.6269445808048</c:v>
                </c:pt>
                <c:pt idx="865">
                  <c:v>1456.6269445808048</c:v>
                </c:pt>
                <c:pt idx="866">
                  <c:v>1456.6269445808048</c:v>
                </c:pt>
                <c:pt idx="867">
                  <c:v>1456.6269445808048</c:v>
                </c:pt>
                <c:pt idx="868">
                  <c:v>1456.6269445808048</c:v>
                </c:pt>
                <c:pt idx="869">
                  <c:v>1456.6269445808048</c:v>
                </c:pt>
                <c:pt idx="870">
                  <c:v>1456.6269445808048</c:v>
                </c:pt>
                <c:pt idx="871">
                  <c:v>1456.6269445808048</c:v>
                </c:pt>
                <c:pt idx="872">
                  <c:v>1456.6269445808048</c:v>
                </c:pt>
                <c:pt idx="873">
                  <c:v>1456.6269445808048</c:v>
                </c:pt>
                <c:pt idx="874">
                  <c:v>1456.6269445808048</c:v>
                </c:pt>
                <c:pt idx="875">
                  <c:v>1456.6269445808048</c:v>
                </c:pt>
                <c:pt idx="876">
                  <c:v>1456.6269445808048</c:v>
                </c:pt>
                <c:pt idx="877">
                  <c:v>1456.6269445808048</c:v>
                </c:pt>
                <c:pt idx="878">
                  <c:v>1456.6269445808048</c:v>
                </c:pt>
                <c:pt idx="879">
                  <c:v>1456.6269445808048</c:v>
                </c:pt>
                <c:pt idx="880">
                  <c:v>1456.6269445808048</c:v>
                </c:pt>
                <c:pt idx="881">
                  <c:v>1456.6269445808048</c:v>
                </c:pt>
                <c:pt idx="882">
                  <c:v>1456.6269445808048</c:v>
                </c:pt>
                <c:pt idx="883">
                  <c:v>1456.6269445808048</c:v>
                </c:pt>
                <c:pt idx="884">
                  <c:v>1456.6269445808048</c:v>
                </c:pt>
                <c:pt idx="885">
                  <c:v>1456.6269445808048</c:v>
                </c:pt>
                <c:pt idx="886">
                  <c:v>1456.6269445808048</c:v>
                </c:pt>
                <c:pt idx="887">
                  <c:v>1456.6269445808048</c:v>
                </c:pt>
                <c:pt idx="888">
                  <c:v>1456.6269445808048</c:v>
                </c:pt>
                <c:pt idx="889">
                  <c:v>1456.6269445808048</c:v>
                </c:pt>
                <c:pt idx="890">
                  <c:v>1456.6269445808048</c:v>
                </c:pt>
                <c:pt idx="891">
                  <c:v>1456.6269445808048</c:v>
                </c:pt>
                <c:pt idx="892">
                  <c:v>1456.6269445808048</c:v>
                </c:pt>
                <c:pt idx="893">
                  <c:v>1456.6269445808048</c:v>
                </c:pt>
                <c:pt idx="894">
                  <c:v>1456.6269445808048</c:v>
                </c:pt>
                <c:pt idx="895">
                  <c:v>1456.6269445808048</c:v>
                </c:pt>
                <c:pt idx="896">
                  <c:v>1456.6269445808048</c:v>
                </c:pt>
                <c:pt idx="897">
                  <c:v>1456.6269445808048</c:v>
                </c:pt>
                <c:pt idx="898">
                  <c:v>1456.6269445808048</c:v>
                </c:pt>
                <c:pt idx="899">
                  <c:v>1456.6269445808048</c:v>
                </c:pt>
                <c:pt idx="900">
                  <c:v>1456.6269445808048</c:v>
                </c:pt>
                <c:pt idx="901">
                  <c:v>1456.6269445808048</c:v>
                </c:pt>
                <c:pt idx="902">
                  <c:v>1456.6269445808048</c:v>
                </c:pt>
                <c:pt idx="903">
                  <c:v>1456.6269445808048</c:v>
                </c:pt>
                <c:pt idx="904">
                  <c:v>1456.6269445808048</c:v>
                </c:pt>
                <c:pt idx="905">
                  <c:v>1456.6269445808048</c:v>
                </c:pt>
                <c:pt idx="906">
                  <c:v>1456.6269445808048</c:v>
                </c:pt>
                <c:pt idx="907">
                  <c:v>1456.6269445808048</c:v>
                </c:pt>
                <c:pt idx="908">
                  <c:v>1456.6269445808048</c:v>
                </c:pt>
                <c:pt idx="909">
                  <c:v>1456.6269445808048</c:v>
                </c:pt>
                <c:pt idx="910">
                  <c:v>1456.6269445808048</c:v>
                </c:pt>
                <c:pt idx="911">
                  <c:v>1456.6269445808048</c:v>
                </c:pt>
                <c:pt idx="912">
                  <c:v>1456.6269445808048</c:v>
                </c:pt>
                <c:pt idx="913">
                  <c:v>1456.6269445808048</c:v>
                </c:pt>
                <c:pt idx="914">
                  <c:v>1456.6269445808048</c:v>
                </c:pt>
                <c:pt idx="915">
                  <c:v>1456.6269445808048</c:v>
                </c:pt>
                <c:pt idx="916">
                  <c:v>1456.6269445808048</c:v>
                </c:pt>
                <c:pt idx="917">
                  <c:v>1456.6269445808048</c:v>
                </c:pt>
                <c:pt idx="918">
                  <c:v>1456.6269445808048</c:v>
                </c:pt>
                <c:pt idx="919">
                  <c:v>1456.6269445808048</c:v>
                </c:pt>
                <c:pt idx="920">
                  <c:v>1456.6269445808048</c:v>
                </c:pt>
                <c:pt idx="921">
                  <c:v>1456.6269445808048</c:v>
                </c:pt>
                <c:pt idx="922">
                  <c:v>1456.6269445808048</c:v>
                </c:pt>
                <c:pt idx="923">
                  <c:v>1456.6269445808048</c:v>
                </c:pt>
                <c:pt idx="924">
                  <c:v>1456.6269445808048</c:v>
                </c:pt>
                <c:pt idx="925">
                  <c:v>1456.6269445808048</c:v>
                </c:pt>
                <c:pt idx="926">
                  <c:v>1456.6269445808048</c:v>
                </c:pt>
                <c:pt idx="927">
                  <c:v>1456.6269445808048</c:v>
                </c:pt>
                <c:pt idx="928">
                  <c:v>1456.6269445808048</c:v>
                </c:pt>
                <c:pt idx="929">
                  <c:v>1456.6269445808048</c:v>
                </c:pt>
                <c:pt idx="930">
                  <c:v>1456.6269445808048</c:v>
                </c:pt>
                <c:pt idx="931">
                  <c:v>1456.6269445808048</c:v>
                </c:pt>
                <c:pt idx="932">
                  <c:v>1456.6269445808048</c:v>
                </c:pt>
                <c:pt idx="933">
                  <c:v>1456.6269445808048</c:v>
                </c:pt>
                <c:pt idx="934">
                  <c:v>1456.6269445808048</c:v>
                </c:pt>
                <c:pt idx="935">
                  <c:v>1456.6269445808048</c:v>
                </c:pt>
                <c:pt idx="936">
                  <c:v>1456.6269445808048</c:v>
                </c:pt>
                <c:pt idx="937">
                  <c:v>1456.6269445808048</c:v>
                </c:pt>
                <c:pt idx="938">
                  <c:v>1456.6269445808048</c:v>
                </c:pt>
                <c:pt idx="939">
                  <c:v>1456.6269445808048</c:v>
                </c:pt>
                <c:pt idx="940">
                  <c:v>1456.6269445808048</c:v>
                </c:pt>
                <c:pt idx="941">
                  <c:v>1456.6269445808048</c:v>
                </c:pt>
                <c:pt idx="942">
                  <c:v>1456.6269445808048</c:v>
                </c:pt>
                <c:pt idx="943">
                  <c:v>1456.6269445808048</c:v>
                </c:pt>
                <c:pt idx="944">
                  <c:v>1456.6269445808048</c:v>
                </c:pt>
                <c:pt idx="945">
                  <c:v>1456.6269445808048</c:v>
                </c:pt>
                <c:pt idx="946">
                  <c:v>1456.6269445808048</c:v>
                </c:pt>
                <c:pt idx="947">
                  <c:v>1456.6269445808048</c:v>
                </c:pt>
                <c:pt idx="948">
                  <c:v>1456.6269445808048</c:v>
                </c:pt>
                <c:pt idx="949">
                  <c:v>1456.6269445808048</c:v>
                </c:pt>
                <c:pt idx="950">
                  <c:v>1456.6269445808048</c:v>
                </c:pt>
                <c:pt idx="951">
                  <c:v>1456.6269445808048</c:v>
                </c:pt>
                <c:pt idx="952">
                  <c:v>1456.6269445808048</c:v>
                </c:pt>
                <c:pt idx="953">
                  <c:v>1456.6269445808048</c:v>
                </c:pt>
                <c:pt idx="954">
                  <c:v>1456.6269445808048</c:v>
                </c:pt>
                <c:pt idx="955">
                  <c:v>1456.6269445808048</c:v>
                </c:pt>
                <c:pt idx="956">
                  <c:v>1456.6269445808048</c:v>
                </c:pt>
                <c:pt idx="957">
                  <c:v>1456.6269445808048</c:v>
                </c:pt>
                <c:pt idx="958">
                  <c:v>1456.6269445808048</c:v>
                </c:pt>
                <c:pt idx="959">
                  <c:v>1456.6269445808048</c:v>
                </c:pt>
                <c:pt idx="960">
                  <c:v>1456.6269445808048</c:v>
                </c:pt>
                <c:pt idx="961">
                  <c:v>1456.6269445808048</c:v>
                </c:pt>
                <c:pt idx="962">
                  <c:v>1456.6269445808048</c:v>
                </c:pt>
                <c:pt idx="963">
                  <c:v>1456.6269445808048</c:v>
                </c:pt>
                <c:pt idx="964">
                  <c:v>1456.6269445808048</c:v>
                </c:pt>
                <c:pt idx="965">
                  <c:v>1456.6269445808048</c:v>
                </c:pt>
                <c:pt idx="966">
                  <c:v>1456.6269445808048</c:v>
                </c:pt>
                <c:pt idx="967">
                  <c:v>1456.6269445808048</c:v>
                </c:pt>
                <c:pt idx="968">
                  <c:v>1456.6269445808048</c:v>
                </c:pt>
                <c:pt idx="969">
                  <c:v>1456.6269445808048</c:v>
                </c:pt>
                <c:pt idx="970">
                  <c:v>1456.6269445808048</c:v>
                </c:pt>
                <c:pt idx="971">
                  <c:v>1456.6269445808048</c:v>
                </c:pt>
                <c:pt idx="972">
                  <c:v>1456.6269445808048</c:v>
                </c:pt>
                <c:pt idx="973">
                  <c:v>1456.6269445808048</c:v>
                </c:pt>
                <c:pt idx="974">
                  <c:v>1456.6269445808048</c:v>
                </c:pt>
                <c:pt idx="975">
                  <c:v>1456.6269445808048</c:v>
                </c:pt>
                <c:pt idx="976">
                  <c:v>1456.6269445808048</c:v>
                </c:pt>
                <c:pt idx="977">
                  <c:v>1456.6269445808048</c:v>
                </c:pt>
                <c:pt idx="978">
                  <c:v>1456.6269445808048</c:v>
                </c:pt>
                <c:pt idx="979">
                  <c:v>1456.6269445808048</c:v>
                </c:pt>
                <c:pt idx="980">
                  <c:v>1456.6269445808048</c:v>
                </c:pt>
                <c:pt idx="981">
                  <c:v>1456.6269445808048</c:v>
                </c:pt>
                <c:pt idx="982">
                  <c:v>1456.6269445808048</c:v>
                </c:pt>
                <c:pt idx="983">
                  <c:v>1456.6269445808048</c:v>
                </c:pt>
                <c:pt idx="984">
                  <c:v>1456.6269445808048</c:v>
                </c:pt>
                <c:pt idx="985">
                  <c:v>1456.6269445808048</c:v>
                </c:pt>
                <c:pt idx="986">
                  <c:v>1456.6269445808048</c:v>
                </c:pt>
                <c:pt idx="987">
                  <c:v>1456.6269445808048</c:v>
                </c:pt>
                <c:pt idx="988">
                  <c:v>1456.6269445808048</c:v>
                </c:pt>
                <c:pt idx="989">
                  <c:v>1456.6269445808048</c:v>
                </c:pt>
                <c:pt idx="990">
                  <c:v>1456.6269445808048</c:v>
                </c:pt>
                <c:pt idx="991">
                  <c:v>1456.6269445808048</c:v>
                </c:pt>
                <c:pt idx="992">
                  <c:v>1456.6269445808048</c:v>
                </c:pt>
                <c:pt idx="993">
                  <c:v>1456.6269445808048</c:v>
                </c:pt>
                <c:pt idx="994">
                  <c:v>1456.6269445808048</c:v>
                </c:pt>
                <c:pt idx="995">
                  <c:v>1456.6269445808048</c:v>
                </c:pt>
                <c:pt idx="996">
                  <c:v>1456.6269445808048</c:v>
                </c:pt>
                <c:pt idx="997">
                  <c:v>1456.6269445808048</c:v>
                </c:pt>
                <c:pt idx="998">
                  <c:v>1456.6269445808048</c:v>
                </c:pt>
                <c:pt idx="999">
                  <c:v>1456.6269445808048</c:v>
                </c:pt>
                <c:pt idx="1000">
                  <c:v>1456.6269445808048</c:v>
                </c:pt>
                <c:pt idx="1001">
                  <c:v>1456.6269445808048</c:v>
                </c:pt>
                <c:pt idx="1002">
                  <c:v>1456.6269445808048</c:v>
                </c:pt>
                <c:pt idx="1003">
                  <c:v>1456.6269445808048</c:v>
                </c:pt>
                <c:pt idx="1004">
                  <c:v>1456.6269445808048</c:v>
                </c:pt>
                <c:pt idx="1005">
                  <c:v>1456.6269445808048</c:v>
                </c:pt>
                <c:pt idx="1006">
                  <c:v>1456.6269445808048</c:v>
                </c:pt>
                <c:pt idx="1007">
                  <c:v>1456.6269445808048</c:v>
                </c:pt>
                <c:pt idx="1008">
                  <c:v>1456.6269445808048</c:v>
                </c:pt>
                <c:pt idx="1009">
                  <c:v>1456.6269445808048</c:v>
                </c:pt>
                <c:pt idx="1010">
                  <c:v>1456.6269445808048</c:v>
                </c:pt>
                <c:pt idx="1011">
                  <c:v>1456.6269445808048</c:v>
                </c:pt>
                <c:pt idx="1012">
                  <c:v>1456.6269445808048</c:v>
                </c:pt>
                <c:pt idx="1013">
                  <c:v>1456.6269445808048</c:v>
                </c:pt>
                <c:pt idx="1014">
                  <c:v>1456.6269445808048</c:v>
                </c:pt>
                <c:pt idx="1015">
                  <c:v>1456.6269445808048</c:v>
                </c:pt>
                <c:pt idx="1016">
                  <c:v>1456.6269445808048</c:v>
                </c:pt>
                <c:pt idx="1017">
                  <c:v>1456.6269445808048</c:v>
                </c:pt>
                <c:pt idx="1018">
                  <c:v>1456.6269445808048</c:v>
                </c:pt>
                <c:pt idx="1019">
                  <c:v>1456.6269445808048</c:v>
                </c:pt>
                <c:pt idx="1020">
                  <c:v>1456.6269445808048</c:v>
                </c:pt>
                <c:pt idx="1021">
                  <c:v>1456.6269445808048</c:v>
                </c:pt>
                <c:pt idx="1022">
                  <c:v>1456.6269445808048</c:v>
                </c:pt>
                <c:pt idx="1023">
                  <c:v>1456.6269445808048</c:v>
                </c:pt>
                <c:pt idx="1024">
                  <c:v>1456.6269445808048</c:v>
                </c:pt>
                <c:pt idx="1025">
                  <c:v>1456.6269445808048</c:v>
                </c:pt>
                <c:pt idx="1026">
                  <c:v>1456.6269445808048</c:v>
                </c:pt>
                <c:pt idx="1027">
                  <c:v>1456.6269445808048</c:v>
                </c:pt>
                <c:pt idx="1028">
                  <c:v>1456.6269445808048</c:v>
                </c:pt>
                <c:pt idx="1029">
                  <c:v>1456.6269445808048</c:v>
                </c:pt>
                <c:pt idx="1030">
                  <c:v>1456.6269445808048</c:v>
                </c:pt>
                <c:pt idx="1031">
                  <c:v>1456.6269445808048</c:v>
                </c:pt>
                <c:pt idx="1032">
                  <c:v>1456.6269445808048</c:v>
                </c:pt>
                <c:pt idx="1033">
                  <c:v>1456.6269445808048</c:v>
                </c:pt>
                <c:pt idx="1034">
                  <c:v>1456.6269445808048</c:v>
                </c:pt>
                <c:pt idx="1035">
                  <c:v>1456.6269445808048</c:v>
                </c:pt>
                <c:pt idx="1036">
                  <c:v>1456.6269445808048</c:v>
                </c:pt>
                <c:pt idx="1037">
                  <c:v>1456.6269445808048</c:v>
                </c:pt>
                <c:pt idx="1038">
                  <c:v>1456.6269445808048</c:v>
                </c:pt>
                <c:pt idx="1039">
                  <c:v>1456.6269445808048</c:v>
                </c:pt>
                <c:pt idx="1040">
                  <c:v>1456.6269445808048</c:v>
                </c:pt>
                <c:pt idx="1041">
                  <c:v>1456.6269445808048</c:v>
                </c:pt>
                <c:pt idx="1042">
                  <c:v>1456.6269445808048</c:v>
                </c:pt>
                <c:pt idx="1043">
                  <c:v>1456.6269445808048</c:v>
                </c:pt>
                <c:pt idx="1044">
                  <c:v>1456.6269445808048</c:v>
                </c:pt>
                <c:pt idx="1045">
                  <c:v>1456.6269445808048</c:v>
                </c:pt>
                <c:pt idx="1046">
                  <c:v>1456.6269445808048</c:v>
                </c:pt>
                <c:pt idx="1047">
                  <c:v>1456.6269445808048</c:v>
                </c:pt>
                <c:pt idx="1048">
                  <c:v>1456.6269445808048</c:v>
                </c:pt>
                <c:pt idx="1049">
                  <c:v>1456.6269445808048</c:v>
                </c:pt>
                <c:pt idx="1050">
                  <c:v>1456.6269445808048</c:v>
                </c:pt>
                <c:pt idx="1051">
                  <c:v>1456.6269445808048</c:v>
                </c:pt>
                <c:pt idx="1052">
                  <c:v>1456.6269445808048</c:v>
                </c:pt>
                <c:pt idx="1053">
                  <c:v>1456.6269445808048</c:v>
                </c:pt>
                <c:pt idx="1054">
                  <c:v>1456.6269445808048</c:v>
                </c:pt>
                <c:pt idx="1055">
                  <c:v>1456.6269445808048</c:v>
                </c:pt>
                <c:pt idx="1056">
                  <c:v>1456.6269445808048</c:v>
                </c:pt>
                <c:pt idx="1057">
                  <c:v>1456.6269445808048</c:v>
                </c:pt>
                <c:pt idx="1058">
                  <c:v>1456.6269445808048</c:v>
                </c:pt>
                <c:pt idx="1059">
                  <c:v>1456.6269445808048</c:v>
                </c:pt>
                <c:pt idx="1060">
                  <c:v>1456.6269445808048</c:v>
                </c:pt>
                <c:pt idx="1061">
                  <c:v>1456.6269445808048</c:v>
                </c:pt>
                <c:pt idx="1062">
                  <c:v>1456.6269445808048</c:v>
                </c:pt>
                <c:pt idx="1063">
                  <c:v>1456.6269445808048</c:v>
                </c:pt>
                <c:pt idx="1064">
                  <c:v>1456.6269445808048</c:v>
                </c:pt>
                <c:pt idx="1065">
                  <c:v>1456.6269445808048</c:v>
                </c:pt>
                <c:pt idx="1066">
                  <c:v>1456.6269445808048</c:v>
                </c:pt>
                <c:pt idx="1067">
                  <c:v>1456.6269445808048</c:v>
                </c:pt>
                <c:pt idx="1068">
                  <c:v>1456.6269445808048</c:v>
                </c:pt>
                <c:pt idx="1069">
                  <c:v>1456.6269445808048</c:v>
                </c:pt>
                <c:pt idx="1070">
                  <c:v>1456.6269445808048</c:v>
                </c:pt>
                <c:pt idx="1071">
                  <c:v>1456.6269445808048</c:v>
                </c:pt>
                <c:pt idx="1072">
                  <c:v>1456.6269445808048</c:v>
                </c:pt>
                <c:pt idx="1073">
                  <c:v>1456.6269445808048</c:v>
                </c:pt>
                <c:pt idx="1074">
                  <c:v>1456.6269445808048</c:v>
                </c:pt>
                <c:pt idx="1075">
                  <c:v>1456.6269445808048</c:v>
                </c:pt>
                <c:pt idx="1076">
                  <c:v>1456.6269445808048</c:v>
                </c:pt>
                <c:pt idx="1077">
                  <c:v>1456.6269445808048</c:v>
                </c:pt>
                <c:pt idx="1078">
                  <c:v>1456.6269445808048</c:v>
                </c:pt>
                <c:pt idx="1079">
                  <c:v>1456.6269445808048</c:v>
                </c:pt>
                <c:pt idx="1080">
                  <c:v>1456.6269445808048</c:v>
                </c:pt>
                <c:pt idx="1081">
                  <c:v>1456.6269445808048</c:v>
                </c:pt>
                <c:pt idx="1082">
                  <c:v>1456.6269445808048</c:v>
                </c:pt>
                <c:pt idx="1083">
                  <c:v>1456.6269445808048</c:v>
                </c:pt>
                <c:pt idx="1084">
                  <c:v>1456.6269445808048</c:v>
                </c:pt>
                <c:pt idx="1085">
                  <c:v>1456.6269445808048</c:v>
                </c:pt>
                <c:pt idx="1086">
                  <c:v>1456.6269445808048</c:v>
                </c:pt>
                <c:pt idx="1087">
                  <c:v>1456.6269445808048</c:v>
                </c:pt>
                <c:pt idx="1088">
                  <c:v>1456.6269445808048</c:v>
                </c:pt>
                <c:pt idx="1089">
                  <c:v>1456.6269445808048</c:v>
                </c:pt>
                <c:pt idx="1090">
                  <c:v>1456.6269445808048</c:v>
                </c:pt>
                <c:pt idx="1091">
                  <c:v>1456.6269445808048</c:v>
                </c:pt>
                <c:pt idx="1092">
                  <c:v>1456.6269445808048</c:v>
                </c:pt>
                <c:pt idx="1093">
                  <c:v>1456.6269445808048</c:v>
                </c:pt>
                <c:pt idx="1094">
                  <c:v>1456.6269445808048</c:v>
                </c:pt>
                <c:pt idx="1095">
                  <c:v>1456.6269445808048</c:v>
                </c:pt>
                <c:pt idx="1096">
                  <c:v>1456.6269445808048</c:v>
                </c:pt>
                <c:pt idx="1097">
                  <c:v>1456.6269445808048</c:v>
                </c:pt>
                <c:pt idx="1098">
                  <c:v>1456.6269445808048</c:v>
                </c:pt>
                <c:pt idx="1099">
                  <c:v>1456.6269445808048</c:v>
                </c:pt>
                <c:pt idx="1100">
                  <c:v>1456.6269445808048</c:v>
                </c:pt>
                <c:pt idx="1101">
                  <c:v>1456.6269445808048</c:v>
                </c:pt>
                <c:pt idx="1102">
                  <c:v>1456.6269445808048</c:v>
                </c:pt>
                <c:pt idx="1103">
                  <c:v>1456.6269445808048</c:v>
                </c:pt>
                <c:pt idx="1104">
                  <c:v>1456.6269445808048</c:v>
                </c:pt>
                <c:pt idx="1105">
                  <c:v>1456.6269445808048</c:v>
                </c:pt>
                <c:pt idx="1106">
                  <c:v>1456.6269445808048</c:v>
                </c:pt>
                <c:pt idx="1107">
                  <c:v>1456.6269445808048</c:v>
                </c:pt>
                <c:pt idx="1108">
                  <c:v>1456.6269445808048</c:v>
                </c:pt>
                <c:pt idx="1109">
                  <c:v>1456.6269445808048</c:v>
                </c:pt>
                <c:pt idx="1110">
                  <c:v>1456.6269445808048</c:v>
                </c:pt>
                <c:pt idx="1111">
                  <c:v>1456.6269445808048</c:v>
                </c:pt>
                <c:pt idx="1112">
                  <c:v>1456.6269445808048</c:v>
                </c:pt>
                <c:pt idx="1113">
                  <c:v>1456.6269445808048</c:v>
                </c:pt>
                <c:pt idx="1114">
                  <c:v>1456.6269445808048</c:v>
                </c:pt>
                <c:pt idx="1115">
                  <c:v>1456.6269445808048</c:v>
                </c:pt>
                <c:pt idx="1116">
                  <c:v>1456.6269445808048</c:v>
                </c:pt>
                <c:pt idx="1117">
                  <c:v>1456.6269445808048</c:v>
                </c:pt>
                <c:pt idx="1118">
                  <c:v>1456.6269445808048</c:v>
                </c:pt>
                <c:pt idx="1119">
                  <c:v>1456.6269445808048</c:v>
                </c:pt>
                <c:pt idx="1120">
                  <c:v>1456.6269445808048</c:v>
                </c:pt>
                <c:pt idx="1121">
                  <c:v>1456.6269445808048</c:v>
                </c:pt>
                <c:pt idx="1122">
                  <c:v>1456.6269445808048</c:v>
                </c:pt>
                <c:pt idx="1123">
                  <c:v>1456.6269445808048</c:v>
                </c:pt>
                <c:pt idx="1124">
                  <c:v>1456.6269445808048</c:v>
                </c:pt>
                <c:pt idx="1125">
                  <c:v>1456.6269445808048</c:v>
                </c:pt>
                <c:pt idx="1126">
                  <c:v>1456.6269445808048</c:v>
                </c:pt>
                <c:pt idx="1127">
                  <c:v>1456.6269445808048</c:v>
                </c:pt>
                <c:pt idx="1128">
                  <c:v>1456.6269445808048</c:v>
                </c:pt>
                <c:pt idx="1129">
                  <c:v>1456.6269445808048</c:v>
                </c:pt>
                <c:pt idx="1130">
                  <c:v>1456.6269445808048</c:v>
                </c:pt>
                <c:pt idx="1131">
                  <c:v>1456.6269445808048</c:v>
                </c:pt>
                <c:pt idx="1132">
                  <c:v>1456.6269445808048</c:v>
                </c:pt>
                <c:pt idx="1133">
                  <c:v>1456.6269445808048</c:v>
                </c:pt>
                <c:pt idx="1134">
                  <c:v>1456.6269445808048</c:v>
                </c:pt>
                <c:pt idx="1135">
                  <c:v>1456.6269445808048</c:v>
                </c:pt>
                <c:pt idx="1136">
                  <c:v>1456.6269445808048</c:v>
                </c:pt>
                <c:pt idx="1137">
                  <c:v>1456.6269445808048</c:v>
                </c:pt>
                <c:pt idx="1138">
                  <c:v>1456.6269445808048</c:v>
                </c:pt>
                <c:pt idx="1139">
                  <c:v>1456.6269445808048</c:v>
                </c:pt>
                <c:pt idx="1140">
                  <c:v>1456.6269445808048</c:v>
                </c:pt>
                <c:pt idx="1141">
                  <c:v>1456.6269445808048</c:v>
                </c:pt>
                <c:pt idx="1142">
                  <c:v>1456.6269445808048</c:v>
                </c:pt>
                <c:pt idx="1143">
                  <c:v>1456.6269445808048</c:v>
                </c:pt>
                <c:pt idx="1144">
                  <c:v>1456.6269445808048</c:v>
                </c:pt>
                <c:pt idx="1145">
                  <c:v>1456.6269445808048</c:v>
                </c:pt>
                <c:pt idx="1146">
                  <c:v>1456.6269445808048</c:v>
                </c:pt>
                <c:pt idx="1147">
                  <c:v>1456.6269445808048</c:v>
                </c:pt>
                <c:pt idx="1148">
                  <c:v>1456.6269445808048</c:v>
                </c:pt>
                <c:pt idx="1149">
                  <c:v>1456.6269445808048</c:v>
                </c:pt>
                <c:pt idx="1150">
                  <c:v>1456.6269445808048</c:v>
                </c:pt>
                <c:pt idx="1151">
                  <c:v>1456.6269445808048</c:v>
                </c:pt>
                <c:pt idx="1152">
                  <c:v>1456.6269445808048</c:v>
                </c:pt>
                <c:pt idx="1153">
                  <c:v>1456.6269445808048</c:v>
                </c:pt>
                <c:pt idx="1154">
                  <c:v>1456.6269445808048</c:v>
                </c:pt>
                <c:pt idx="1155">
                  <c:v>1456.6269445808048</c:v>
                </c:pt>
                <c:pt idx="1156">
                  <c:v>1456.6269445808048</c:v>
                </c:pt>
                <c:pt idx="1157">
                  <c:v>1456.6269445808048</c:v>
                </c:pt>
                <c:pt idx="1158">
                  <c:v>1456.6269445808048</c:v>
                </c:pt>
                <c:pt idx="1159">
                  <c:v>1456.6269445808048</c:v>
                </c:pt>
                <c:pt idx="1160">
                  <c:v>1456.6269445808048</c:v>
                </c:pt>
                <c:pt idx="1161">
                  <c:v>1456.6269445808048</c:v>
                </c:pt>
                <c:pt idx="1162">
                  <c:v>1456.6269445808048</c:v>
                </c:pt>
                <c:pt idx="1163">
                  <c:v>1456.6269445808048</c:v>
                </c:pt>
                <c:pt idx="1164">
                  <c:v>1456.6269445808048</c:v>
                </c:pt>
                <c:pt idx="1165">
                  <c:v>1456.6269445808048</c:v>
                </c:pt>
                <c:pt idx="1166">
                  <c:v>1456.6269445808048</c:v>
                </c:pt>
                <c:pt idx="1167">
                  <c:v>1456.6269445808048</c:v>
                </c:pt>
                <c:pt idx="1168">
                  <c:v>1456.6269445808048</c:v>
                </c:pt>
                <c:pt idx="1169">
                  <c:v>1456.6269445808048</c:v>
                </c:pt>
                <c:pt idx="1170">
                  <c:v>1456.6269445808048</c:v>
                </c:pt>
                <c:pt idx="1171">
                  <c:v>1456.6269445808048</c:v>
                </c:pt>
                <c:pt idx="1172">
                  <c:v>1456.6269445808048</c:v>
                </c:pt>
                <c:pt idx="1173">
                  <c:v>1456.6269445808048</c:v>
                </c:pt>
                <c:pt idx="1174">
                  <c:v>1456.6269445808048</c:v>
                </c:pt>
                <c:pt idx="1175">
                  <c:v>1456.6269445808048</c:v>
                </c:pt>
                <c:pt idx="1176">
                  <c:v>1456.6269445808048</c:v>
                </c:pt>
                <c:pt idx="1177">
                  <c:v>1456.6269445808048</c:v>
                </c:pt>
                <c:pt idx="1178">
                  <c:v>1456.6269445808048</c:v>
                </c:pt>
                <c:pt idx="1179">
                  <c:v>1456.6269445808048</c:v>
                </c:pt>
                <c:pt idx="1180">
                  <c:v>1456.6269445808048</c:v>
                </c:pt>
                <c:pt idx="1181">
                  <c:v>1456.6269445808048</c:v>
                </c:pt>
                <c:pt idx="1182">
                  <c:v>1456.6269445808048</c:v>
                </c:pt>
                <c:pt idx="1183">
                  <c:v>1456.6269445808048</c:v>
                </c:pt>
                <c:pt idx="1184">
                  <c:v>1456.6269445808048</c:v>
                </c:pt>
                <c:pt idx="1185">
                  <c:v>1456.6269445808048</c:v>
                </c:pt>
                <c:pt idx="1186">
                  <c:v>1456.6269445808048</c:v>
                </c:pt>
                <c:pt idx="1187">
                  <c:v>1456.6269445808048</c:v>
                </c:pt>
                <c:pt idx="1188">
                  <c:v>1456.6269445808048</c:v>
                </c:pt>
                <c:pt idx="1189">
                  <c:v>1456.6269445808048</c:v>
                </c:pt>
                <c:pt idx="1190">
                  <c:v>1456.6269445808048</c:v>
                </c:pt>
                <c:pt idx="1191">
                  <c:v>1456.6269445808048</c:v>
                </c:pt>
                <c:pt idx="1192">
                  <c:v>1456.6269445808048</c:v>
                </c:pt>
                <c:pt idx="1193">
                  <c:v>1456.6269445808048</c:v>
                </c:pt>
                <c:pt idx="1194">
                  <c:v>1456.6269445808048</c:v>
                </c:pt>
                <c:pt idx="1195">
                  <c:v>1456.6269445808048</c:v>
                </c:pt>
                <c:pt idx="1196">
                  <c:v>1456.6269445808048</c:v>
                </c:pt>
                <c:pt idx="1197">
                  <c:v>1456.6269445808048</c:v>
                </c:pt>
                <c:pt idx="1198">
                  <c:v>1456.6269445808048</c:v>
                </c:pt>
                <c:pt idx="1199">
                  <c:v>1456.6269445808048</c:v>
                </c:pt>
                <c:pt idx="1200">
                  <c:v>1456.6269445808048</c:v>
                </c:pt>
                <c:pt idx="1201">
                  <c:v>1456.6269445808048</c:v>
                </c:pt>
                <c:pt idx="1202">
                  <c:v>1456.6269445808048</c:v>
                </c:pt>
                <c:pt idx="1203">
                  <c:v>1456.6269445808048</c:v>
                </c:pt>
                <c:pt idx="1204">
                  <c:v>1456.6269445808048</c:v>
                </c:pt>
                <c:pt idx="1205">
                  <c:v>1456.6269445808048</c:v>
                </c:pt>
                <c:pt idx="1206">
                  <c:v>1456.6269445808048</c:v>
                </c:pt>
                <c:pt idx="1207">
                  <c:v>1456.6269445808048</c:v>
                </c:pt>
                <c:pt idx="1208">
                  <c:v>1456.6269445808048</c:v>
                </c:pt>
                <c:pt idx="1209">
                  <c:v>1456.6269445808048</c:v>
                </c:pt>
                <c:pt idx="1210">
                  <c:v>1456.6269445808048</c:v>
                </c:pt>
                <c:pt idx="1211">
                  <c:v>1456.6269445808048</c:v>
                </c:pt>
                <c:pt idx="1212">
                  <c:v>1456.6269445808048</c:v>
                </c:pt>
                <c:pt idx="1213">
                  <c:v>1456.6269445808048</c:v>
                </c:pt>
                <c:pt idx="1214">
                  <c:v>1456.6269445808048</c:v>
                </c:pt>
                <c:pt idx="1215">
                  <c:v>1456.6269445808048</c:v>
                </c:pt>
                <c:pt idx="1216">
                  <c:v>1456.6269445808048</c:v>
                </c:pt>
                <c:pt idx="1217">
                  <c:v>1456.6269445808048</c:v>
                </c:pt>
                <c:pt idx="1218">
                  <c:v>1456.6269445808048</c:v>
                </c:pt>
                <c:pt idx="1219">
                  <c:v>1456.6269445808048</c:v>
                </c:pt>
                <c:pt idx="1220">
                  <c:v>1456.6269445808048</c:v>
                </c:pt>
                <c:pt idx="1221">
                  <c:v>1456.6269445808048</c:v>
                </c:pt>
                <c:pt idx="1222">
                  <c:v>1456.6269445808048</c:v>
                </c:pt>
                <c:pt idx="1223">
                  <c:v>1456.6269445808048</c:v>
                </c:pt>
                <c:pt idx="1224">
                  <c:v>1456.6269445808048</c:v>
                </c:pt>
                <c:pt idx="1225">
                  <c:v>1456.6269445808048</c:v>
                </c:pt>
                <c:pt idx="1226">
                  <c:v>1456.6269445808048</c:v>
                </c:pt>
                <c:pt idx="1227">
                  <c:v>1456.6269445808048</c:v>
                </c:pt>
                <c:pt idx="1228">
                  <c:v>1456.6269445808048</c:v>
                </c:pt>
                <c:pt idx="1229">
                  <c:v>1456.6269445808048</c:v>
                </c:pt>
                <c:pt idx="1230">
                  <c:v>1456.6269445808048</c:v>
                </c:pt>
                <c:pt idx="1231">
                  <c:v>1456.6269445808048</c:v>
                </c:pt>
                <c:pt idx="1232">
                  <c:v>1456.6269445808048</c:v>
                </c:pt>
                <c:pt idx="1233">
                  <c:v>1456.6269445808048</c:v>
                </c:pt>
                <c:pt idx="1234">
                  <c:v>1456.6269445808048</c:v>
                </c:pt>
                <c:pt idx="1235">
                  <c:v>1456.6269445808048</c:v>
                </c:pt>
                <c:pt idx="1236">
                  <c:v>1456.6269445808048</c:v>
                </c:pt>
                <c:pt idx="1237">
                  <c:v>1456.6269445808048</c:v>
                </c:pt>
                <c:pt idx="1238">
                  <c:v>1456.6269445808048</c:v>
                </c:pt>
                <c:pt idx="1239">
                  <c:v>1456.6269445808048</c:v>
                </c:pt>
                <c:pt idx="1240">
                  <c:v>1456.6269445808048</c:v>
                </c:pt>
                <c:pt idx="1241">
                  <c:v>1456.6269445808048</c:v>
                </c:pt>
                <c:pt idx="1242">
                  <c:v>1456.6269445808048</c:v>
                </c:pt>
                <c:pt idx="1243">
                  <c:v>1456.6269445808048</c:v>
                </c:pt>
                <c:pt idx="1244">
                  <c:v>1456.6269445808048</c:v>
                </c:pt>
                <c:pt idx="1245">
                  <c:v>1456.6269445808048</c:v>
                </c:pt>
                <c:pt idx="1246">
                  <c:v>1456.6269445808048</c:v>
                </c:pt>
                <c:pt idx="1247">
                  <c:v>1456.6269445808048</c:v>
                </c:pt>
                <c:pt idx="1248">
                  <c:v>1456.6269445808048</c:v>
                </c:pt>
                <c:pt idx="1249">
                  <c:v>1456.6269445808048</c:v>
                </c:pt>
                <c:pt idx="1250">
                  <c:v>1456.6269445808048</c:v>
                </c:pt>
                <c:pt idx="1251">
                  <c:v>1456.6269445808048</c:v>
                </c:pt>
                <c:pt idx="1252">
                  <c:v>1456.6269445808048</c:v>
                </c:pt>
                <c:pt idx="1253">
                  <c:v>1456.6269445808048</c:v>
                </c:pt>
                <c:pt idx="1254">
                  <c:v>1456.6269445808048</c:v>
                </c:pt>
                <c:pt idx="1255">
                  <c:v>1456.6269445808048</c:v>
                </c:pt>
                <c:pt idx="1256">
                  <c:v>1456.6269445808048</c:v>
                </c:pt>
                <c:pt idx="1257">
                  <c:v>1456.6269445808048</c:v>
                </c:pt>
                <c:pt idx="1258">
                  <c:v>1456.6269445808048</c:v>
                </c:pt>
                <c:pt idx="1259">
                  <c:v>1456.6269445808048</c:v>
                </c:pt>
                <c:pt idx="1260">
                  <c:v>1456.6269445808048</c:v>
                </c:pt>
                <c:pt idx="1261">
                  <c:v>1456.6269445808048</c:v>
                </c:pt>
                <c:pt idx="1262">
                  <c:v>1456.6269445808048</c:v>
                </c:pt>
                <c:pt idx="1263">
                  <c:v>1456.6269445808048</c:v>
                </c:pt>
                <c:pt idx="1264">
                  <c:v>1456.6269445808048</c:v>
                </c:pt>
                <c:pt idx="1265">
                  <c:v>1456.6269445808048</c:v>
                </c:pt>
                <c:pt idx="1266">
                  <c:v>1456.6269445808048</c:v>
                </c:pt>
                <c:pt idx="1267">
                  <c:v>1456.6269445808048</c:v>
                </c:pt>
                <c:pt idx="1268">
                  <c:v>1456.6269445808048</c:v>
                </c:pt>
                <c:pt idx="1269">
                  <c:v>1456.6269445808048</c:v>
                </c:pt>
                <c:pt idx="1270">
                  <c:v>1456.6269445808048</c:v>
                </c:pt>
                <c:pt idx="1271">
                  <c:v>1456.6269445808048</c:v>
                </c:pt>
                <c:pt idx="1272">
                  <c:v>1456.6269445808048</c:v>
                </c:pt>
                <c:pt idx="1273">
                  <c:v>1456.6269445808048</c:v>
                </c:pt>
                <c:pt idx="1274">
                  <c:v>1456.6269445808048</c:v>
                </c:pt>
                <c:pt idx="1275">
                  <c:v>1456.6269445808048</c:v>
                </c:pt>
                <c:pt idx="1276">
                  <c:v>1456.6269445808048</c:v>
                </c:pt>
                <c:pt idx="1277">
                  <c:v>1456.6269445808048</c:v>
                </c:pt>
                <c:pt idx="1278">
                  <c:v>1456.6269445808048</c:v>
                </c:pt>
                <c:pt idx="1279">
                  <c:v>1456.6269445808048</c:v>
                </c:pt>
                <c:pt idx="1280">
                  <c:v>1456.6269445808048</c:v>
                </c:pt>
                <c:pt idx="1281">
                  <c:v>1456.6269445808048</c:v>
                </c:pt>
                <c:pt idx="1282">
                  <c:v>1456.6269445808048</c:v>
                </c:pt>
                <c:pt idx="1283">
                  <c:v>1456.6269445808048</c:v>
                </c:pt>
                <c:pt idx="1284">
                  <c:v>1456.6269445808048</c:v>
                </c:pt>
                <c:pt idx="1285">
                  <c:v>1456.6269445808048</c:v>
                </c:pt>
                <c:pt idx="1286">
                  <c:v>1456.6269445808048</c:v>
                </c:pt>
                <c:pt idx="1287">
                  <c:v>1456.6269445808048</c:v>
                </c:pt>
                <c:pt idx="1288">
                  <c:v>1456.6269445808048</c:v>
                </c:pt>
                <c:pt idx="1289">
                  <c:v>1456.6269445808048</c:v>
                </c:pt>
                <c:pt idx="1290">
                  <c:v>1456.6269445808048</c:v>
                </c:pt>
                <c:pt idx="1291">
                  <c:v>1456.6269445808048</c:v>
                </c:pt>
                <c:pt idx="1292">
                  <c:v>1456.6269445808048</c:v>
                </c:pt>
                <c:pt idx="1293">
                  <c:v>1456.6269445808048</c:v>
                </c:pt>
                <c:pt idx="1294">
                  <c:v>1456.6269445808048</c:v>
                </c:pt>
                <c:pt idx="1295">
                  <c:v>1456.6269445808048</c:v>
                </c:pt>
                <c:pt idx="1296">
                  <c:v>1456.6269445808048</c:v>
                </c:pt>
                <c:pt idx="1297">
                  <c:v>1456.6269445808048</c:v>
                </c:pt>
                <c:pt idx="1298">
                  <c:v>1456.6269445808048</c:v>
                </c:pt>
                <c:pt idx="1299">
                  <c:v>1456.6269445808048</c:v>
                </c:pt>
                <c:pt idx="1300">
                  <c:v>1456.6269445808048</c:v>
                </c:pt>
                <c:pt idx="1301">
                  <c:v>1456.6269445808048</c:v>
                </c:pt>
                <c:pt idx="1302">
                  <c:v>1456.6269445808048</c:v>
                </c:pt>
                <c:pt idx="1303">
                  <c:v>1456.6269445808048</c:v>
                </c:pt>
                <c:pt idx="1304">
                  <c:v>1456.6269445808048</c:v>
                </c:pt>
                <c:pt idx="1305">
                  <c:v>1456.6269445808048</c:v>
                </c:pt>
                <c:pt idx="1306">
                  <c:v>1456.6269445808048</c:v>
                </c:pt>
                <c:pt idx="1307">
                  <c:v>1456.6269445808048</c:v>
                </c:pt>
                <c:pt idx="1308">
                  <c:v>1456.6269445808048</c:v>
                </c:pt>
                <c:pt idx="1309">
                  <c:v>1456.6269445808048</c:v>
                </c:pt>
                <c:pt idx="1310">
                  <c:v>1456.6269445808048</c:v>
                </c:pt>
                <c:pt idx="1311">
                  <c:v>1456.6269445808048</c:v>
                </c:pt>
                <c:pt idx="1312">
                  <c:v>1456.6269445808048</c:v>
                </c:pt>
                <c:pt idx="1313">
                  <c:v>1456.6269445808048</c:v>
                </c:pt>
                <c:pt idx="1314">
                  <c:v>1456.6269445808048</c:v>
                </c:pt>
                <c:pt idx="1315">
                  <c:v>1456.6269445808048</c:v>
                </c:pt>
                <c:pt idx="1316">
                  <c:v>1456.6269445808048</c:v>
                </c:pt>
                <c:pt idx="1317">
                  <c:v>1456.6269445808048</c:v>
                </c:pt>
                <c:pt idx="1318">
                  <c:v>1456.6269445808048</c:v>
                </c:pt>
                <c:pt idx="1319">
                  <c:v>1456.6269445808048</c:v>
                </c:pt>
                <c:pt idx="1320">
                  <c:v>1456.6269445808048</c:v>
                </c:pt>
                <c:pt idx="1321">
                  <c:v>1456.6269445808048</c:v>
                </c:pt>
                <c:pt idx="1322">
                  <c:v>1456.6269445808048</c:v>
                </c:pt>
                <c:pt idx="1323">
                  <c:v>1456.6269445808048</c:v>
                </c:pt>
                <c:pt idx="1324">
                  <c:v>1456.6269445808048</c:v>
                </c:pt>
                <c:pt idx="1325">
                  <c:v>1456.6269445808048</c:v>
                </c:pt>
                <c:pt idx="1326">
                  <c:v>1456.6269445808048</c:v>
                </c:pt>
                <c:pt idx="1327">
                  <c:v>1456.6269445808048</c:v>
                </c:pt>
                <c:pt idx="1328">
                  <c:v>1456.6269445808048</c:v>
                </c:pt>
                <c:pt idx="1329">
                  <c:v>1456.6269445808048</c:v>
                </c:pt>
                <c:pt idx="1330">
                  <c:v>1456.6269445808048</c:v>
                </c:pt>
                <c:pt idx="1331">
                  <c:v>1456.6269445808048</c:v>
                </c:pt>
                <c:pt idx="1332">
                  <c:v>1456.6269445808048</c:v>
                </c:pt>
                <c:pt idx="1333">
                  <c:v>1456.6269445808048</c:v>
                </c:pt>
                <c:pt idx="1334">
                  <c:v>1456.6269445808048</c:v>
                </c:pt>
                <c:pt idx="1335">
                  <c:v>1456.6269445808048</c:v>
                </c:pt>
                <c:pt idx="1336">
                  <c:v>1456.6269445808048</c:v>
                </c:pt>
                <c:pt idx="1337">
                  <c:v>1456.6269445808048</c:v>
                </c:pt>
                <c:pt idx="1338">
                  <c:v>1456.6269445808048</c:v>
                </c:pt>
                <c:pt idx="1339">
                  <c:v>1456.6269445808048</c:v>
                </c:pt>
                <c:pt idx="1340">
                  <c:v>1456.6269445808048</c:v>
                </c:pt>
                <c:pt idx="1341">
                  <c:v>1456.6269445808048</c:v>
                </c:pt>
                <c:pt idx="1342">
                  <c:v>1456.6269445808048</c:v>
                </c:pt>
                <c:pt idx="1343">
                  <c:v>1456.6269445808048</c:v>
                </c:pt>
                <c:pt idx="1344">
                  <c:v>1456.6269445808048</c:v>
                </c:pt>
                <c:pt idx="1345">
                  <c:v>1456.6269445808048</c:v>
                </c:pt>
                <c:pt idx="1346">
                  <c:v>1456.6269445808048</c:v>
                </c:pt>
                <c:pt idx="1347">
                  <c:v>1456.6269445808048</c:v>
                </c:pt>
                <c:pt idx="1348">
                  <c:v>1456.6269445808048</c:v>
                </c:pt>
                <c:pt idx="1349">
                  <c:v>1456.6269445808048</c:v>
                </c:pt>
                <c:pt idx="1350">
                  <c:v>1456.6269445808048</c:v>
                </c:pt>
                <c:pt idx="1351">
                  <c:v>1456.6269445808048</c:v>
                </c:pt>
                <c:pt idx="1352">
                  <c:v>1456.6269445808048</c:v>
                </c:pt>
                <c:pt idx="1353">
                  <c:v>1456.6269445808048</c:v>
                </c:pt>
                <c:pt idx="1354">
                  <c:v>1456.6269445808048</c:v>
                </c:pt>
                <c:pt idx="1355">
                  <c:v>1456.6269445808048</c:v>
                </c:pt>
                <c:pt idx="1356">
                  <c:v>1456.6269445808048</c:v>
                </c:pt>
                <c:pt idx="1357">
                  <c:v>1456.6269445808048</c:v>
                </c:pt>
                <c:pt idx="1358">
                  <c:v>1456.6269445808048</c:v>
                </c:pt>
                <c:pt idx="1359">
                  <c:v>1456.6269445808048</c:v>
                </c:pt>
                <c:pt idx="1360">
                  <c:v>1456.6269445808048</c:v>
                </c:pt>
                <c:pt idx="1361">
                  <c:v>1456.6269445808048</c:v>
                </c:pt>
                <c:pt idx="1362">
                  <c:v>1456.6269445808048</c:v>
                </c:pt>
                <c:pt idx="1363">
                  <c:v>1456.6269445808048</c:v>
                </c:pt>
                <c:pt idx="1364">
                  <c:v>1456.6269445808048</c:v>
                </c:pt>
                <c:pt idx="1365">
                  <c:v>1456.6269445808048</c:v>
                </c:pt>
                <c:pt idx="1366">
                  <c:v>1456.6269445808048</c:v>
                </c:pt>
                <c:pt idx="1367">
                  <c:v>1456.6269445808048</c:v>
                </c:pt>
                <c:pt idx="1368">
                  <c:v>1456.6269445808048</c:v>
                </c:pt>
                <c:pt idx="1369">
                  <c:v>1456.6269445808048</c:v>
                </c:pt>
                <c:pt idx="1370">
                  <c:v>1456.6269445808048</c:v>
                </c:pt>
                <c:pt idx="1371">
                  <c:v>1456.6269445808048</c:v>
                </c:pt>
                <c:pt idx="1372">
                  <c:v>1456.6269445808048</c:v>
                </c:pt>
                <c:pt idx="1373">
                  <c:v>1456.6269445808048</c:v>
                </c:pt>
                <c:pt idx="1374">
                  <c:v>1456.6269445808048</c:v>
                </c:pt>
                <c:pt idx="1375">
                  <c:v>1456.6269445808048</c:v>
                </c:pt>
                <c:pt idx="1376">
                  <c:v>1456.6269445808048</c:v>
                </c:pt>
                <c:pt idx="1377">
                  <c:v>1456.6269445808048</c:v>
                </c:pt>
                <c:pt idx="1378">
                  <c:v>1456.6269445808048</c:v>
                </c:pt>
                <c:pt idx="1379">
                  <c:v>1456.6269445808048</c:v>
                </c:pt>
                <c:pt idx="1380">
                  <c:v>1456.6269445808048</c:v>
                </c:pt>
                <c:pt idx="1381">
                  <c:v>1456.6269445808048</c:v>
                </c:pt>
                <c:pt idx="1382">
                  <c:v>1456.6269445808048</c:v>
                </c:pt>
                <c:pt idx="1383">
                  <c:v>1456.6269445808048</c:v>
                </c:pt>
                <c:pt idx="1384">
                  <c:v>1456.6269445808048</c:v>
                </c:pt>
                <c:pt idx="1385">
                  <c:v>1456.6269445808048</c:v>
                </c:pt>
                <c:pt idx="1386">
                  <c:v>1456.6269445808048</c:v>
                </c:pt>
                <c:pt idx="1387">
                  <c:v>1456.6269445808048</c:v>
                </c:pt>
                <c:pt idx="1388">
                  <c:v>1456.6269445808048</c:v>
                </c:pt>
                <c:pt idx="1389">
                  <c:v>1456.6269445808048</c:v>
                </c:pt>
                <c:pt idx="1390">
                  <c:v>1456.6269445808048</c:v>
                </c:pt>
                <c:pt idx="1391">
                  <c:v>1456.6269445808048</c:v>
                </c:pt>
                <c:pt idx="1392">
                  <c:v>1456.6269445808048</c:v>
                </c:pt>
                <c:pt idx="1393">
                  <c:v>1456.6269445808048</c:v>
                </c:pt>
                <c:pt idx="1394">
                  <c:v>1456.6269445808048</c:v>
                </c:pt>
                <c:pt idx="1395">
                  <c:v>1456.6269445808048</c:v>
                </c:pt>
                <c:pt idx="1396">
                  <c:v>1456.6269445808048</c:v>
                </c:pt>
                <c:pt idx="1397">
                  <c:v>1456.6269445808048</c:v>
                </c:pt>
                <c:pt idx="1398">
                  <c:v>1456.6269445808048</c:v>
                </c:pt>
                <c:pt idx="1399">
                  <c:v>1456.6269445808048</c:v>
                </c:pt>
                <c:pt idx="1400">
                  <c:v>1456.6269445808048</c:v>
                </c:pt>
                <c:pt idx="1401">
                  <c:v>1456.6269445808048</c:v>
                </c:pt>
                <c:pt idx="1402">
                  <c:v>1456.6269445808048</c:v>
                </c:pt>
                <c:pt idx="1403">
                  <c:v>1456.6269445808048</c:v>
                </c:pt>
                <c:pt idx="1404">
                  <c:v>1456.6269445808048</c:v>
                </c:pt>
                <c:pt idx="1405">
                  <c:v>1456.6269445808048</c:v>
                </c:pt>
                <c:pt idx="1406">
                  <c:v>1456.6269445808048</c:v>
                </c:pt>
                <c:pt idx="1407">
                  <c:v>1456.6269445808048</c:v>
                </c:pt>
                <c:pt idx="1408">
                  <c:v>1456.6269445808048</c:v>
                </c:pt>
                <c:pt idx="1409">
                  <c:v>1456.6269445808048</c:v>
                </c:pt>
                <c:pt idx="1410">
                  <c:v>1456.6269445808048</c:v>
                </c:pt>
                <c:pt idx="1411">
                  <c:v>1456.6269445808048</c:v>
                </c:pt>
                <c:pt idx="1412">
                  <c:v>1456.6269445808048</c:v>
                </c:pt>
                <c:pt idx="1413">
                  <c:v>1456.6269445808048</c:v>
                </c:pt>
                <c:pt idx="1414">
                  <c:v>1456.6269445808048</c:v>
                </c:pt>
                <c:pt idx="1415">
                  <c:v>1456.6269445808048</c:v>
                </c:pt>
                <c:pt idx="1416">
                  <c:v>1456.6269445808048</c:v>
                </c:pt>
                <c:pt idx="1417">
                  <c:v>1456.6269445808048</c:v>
                </c:pt>
                <c:pt idx="1418">
                  <c:v>1456.6269445808048</c:v>
                </c:pt>
                <c:pt idx="1419">
                  <c:v>1456.6269445808048</c:v>
                </c:pt>
                <c:pt idx="1420">
                  <c:v>1456.6269445808048</c:v>
                </c:pt>
                <c:pt idx="1421">
                  <c:v>1456.6269445808048</c:v>
                </c:pt>
                <c:pt idx="1422">
                  <c:v>1456.6269445808048</c:v>
                </c:pt>
                <c:pt idx="1423">
                  <c:v>1456.6269445808048</c:v>
                </c:pt>
                <c:pt idx="1424">
                  <c:v>1456.6269445808048</c:v>
                </c:pt>
                <c:pt idx="1425">
                  <c:v>1456.6269445808048</c:v>
                </c:pt>
                <c:pt idx="1426">
                  <c:v>1456.6269445808048</c:v>
                </c:pt>
                <c:pt idx="1427">
                  <c:v>1456.6269445808048</c:v>
                </c:pt>
                <c:pt idx="1428">
                  <c:v>1456.6269445808048</c:v>
                </c:pt>
                <c:pt idx="1429">
                  <c:v>1456.6269445808048</c:v>
                </c:pt>
                <c:pt idx="1430">
                  <c:v>1456.6269445808048</c:v>
                </c:pt>
                <c:pt idx="1431">
                  <c:v>1456.6269445808048</c:v>
                </c:pt>
                <c:pt idx="1432">
                  <c:v>1456.6269445808048</c:v>
                </c:pt>
                <c:pt idx="1433">
                  <c:v>1456.6269445808048</c:v>
                </c:pt>
                <c:pt idx="1434">
                  <c:v>1456.6269445808048</c:v>
                </c:pt>
                <c:pt idx="1435">
                  <c:v>1456.6269445808048</c:v>
                </c:pt>
                <c:pt idx="1436">
                  <c:v>1456.6269445808048</c:v>
                </c:pt>
                <c:pt idx="1437">
                  <c:v>1456.6269445808048</c:v>
                </c:pt>
                <c:pt idx="1438">
                  <c:v>1456.6269445808048</c:v>
                </c:pt>
                <c:pt idx="1439">
                  <c:v>1456.6269445808048</c:v>
                </c:pt>
                <c:pt idx="1440">
                  <c:v>1456.6269445808048</c:v>
                </c:pt>
                <c:pt idx="1441">
                  <c:v>1456.6269445808048</c:v>
                </c:pt>
                <c:pt idx="1442">
                  <c:v>1456.6269445808048</c:v>
                </c:pt>
                <c:pt idx="1443">
                  <c:v>1456.6269445808048</c:v>
                </c:pt>
                <c:pt idx="1444">
                  <c:v>1456.6269445808048</c:v>
                </c:pt>
                <c:pt idx="1445">
                  <c:v>1456.6269445808048</c:v>
                </c:pt>
                <c:pt idx="1446">
                  <c:v>1456.6269445808048</c:v>
                </c:pt>
                <c:pt idx="1447">
                  <c:v>1456.6269445808048</c:v>
                </c:pt>
                <c:pt idx="1448">
                  <c:v>1456.6269445808048</c:v>
                </c:pt>
                <c:pt idx="1449">
                  <c:v>1456.6269445808048</c:v>
                </c:pt>
                <c:pt idx="1450">
                  <c:v>1456.6269445808048</c:v>
                </c:pt>
                <c:pt idx="1451">
                  <c:v>1456.6269445808048</c:v>
                </c:pt>
                <c:pt idx="1452">
                  <c:v>1456.6269445808048</c:v>
                </c:pt>
                <c:pt idx="1453">
                  <c:v>1456.6269445808048</c:v>
                </c:pt>
                <c:pt idx="1454">
                  <c:v>1456.6269445808048</c:v>
                </c:pt>
                <c:pt idx="1455">
                  <c:v>1456.6269445808048</c:v>
                </c:pt>
                <c:pt idx="1456">
                  <c:v>1456.6269445808048</c:v>
                </c:pt>
                <c:pt idx="1457">
                  <c:v>1456.6269445808048</c:v>
                </c:pt>
                <c:pt idx="1458">
                  <c:v>1456.6269445808048</c:v>
                </c:pt>
                <c:pt idx="1459">
                  <c:v>1456.6269445808048</c:v>
                </c:pt>
                <c:pt idx="1460">
                  <c:v>1456.6269445808048</c:v>
                </c:pt>
                <c:pt idx="1461">
                  <c:v>1456.6269445808048</c:v>
                </c:pt>
                <c:pt idx="1462">
                  <c:v>1456.6269445808048</c:v>
                </c:pt>
                <c:pt idx="1463">
                  <c:v>1456.6269445808048</c:v>
                </c:pt>
                <c:pt idx="1464">
                  <c:v>1456.6269445808048</c:v>
                </c:pt>
                <c:pt idx="1465">
                  <c:v>1456.6269445808048</c:v>
                </c:pt>
                <c:pt idx="1466">
                  <c:v>1456.6269445808048</c:v>
                </c:pt>
                <c:pt idx="1467">
                  <c:v>1456.6269445808048</c:v>
                </c:pt>
                <c:pt idx="1468">
                  <c:v>1456.6269445808048</c:v>
                </c:pt>
                <c:pt idx="1469">
                  <c:v>1456.6269445808048</c:v>
                </c:pt>
                <c:pt idx="1470">
                  <c:v>1456.6269445808048</c:v>
                </c:pt>
                <c:pt idx="1471">
                  <c:v>1456.6269445808048</c:v>
                </c:pt>
                <c:pt idx="1472">
                  <c:v>1456.6269445808048</c:v>
                </c:pt>
                <c:pt idx="1473">
                  <c:v>1456.6269445808048</c:v>
                </c:pt>
                <c:pt idx="1474">
                  <c:v>1456.6269445808048</c:v>
                </c:pt>
                <c:pt idx="1475">
                  <c:v>1456.6269445808048</c:v>
                </c:pt>
                <c:pt idx="1476">
                  <c:v>1456.6269445808048</c:v>
                </c:pt>
                <c:pt idx="1477">
                  <c:v>1456.6269445808048</c:v>
                </c:pt>
                <c:pt idx="1478">
                  <c:v>1456.6269445808048</c:v>
                </c:pt>
                <c:pt idx="1479">
                  <c:v>1456.6269445808048</c:v>
                </c:pt>
                <c:pt idx="1480">
                  <c:v>1456.6269445808048</c:v>
                </c:pt>
                <c:pt idx="1481">
                  <c:v>1456.6269445808048</c:v>
                </c:pt>
                <c:pt idx="1482">
                  <c:v>1456.6269445808048</c:v>
                </c:pt>
                <c:pt idx="1483">
                  <c:v>1456.6269445808048</c:v>
                </c:pt>
                <c:pt idx="1484">
                  <c:v>1456.6269445808048</c:v>
                </c:pt>
                <c:pt idx="1485">
                  <c:v>1456.6269445808048</c:v>
                </c:pt>
                <c:pt idx="1486">
                  <c:v>1456.6269445808048</c:v>
                </c:pt>
                <c:pt idx="1487">
                  <c:v>1456.6269445808048</c:v>
                </c:pt>
                <c:pt idx="1488">
                  <c:v>1456.6269445808048</c:v>
                </c:pt>
                <c:pt idx="1489">
                  <c:v>1456.6269445808048</c:v>
                </c:pt>
                <c:pt idx="1490">
                  <c:v>1456.6269445808048</c:v>
                </c:pt>
                <c:pt idx="1491">
                  <c:v>1456.6269445808048</c:v>
                </c:pt>
                <c:pt idx="1492">
                  <c:v>1456.6269445808048</c:v>
                </c:pt>
                <c:pt idx="1493">
                  <c:v>1456.6269445808048</c:v>
                </c:pt>
                <c:pt idx="1494">
                  <c:v>1456.6269445808048</c:v>
                </c:pt>
                <c:pt idx="1495">
                  <c:v>1456.6269445808048</c:v>
                </c:pt>
                <c:pt idx="1496">
                  <c:v>1456.6269445808048</c:v>
                </c:pt>
                <c:pt idx="1497">
                  <c:v>1456.6269445808048</c:v>
                </c:pt>
                <c:pt idx="1498">
                  <c:v>1456.6269445808048</c:v>
                </c:pt>
                <c:pt idx="1499">
                  <c:v>1456.6269445808048</c:v>
                </c:pt>
                <c:pt idx="1500">
                  <c:v>1456.6269445808048</c:v>
                </c:pt>
                <c:pt idx="1501">
                  <c:v>1456.6269445808048</c:v>
                </c:pt>
                <c:pt idx="1502">
                  <c:v>1456.6269445808048</c:v>
                </c:pt>
                <c:pt idx="1503">
                  <c:v>1456.6269445808048</c:v>
                </c:pt>
                <c:pt idx="1504">
                  <c:v>1456.6269445808048</c:v>
                </c:pt>
                <c:pt idx="1505">
                  <c:v>1456.6269445808048</c:v>
                </c:pt>
                <c:pt idx="1506">
                  <c:v>1456.6269445808048</c:v>
                </c:pt>
                <c:pt idx="1507">
                  <c:v>1456.6269445808048</c:v>
                </c:pt>
                <c:pt idx="1508">
                  <c:v>1456.6269445808048</c:v>
                </c:pt>
                <c:pt idx="1509">
                  <c:v>1456.6269445808048</c:v>
                </c:pt>
                <c:pt idx="1510">
                  <c:v>1456.6269445808048</c:v>
                </c:pt>
                <c:pt idx="1511">
                  <c:v>1456.6269445808048</c:v>
                </c:pt>
                <c:pt idx="1512">
                  <c:v>1456.6269445808048</c:v>
                </c:pt>
                <c:pt idx="1513">
                  <c:v>1456.6269445808048</c:v>
                </c:pt>
                <c:pt idx="1514">
                  <c:v>1456.6269445808048</c:v>
                </c:pt>
                <c:pt idx="1515">
                  <c:v>1456.6269445808048</c:v>
                </c:pt>
                <c:pt idx="1516">
                  <c:v>1456.6269445808048</c:v>
                </c:pt>
                <c:pt idx="1517">
                  <c:v>1456.6269445808048</c:v>
                </c:pt>
                <c:pt idx="1518">
                  <c:v>1456.6269445808048</c:v>
                </c:pt>
                <c:pt idx="1519">
                  <c:v>1456.6269445808048</c:v>
                </c:pt>
                <c:pt idx="1520">
                  <c:v>1456.6269445808048</c:v>
                </c:pt>
                <c:pt idx="1521">
                  <c:v>1456.6269445808048</c:v>
                </c:pt>
                <c:pt idx="1522">
                  <c:v>1456.6269445808048</c:v>
                </c:pt>
                <c:pt idx="1523">
                  <c:v>1456.6269445808048</c:v>
                </c:pt>
                <c:pt idx="1524">
                  <c:v>1456.6269445808048</c:v>
                </c:pt>
                <c:pt idx="1525">
                  <c:v>1456.6269445808048</c:v>
                </c:pt>
                <c:pt idx="1526">
                  <c:v>1456.6269445808048</c:v>
                </c:pt>
                <c:pt idx="1527">
                  <c:v>1456.6269445808048</c:v>
                </c:pt>
                <c:pt idx="1528">
                  <c:v>1456.6269445808048</c:v>
                </c:pt>
                <c:pt idx="1529">
                  <c:v>1456.6269445808048</c:v>
                </c:pt>
                <c:pt idx="1530">
                  <c:v>1456.6269445808048</c:v>
                </c:pt>
                <c:pt idx="1531">
                  <c:v>1456.6269445808048</c:v>
                </c:pt>
                <c:pt idx="1532">
                  <c:v>1456.6269445808048</c:v>
                </c:pt>
                <c:pt idx="1533">
                  <c:v>1456.6269445808048</c:v>
                </c:pt>
                <c:pt idx="1534">
                  <c:v>1456.6269445808048</c:v>
                </c:pt>
                <c:pt idx="1535">
                  <c:v>1456.6269445808048</c:v>
                </c:pt>
                <c:pt idx="1536">
                  <c:v>1456.6269445808048</c:v>
                </c:pt>
                <c:pt idx="1537">
                  <c:v>1456.6269445808048</c:v>
                </c:pt>
                <c:pt idx="1538">
                  <c:v>1456.6269445808048</c:v>
                </c:pt>
                <c:pt idx="1539">
                  <c:v>1456.6269445808048</c:v>
                </c:pt>
                <c:pt idx="1540">
                  <c:v>1456.6269445808048</c:v>
                </c:pt>
                <c:pt idx="1541">
                  <c:v>1456.6269445808048</c:v>
                </c:pt>
                <c:pt idx="1542">
                  <c:v>1456.6269445808048</c:v>
                </c:pt>
                <c:pt idx="1543">
                  <c:v>1456.6269445808048</c:v>
                </c:pt>
                <c:pt idx="1544">
                  <c:v>1456.6269445808048</c:v>
                </c:pt>
                <c:pt idx="1545">
                  <c:v>1456.6269445808048</c:v>
                </c:pt>
                <c:pt idx="1546">
                  <c:v>1456.6269445808048</c:v>
                </c:pt>
                <c:pt idx="1547">
                  <c:v>1456.6269445808048</c:v>
                </c:pt>
                <c:pt idx="1548">
                  <c:v>1456.6269445808048</c:v>
                </c:pt>
                <c:pt idx="1549">
                  <c:v>1456.6269445808048</c:v>
                </c:pt>
                <c:pt idx="1550">
                  <c:v>1456.6269445808048</c:v>
                </c:pt>
                <c:pt idx="1551">
                  <c:v>1456.6269445808048</c:v>
                </c:pt>
                <c:pt idx="1552">
                  <c:v>1456.6269445808048</c:v>
                </c:pt>
                <c:pt idx="1553">
                  <c:v>1456.6269445808048</c:v>
                </c:pt>
                <c:pt idx="1554">
                  <c:v>1456.6269445808048</c:v>
                </c:pt>
                <c:pt idx="1555">
                  <c:v>1456.6269445808048</c:v>
                </c:pt>
                <c:pt idx="1556">
                  <c:v>1456.6269445808048</c:v>
                </c:pt>
                <c:pt idx="1557">
                  <c:v>1456.6269445808048</c:v>
                </c:pt>
                <c:pt idx="1558">
                  <c:v>1456.6269445808048</c:v>
                </c:pt>
                <c:pt idx="1559">
                  <c:v>1456.6269445808048</c:v>
                </c:pt>
                <c:pt idx="1560">
                  <c:v>1456.6269445808048</c:v>
                </c:pt>
                <c:pt idx="1561">
                  <c:v>1456.6269445808048</c:v>
                </c:pt>
                <c:pt idx="1562">
                  <c:v>1456.6269445808048</c:v>
                </c:pt>
                <c:pt idx="1563">
                  <c:v>1456.6269445808048</c:v>
                </c:pt>
                <c:pt idx="1564">
                  <c:v>1456.6269445808048</c:v>
                </c:pt>
                <c:pt idx="1565">
                  <c:v>1456.6269445808048</c:v>
                </c:pt>
                <c:pt idx="1566">
                  <c:v>1456.6269445808048</c:v>
                </c:pt>
                <c:pt idx="1567">
                  <c:v>1456.6269445808048</c:v>
                </c:pt>
                <c:pt idx="1568">
                  <c:v>1456.6269445808048</c:v>
                </c:pt>
                <c:pt idx="1569">
                  <c:v>1456.6269445808048</c:v>
                </c:pt>
                <c:pt idx="1570">
                  <c:v>1456.6269445808048</c:v>
                </c:pt>
                <c:pt idx="1571">
                  <c:v>1456.6269445808048</c:v>
                </c:pt>
                <c:pt idx="1572">
                  <c:v>1456.6269445808048</c:v>
                </c:pt>
                <c:pt idx="1573">
                  <c:v>1456.6269445808048</c:v>
                </c:pt>
                <c:pt idx="1574">
                  <c:v>1456.6269445808048</c:v>
                </c:pt>
                <c:pt idx="1575">
                  <c:v>1456.6269445808048</c:v>
                </c:pt>
                <c:pt idx="1576">
                  <c:v>1456.6269445808048</c:v>
                </c:pt>
                <c:pt idx="1577">
                  <c:v>1456.6269445808048</c:v>
                </c:pt>
                <c:pt idx="1578">
                  <c:v>1456.6269445808048</c:v>
                </c:pt>
                <c:pt idx="1579">
                  <c:v>1456.6269445808048</c:v>
                </c:pt>
                <c:pt idx="1580">
                  <c:v>1456.6269445808048</c:v>
                </c:pt>
                <c:pt idx="1581">
                  <c:v>1456.6269445808048</c:v>
                </c:pt>
                <c:pt idx="1582">
                  <c:v>1456.6269445808048</c:v>
                </c:pt>
                <c:pt idx="1583">
                  <c:v>1456.6269445808048</c:v>
                </c:pt>
                <c:pt idx="1584">
                  <c:v>1456.6269445808048</c:v>
                </c:pt>
                <c:pt idx="1585">
                  <c:v>1456.6269445808048</c:v>
                </c:pt>
                <c:pt idx="1586">
                  <c:v>1456.6269445808048</c:v>
                </c:pt>
                <c:pt idx="1587">
                  <c:v>1456.6269445808048</c:v>
                </c:pt>
                <c:pt idx="1588">
                  <c:v>1456.6269445808048</c:v>
                </c:pt>
                <c:pt idx="1589">
                  <c:v>1456.6269445808048</c:v>
                </c:pt>
                <c:pt idx="1590">
                  <c:v>1456.6269445808048</c:v>
                </c:pt>
                <c:pt idx="1591">
                  <c:v>1456.6269445808048</c:v>
                </c:pt>
                <c:pt idx="1592">
                  <c:v>1456.6269445808048</c:v>
                </c:pt>
                <c:pt idx="1593">
                  <c:v>1456.6269445808048</c:v>
                </c:pt>
                <c:pt idx="1594">
                  <c:v>1456.6269445808048</c:v>
                </c:pt>
                <c:pt idx="1595">
                  <c:v>1456.6269445808048</c:v>
                </c:pt>
                <c:pt idx="1596">
                  <c:v>1456.6269445808048</c:v>
                </c:pt>
                <c:pt idx="1597">
                  <c:v>1456.6269445808048</c:v>
                </c:pt>
                <c:pt idx="1598">
                  <c:v>1456.6269445808048</c:v>
                </c:pt>
                <c:pt idx="1599">
                  <c:v>1456.6269445808048</c:v>
                </c:pt>
                <c:pt idx="1600">
                  <c:v>1456.6269445808048</c:v>
                </c:pt>
                <c:pt idx="1601">
                  <c:v>1456.6269445808048</c:v>
                </c:pt>
                <c:pt idx="1602">
                  <c:v>1456.6269445808048</c:v>
                </c:pt>
                <c:pt idx="1603">
                  <c:v>1456.6269445808048</c:v>
                </c:pt>
                <c:pt idx="1604">
                  <c:v>1456.6269445808048</c:v>
                </c:pt>
                <c:pt idx="1605">
                  <c:v>1456.6269445808048</c:v>
                </c:pt>
                <c:pt idx="1606">
                  <c:v>1456.6269445808048</c:v>
                </c:pt>
                <c:pt idx="1607">
                  <c:v>1456.6269445808048</c:v>
                </c:pt>
                <c:pt idx="1608">
                  <c:v>1456.6269445808048</c:v>
                </c:pt>
                <c:pt idx="1609">
                  <c:v>1456.6269445808048</c:v>
                </c:pt>
                <c:pt idx="1610">
                  <c:v>1456.6269445808048</c:v>
                </c:pt>
                <c:pt idx="1611">
                  <c:v>1456.6269445808048</c:v>
                </c:pt>
                <c:pt idx="1612">
                  <c:v>1456.6269445808048</c:v>
                </c:pt>
                <c:pt idx="1613">
                  <c:v>1456.6269445808048</c:v>
                </c:pt>
                <c:pt idx="1614">
                  <c:v>1456.6269445808048</c:v>
                </c:pt>
                <c:pt idx="1615">
                  <c:v>1456.6269445808048</c:v>
                </c:pt>
                <c:pt idx="1616">
                  <c:v>1456.6269445808048</c:v>
                </c:pt>
                <c:pt idx="1617">
                  <c:v>1456.6269445808048</c:v>
                </c:pt>
                <c:pt idx="1618">
                  <c:v>1456.6269445808048</c:v>
                </c:pt>
                <c:pt idx="1619">
                  <c:v>1456.6269445808048</c:v>
                </c:pt>
                <c:pt idx="1620">
                  <c:v>1456.6269445808048</c:v>
                </c:pt>
                <c:pt idx="1621">
                  <c:v>1456.6269445808048</c:v>
                </c:pt>
                <c:pt idx="1622">
                  <c:v>1456.6269445808048</c:v>
                </c:pt>
                <c:pt idx="1623">
                  <c:v>1456.6269445808048</c:v>
                </c:pt>
                <c:pt idx="1624">
                  <c:v>1456.6269445808048</c:v>
                </c:pt>
                <c:pt idx="1625">
                  <c:v>1456.6269445808048</c:v>
                </c:pt>
                <c:pt idx="1626">
                  <c:v>1456.6269445808048</c:v>
                </c:pt>
                <c:pt idx="1627">
                  <c:v>1456.6269445808048</c:v>
                </c:pt>
                <c:pt idx="1628">
                  <c:v>1456.6269445808048</c:v>
                </c:pt>
                <c:pt idx="1629">
                  <c:v>1456.6269445808048</c:v>
                </c:pt>
                <c:pt idx="1630">
                  <c:v>1456.6269445808048</c:v>
                </c:pt>
                <c:pt idx="1631">
                  <c:v>1456.6269445808048</c:v>
                </c:pt>
                <c:pt idx="1632">
                  <c:v>1456.6269445808048</c:v>
                </c:pt>
                <c:pt idx="1633">
                  <c:v>1456.6269445808048</c:v>
                </c:pt>
                <c:pt idx="1634">
                  <c:v>1456.6269445808048</c:v>
                </c:pt>
                <c:pt idx="1635">
                  <c:v>1456.6269445808048</c:v>
                </c:pt>
                <c:pt idx="1636">
                  <c:v>1456.6269445808048</c:v>
                </c:pt>
                <c:pt idx="1637">
                  <c:v>1456.6269445808048</c:v>
                </c:pt>
                <c:pt idx="1638">
                  <c:v>1456.6269445808048</c:v>
                </c:pt>
                <c:pt idx="1639">
                  <c:v>1456.6269445808048</c:v>
                </c:pt>
                <c:pt idx="1640">
                  <c:v>1456.6269445808048</c:v>
                </c:pt>
                <c:pt idx="1641">
                  <c:v>1456.6269445808048</c:v>
                </c:pt>
                <c:pt idx="1642">
                  <c:v>1456.6269445808048</c:v>
                </c:pt>
                <c:pt idx="1643">
                  <c:v>1456.6269445808048</c:v>
                </c:pt>
                <c:pt idx="1644">
                  <c:v>1456.6269445808048</c:v>
                </c:pt>
                <c:pt idx="1645">
                  <c:v>1456.6269445808048</c:v>
                </c:pt>
                <c:pt idx="1646">
                  <c:v>1456.6269445808048</c:v>
                </c:pt>
                <c:pt idx="1647">
                  <c:v>1456.6269445808048</c:v>
                </c:pt>
                <c:pt idx="1648">
                  <c:v>1456.6269445808048</c:v>
                </c:pt>
                <c:pt idx="1649">
                  <c:v>1456.6269445808048</c:v>
                </c:pt>
                <c:pt idx="1650">
                  <c:v>1456.6269445808048</c:v>
                </c:pt>
                <c:pt idx="1651">
                  <c:v>1456.6269445808048</c:v>
                </c:pt>
                <c:pt idx="1652">
                  <c:v>1456.6269445808048</c:v>
                </c:pt>
                <c:pt idx="1653">
                  <c:v>1456.6269445808048</c:v>
                </c:pt>
                <c:pt idx="1654">
                  <c:v>1456.6269445808048</c:v>
                </c:pt>
                <c:pt idx="1655">
                  <c:v>1456.6269445808048</c:v>
                </c:pt>
                <c:pt idx="1656">
                  <c:v>1456.6269445808048</c:v>
                </c:pt>
                <c:pt idx="1657">
                  <c:v>1456.6269445808048</c:v>
                </c:pt>
                <c:pt idx="1658">
                  <c:v>1456.6269445808048</c:v>
                </c:pt>
                <c:pt idx="1659">
                  <c:v>1456.6269445808048</c:v>
                </c:pt>
                <c:pt idx="1660">
                  <c:v>1456.6269445808048</c:v>
                </c:pt>
                <c:pt idx="1661">
                  <c:v>1456.6269445808048</c:v>
                </c:pt>
                <c:pt idx="1662">
                  <c:v>1456.6269445808048</c:v>
                </c:pt>
                <c:pt idx="1663">
                  <c:v>1456.6269445808048</c:v>
                </c:pt>
                <c:pt idx="1664">
                  <c:v>1456.6269445808048</c:v>
                </c:pt>
                <c:pt idx="1665">
                  <c:v>1456.6269445808048</c:v>
                </c:pt>
                <c:pt idx="1666">
                  <c:v>1456.6269445808048</c:v>
                </c:pt>
                <c:pt idx="1667">
                  <c:v>1456.6269445808048</c:v>
                </c:pt>
                <c:pt idx="1668">
                  <c:v>1456.6269445808048</c:v>
                </c:pt>
                <c:pt idx="1669">
                  <c:v>1456.6269445808048</c:v>
                </c:pt>
                <c:pt idx="1670">
                  <c:v>1456.6269445808048</c:v>
                </c:pt>
                <c:pt idx="1671">
                  <c:v>1456.6269445808048</c:v>
                </c:pt>
                <c:pt idx="1672">
                  <c:v>1456.6269445808048</c:v>
                </c:pt>
                <c:pt idx="1673">
                  <c:v>1456.6269445808048</c:v>
                </c:pt>
                <c:pt idx="1674">
                  <c:v>1456.6269445808048</c:v>
                </c:pt>
                <c:pt idx="1675">
                  <c:v>1456.6269445808048</c:v>
                </c:pt>
                <c:pt idx="1676">
                  <c:v>1456.6269445808048</c:v>
                </c:pt>
                <c:pt idx="1677">
                  <c:v>1456.6269445808048</c:v>
                </c:pt>
                <c:pt idx="1678">
                  <c:v>1456.6269445808048</c:v>
                </c:pt>
                <c:pt idx="1679">
                  <c:v>1456.6269445808048</c:v>
                </c:pt>
                <c:pt idx="1680">
                  <c:v>1456.6269445808048</c:v>
                </c:pt>
                <c:pt idx="1681">
                  <c:v>1456.6269445808048</c:v>
                </c:pt>
                <c:pt idx="1682">
                  <c:v>1456.6269445808048</c:v>
                </c:pt>
                <c:pt idx="1683">
                  <c:v>1456.6269445808048</c:v>
                </c:pt>
                <c:pt idx="1684">
                  <c:v>1456.6269445808048</c:v>
                </c:pt>
                <c:pt idx="1685">
                  <c:v>1456.6269445808048</c:v>
                </c:pt>
                <c:pt idx="1686">
                  <c:v>1456.6269445808048</c:v>
                </c:pt>
                <c:pt idx="1687">
                  <c:v>1456.6269445808048</c:v>
                </c:pt>
                <c:pt idx="1688">
                  <c:v>1456.6269445808048</c:v>
                </c:pt>
                <c:pt idx="1689">
                  <c:v>1456.6269445808048</c:v>
                </c:pt>
                <c:pt idx="1690">
                  <c:v>1456.6269445808048</c:v>
                </c:pt>
                <c:pt idx="1691">
                  <c:v>1456.6269445808048</c:v>
                </c:pt>
                <c:pt idx="1692">
                  <c:v>1456.6269445808048</c:v>
                </c:pt>
                <c:pt idx="1693">
                  <c:v>1456.6269445808048</c:v>
                </c:pt>
                <c:pt idx="1694">
                  <c:v>1456.6269445808048</c:v>
                </c:pt>
                <c:pt idx="1695">
                  <c:v>1456.6269445808048</c:v>
                </c:pt>
                <c:pt idx="1696">
                  <c:v>1456.6269445808048</c:v>
                </c:pt>
                <c:pt idx="1697">
                  <c:v>1456.6269445808048</c:v>
                </c:pt>
                <c:pt idx="1698">
                  <c:v>1456.6269445808048</c:v>
                </c:pt>
                <c:pt idx="1699">
                  <c:v>1456.6269445808048</c:v>
                </c:pt>
                <c:pt idx="1700">
                  <c:v>1456.6269445808048</c:v>
                </c:pt>
                <c:pt idx="1701">
                  <c:v>1456.6269445808048</c:v>
                </c:pt>
                <c:pt idx="1702">
                  <c:v>1456.6269445808048</c:v>
                </c:pt>
                <c:pt idx="1703">
                  <c:v>1456.6269445808048</c:v>
                </c:pt>
                <c:pt idx="1704">
                  <c:v>1456.6269445808048</c:v>
                </c:pt>
                <c:pt idx="1705">
                  <c:v>1456.6269445808048</c:v>
                </c:pt>
                <c:pt idx="1706">
                  <c:v>1456.6269445808048</c:v>
                </c:pt>
                <c:pt idx="1707">
                  <c:v>1456.6269445808048</c:v>
                </c:pt>
                <c:pt idx="1708">
                  <c:v>1456.6269445808048</c:v>
                </c:pt>
                <c:pt idx="1709">
                  <c:v>1456.6269445808048</c:v>
                </c:pt>
                <c:pt idx="1710">
                  <c:v>1456.6269445808048</c:v>
                </c:pt>
                <c:pt idx="1711">
                  <c:v>1456.6269445808048</c:v>
                </c:pt>
                <c:pt idx="1712">
                  <c:v>1456.6269445808048</c:v>
                </c:pt>
                <c:pt idx="1713">
                  <c:v>1456.6269445808048</c:v>
                </c:pt>
                <c:pt idx="1714">
                  <c:v>1456.6269445808048</c:v>
                </c:pt>
                <c:pt idx="1715">
                  <c:v>1456.6269445808048</c:v>
                </c:pt>
                <c:pt idx="1716">
                  <c:v>1456.6269445808048</c:v>
                </c:pt>
                <c:pt idx="1717">
                  <c:v>1456.6269445808048</c:v>
                </c:pt>
                <c:pt idx="1718">
                  <c:v>1456.6269445808048</c:v>
                </c:pt>
                <c:pt idx="1719">
                  <c:v>1456.6269445808048</c:v>
                </c:pt>
                <c:pt idx="1720">
                  <c:v>1456.6269445808048</c:v>
                </c:pt>
                <c:pt idx="1721">
                  <c:v>1456.6269445808048</c:v>
                </c:pt>
                <c:pt idx="1722">
                  <c:v>1456.6269445808048</c:v>
                </c:pt>
                <c:pt idx="1723">
                  <c:v>1456.6269445808048</c:v>
                </c:pt>
                <c:pt idx="1724">
                  <c:v>1456.6269445808048</c:v>
                </c:pt>
                <c:pt idx="1725">
                  <c:v>1456.6269445808048</c:v>
                </c:pt>
                <c:pt idx="1726">
                  <c:v>1456.6269445808048</c:v>
                </c:pt>
                <c:pt idx="1727">
                  <c:v>1456.6269445808048</c:v>
                </c:pt>
                <c:pt idx="1728">
                  <c:v>1456.6269445808048</c:v>
                </c:pt>
                <c:pt idx="1729">
                  <c:v>1456.6269445808048</c:v>
                </c:pt>
                <c:pt idx="1730">
                  <c:v>1456.6269445808048</c:v>
                </c:pt>
                <c:pt idx="1731">
                  <c:v>1456.6269445808048</c:v>
                </c:pt>
                <c:pt idx="1732">
                  <c:v>1456.6269445808048</c:v>
                </c:pt>
                <c:pt idx="1733">
                  <c:v>1456.6269445808048</c:v>
                </c:pt>
                <c:pt idx="1734">
                  <c:v>1456.6269445808048</c:v>
                </c:pt>
                <c:pt idx="1735">
                  <c:v>1456.6269445808048</c:v>
                </c:pt>
                <c:pt idx="1736">
                  <c:v>1456.6269445808048</c:v>
                </c:pt>
                <c:pt idx="1737">
                  <c:v>1456.6269445808048</c:v>
                </c:pt>
                <c:pt idx="1738">
                  <c:v>1456.6269445808048</c:v>
                </c:pt>
                <c:pt idx="1739">
                  <c:v>1456.6269445808048</c:v>
                </c:pt>
                <c:pt idx="1740">
                  <c:v>1456.6269445808048</c:v>
                </c:pt>
                <c:pt idx="1741">
                  <c:v>1456.6269445808048</c:v>
                </c:pt>
                <c:pt idx="1742">
                  <c:v>1456.6269445808048</c:v>
                </c:pt>
                <c:pt idx="1743">
                  <c:v>1456.6269445808048</c:v>
                </c:pt>
                <c:pt idx="1744">
                  <c:v>1456.6269445808048</c:v>
                </c:pt>
                <c:pt idx="1745">
                  <c:v>1456.6269445808048</c:v>
                </c:pt>
                <c:pt idx="1746">
                  <c:v>1456.6269445808048</c:v>
                </c:pt>
                <c:pt idx="1747">
                  <c:v>1456.6269445808048</c:v>
                </c:pt>
                <c:pt idx="1748">
                  <c:v>1456.6269445808048</c:v>
                </c:pt>
                <c:pt idx="1749">
                  <c:v>1456.6269445808048</c:v>
                </c:pt>
                <c:pt idx="1750">
                  <c:v>1456.6269445808048</c:v>
                </c:pt>
                <c:pt idx="1751">
                  <c:v>1456.6269445808048</c:v>
                </c:pt>
                <c:pt idx="1752">
                  <c:v>1456.6269445808048</c:v>
                </c:pt>
                <c:pt idx="1753">
                  <c:v>1456.6269445808048</c:v>
                </c:pt>
                <c:pt idx="1754">
                  <c:v>1456.6269445808048</c:v>
                </c:pt>
                <c:pt idx="1755">
                  <c:v>1456.6269445808048</c:v>
                </c:pt>
                <c:pt idx="1756">
                  <c:v>1456.6269445808048</c:v>
                </c:pt>
                <c:pt idx="1757">
                  <c:v>1456.6269445808048</c:v>
                </c:pt>
                <c:pt idx="1758">
                  <c:v>1456.6269445808048</c:v>
                </c:pt>
                <c:pt idx="1759">
                  <c:v>1456.6269445808048</c:v>
                </c:pt>
                <c:pt idx="1760">
                  <c:v>1456.6269445808048</c:v>
                </c:pt>
                <c:pt idx="1761">
                  <c:v>1456.6269445808048</c:v>
                </c:pt>
                <c:pt idx="1762">
                  <c:v>1456.6269445808048</c:v>
                </c:pt>
                <c:pt idx="1763">
                  <c:v>1456.6269445808048</c:v>
                </c:pt>
                <c:pt idx="1764">
                  <c:v>1456.6269445808048</c:v>
                </c:pt>
                <c:pt idx="1765">
                  <c:v>1456.6269445808048</c:v>
                </c:pt>
                <c:pt idx="1766">
                  <c:v>1456.6269445808048</c:v>
                </c:pt>
                <c:pt idx="1767">
                  <c:v>1456.6269445808048</c:v>
                </c:pt>
                <c:pt idx="1768">
                  <c:v>1456.6269445808048</c:v>
                </c:pt>
                <c:pt idx="1769">
                  <c:v>1456.6269445808048</c:v>
                </c:pt>
                <c:pt idx="1770">
                  <c:v>1456.6269445808048</c:v>
                </c:pt>
                <c:pt idx="1771">
                  <c:v>1456.6269445808048</c:v>
                </c:pt>
                <c:pt idx="1772">
                  <c:v>1456.6269445808048</c:v>
                </c:pt>
                <c:pt idx="1773">
                  <c:v>1456.6269445808048</c:v>
                </c:pt>
                <c:pt idx="1774">
                  <c:v>1456.6269445808048</c:v>
                </c:pt>
                <c:pt idx="1775">
                  <c:v>1456.6269445808048</c:v>
                </c:pt>
                <c:pt idx="1776">
                  <c:v>1456.6269445808048</c:v>
                </c:pt>
                <c:pt idx="1777">
                  <c:v>1456.6269445808048</c:v>
                </c:pt>
                <c:pt idx="1778">
                  <c:v>1456.6269445808048</c:v>
                </c:pt>
                <c:pt idx="1779">
                  <c:v>1456.6269445808048</c:v>
                </c:pt>
                <c:pt idx="1780">
                  <c:v>1456.6269445808048</c:v>
                </c:pt>
                <c:pt idx="1781">
                  <c:v>1456.6269445808048</c:v>
                </c:pt>
                <c:pt idx="1782">
                  <c:v>1456.6269445808048</c:v>
                </c:pt>
                <c:pt idx="1783">
                  <c:v>1456.6269445808048</c:v>
                </c:pt>
                <c:pt idx="1784">
                  <c:v>1456.6269445808048</c:v>
                </c:pt>
                <c:pt idx="1785">
                  <c:v>1456.6269445808048</c:v>
                </c:pt>
                <c:pt idx="1786">
                  <c:v>1456.6269445808048</c:v>
                </c:pt>
                <c:pt idx="1787">
                  <c:v>1456.6269445808048</c:v>
                </c:pt>
                <c:pt idx="1788">
                  <c:v>1456.6269445808048</c:v>
                </c:pt>
                <c:pt idx="1789">
                  <c:v>1456.6269445808048</c:v>
                </c:pt>
                <c:pt idx="1790">
                  <c:v>1456.6269445808048</c:v>
                </c:pt>
                <c:pt idx="1791">
                  <c:v>1456.6269445808048</c:v>
                </c:pt>
                <c:pt idx="1792">
                  <c:v>1456.6269445808048</c:v>
                </c:pt>
                <c:pt idx="1793">
                  <c:v>1456.6269445808048</c:v>
                </c:pt>
                <c:pt idx="1794">
                  <c:v>1456.6269445808048</c:v>
                </c:pt>
                <c:pt idx="1795">
                  <c:v>1456.6269445808048</c:v>
                </c:pt>
                <c:pt idx="1796">
                  <c:v>1456.6269445808048</c:v>
                </c:pt>
                <c:pt idx="1797">
                  <c:v>1456.6269445808048</c:v>
                </c:pt>
                <c:pt idx="1798">
                  <c:v>1456.6269445808048</c:v>
                </c:pt>
                <c:pt idx="1799">
                  <c:v>1456.6269445808048</c:v>
                </c:pt>
                <c:pt idx="1800">
                  <c:v>1456.6269445808048</c:v>
                </c:pt>
                <c:pt idx="1801">
                  <c:v>1456.6269445808048</c:v>
                </c:pt>
                <c:pt idx="1802">
                  <c:v>1456.6269445808048</c:v>
                </c:pt>
                <c:pt idx="1803">
                  <c:v>1456.6269445808048</c:v>
                </c:pt>
                <c:pt idx="1804">
                  <c:v>1456.6269445808048</c:v>
                </c:pt>
                <c:pt idx="1805">
                  <c:v>1456.6269445808048</c:v>
                </c:pt>
                <c:pt idx="1806">
                  <c:v>1456.6269445808048</c:v>
                </c:pt>
                <c:pt idx="1807">
                  <c:v>1456.6269445808048</c:v>
                </c:pt>
                <c:pt idx="1808">
                  <c:v>1456.6269445808048</c:v>
                </c:pt>
                <c:pt idx="1809">
                  <c:v>1456.6269445808048</c:v>
                </c:pt>
                <c:pt idx="1810">
                  <c:v>1456.6269445808048</c:v>
                </c:pt>
                <c:pt idx="1811">
                  <c:v>1456.6269445808048</c:v>
                </c:pt>
                <c:pt idx="1812">
                  <c:v>1456.6269445808048</c:v>
                </c:pt>
                <c:pt idx="1813">
                  <c:v>1456.6269445808048</c:v>
                </c:pt>
                <c:pt idx="1814">
                  <c:v>1456.6269445808048</c:v>
                </c:pt>
                <c:pt idx="1815">
                  <c:v>1456.6269445808048</c:v>
                </c:pt>
                <c:pt idx="1816">
                  <c:v>1456.6269445808048</c:v>
                </c:pt>
                <c:pt idx="1817">
                  <c:v>1456.6269445808048</c:v>
                </c:pt>
                <c:pt idx="1818">
                  <c:v>1456.6269445808048</c:v>
                </c:pt>
                <c:pt idx="1819">
                  <c:v>1456.6269445808048</c:v>
                </c:pt>
                <c:pt idx="1820">
                  <c:v>1456.6269445808048</c:v>
                </c:pt>
                <c:pt idx="1821">
                  <c:v>1456.6269445808048</c:v>
                </c:pt>
                <c:pt idx="1822">
                  <c:v>1456.6269445808048</c:v>
                </c:pt>
                <c:pt idx="1823">
                  <c:v>1456.6269445808048</c:v>
                </c:pt>
                <c:pt idx="1824">
                  <c:v>1456.6269445808048</c:v>
                </c:pt>
                <c:pt idx="1825">
                  <c:v>1456.6269445808048</c:v>
                </c:pt>
                <c:pt idx="1826">
                  <c:v>1456.6269445808048</c:v>
                </c:pt>
                <c:pt idx="1827">
                  <c:v>1456.6269445808048</c:v>
                </c:pt>
                <c:pt idx="1828">
                  <c:v>1456.6269445808048</c:v>
                </c:pt>
                <c:pt idx="1829">
                  <c:v>1456.6269445808048</c:v>
                </c:pt>
                <c:pt idx="1830">
                  <c:v>1456.6269445808048</c:v>
                </c:pt>
                <c:pt idx="1831">
                  <c:v>1456.6269445808048</c:v>
                </c:pt>
                <c:pt idx="1832">
                  <c:v>1456.6269445808048</c:v>
                </c:pt>
                <c:pt idx="1833">
                  <c:v>1456.6269445808048</c:v>
                </c:pt>
                <c:pt idx="1834">
                  <c:v>1456.6269445808048</c:v>
                </c:pt>
                <c:pt idx="1835">
                  <c:v>1456.6269445808048</c:v>
                </c:pt>
                <c:pt idx="1836">
                  <c:v>1456.6269445808048</c:v>
                </c:pt>
                <c:pt idx="1837">
                  <c:v>1456.6269445808048</c:v>
                </c:pt>
                <c:pt idx="1838">
                  <c:v>1456.6269445808048</c:v>
                </c:pt>
                <c:pt idx="1839">
                  <c:v>1456.6269445808048</c:v>
                </c:pt>
                <c:pt idx="1840">
                  <c:v>1456.6269445808048</c:v>
                </c:pt>
                <c:pt idx="1841">
                  <c:v>1456.6269445808048</c:v>
                </c:pt>
                <c:pt idx="1842">
                  <c:v>1456.6269445808048</c:v>
                </c:pt>
                <c:pt idx="1843">
                  <c:v>1456.6269445808048</c:v>
                </c:pt>
                <c:pt idx="1844">
                  <c:v>1456.6269445808048</c:v>
                </c:pt>
                <c:pt idx="1845">
                  <c:v>1456.6269445808048</c:v>
                </c:pt>
                <c:pt idx="1846">
                  <c:v>1456.6269445808048</c:v>
                </c:pt>
                <c:pt idx="1847">
                  <c:v>1456.6269445808048</c:v>
                </c:pt>
                <c:pt idx="1848">
                  <c:v>1456.6269445808048</c:v>
                </c:pt>
                <c:pt idx="1849">
                  <c:v>1456.6269445808048</c:v>
                </c:pt>
                <c:pt idx="1850">
                  <c:v>1456.6269445808048</c:v>
                </c:pt>
                <c:pt idx="1851">
                  <c:v>1456.6269445808048</c:v>
                </c:pt>
                <c:pt idx="1852">
                  <c:v>1456.6269445808048</c:v>
                </c:pt>
                <c:pt idx="1853">
                  <c:v>1456.6269445808048</c:v>
                </c:pt>
                <c:pt idx="1854">
                  <c:v>1456.6269445808048</c:v>
                </c:pt>
                <c:pt idx="1855">
                  <c:v>1456.6269445808048</c:v>
                </c:pt>
                <c:pt idx="1856">
                  <c:v>1456.6269445808048</c:v>
                </c:pt>
                <c:pt idx="1857">
                  <c:v>1456.6269445808048</c:v>
                </c:pt>
                <c:pt idx="1858">
                  <c:v>1456.6269445808048</c:v>
                </c:pt>
                <c:pt idx="1859">
                  <c:v>1456.6269445808048</c:v>
                </c:pt>
                <c:pt idx="1860">
                  <c:v>1456.6269445808048</c:v>
                </c:pt>
                <c:pt idx="1861">
                  <c:v>1456.6269445808048</c:v>
                </c:pt>
                <c:pt idx="1862">
                  <c:v>1456.6269445808048</c:v>
                </c:pt>
                <c:pt idx="1863">
                  <c:v>1456.6269445808048</c:v>
                </c:pt>
                <c:pt idx="1864">
                  <c:v>1456.6269445808048</c:v>
                </c:pt>
                <c:pt idx="1865">
                  <c:v>1456.6269445808048</c:v>
                </c:pt>
                <c:pt idx="1866">
                  <c:v>1456.6269445808048</c:v>
                </c:pt>
                <c:pt idx="1867">
                  <c:v>1456.6269445808048</c:v>
                </c:pt>
                <c:pt idx="1868">
                  <c:v>1456.6269445808048</c:v>
                </c:pt>
                <c:pt idx="1869">
                  <c:v>1456.6269445808048</c:v>
                </c:pt>
                <c:pt idx="1870">
                  <c:v>1456.6269445808048</c:v>
                </c:pt>
                <c:pt idx="1871">
                  <c:v>1456.6269445808048</c:v>
                </c:pt>
                <c:pt idx="1872">
                  <c:v>1456.6269445808048</c:v>
                </c:pt>
                <c:pt idx="1873">
                  <c:v>1456.6269445808048</c:v>
                </c:pt>
                <c:pt idx="1874">
                  <c:v>1456.6269445808048</c:v>
                </c:pt>
                <c:pt idx="1875">
                  <c:v>1456.6269445808048</c:v>
                </c:pt>
                <c:pt idx="1876">
                  <c:v>1456.6269445808048</c:v>
                </c:pt>
                <c:pt idx="1877">
                  <c:v>1456.6269445808048</c:v>
                </c:pt>
                <c:pt idx="1878">
                  <c:v>1456.6269445808048</c:v>
                </c:pt>
                <c:pt idx="1879">
                  <c:v>1456.6269445808048</c:v>
                </c:pt>
                <c:pt idx="1880">
                  <c:v>1456.6269445808048</c:v>
                </c:pt>
                <c:pt idx="1881">
                  <c:v>1456.6269445808048</c:v>
                </c:pt>
                <c:pt idx="1882">
                  <c:v>1456.6269445808048</c:v>
                </c:pt>
                <c:pt idx="1883">
                  <c:v>1456.6269445808048</c:v>
                </c:pt>
                <c:pt idx="1884">
                  <c:v>1456.6269445808048</c:v>
                </c:pt>
                <c:pt idx="1885">
                  <c:v>1456.6269445808048</c:v>
                </c:pt>
                <c:pt idx="1886">
                  <c:v>1456.6269445808048</c:v>
                </c:pt>
                <c:pt idx="1887">
                  <c:v>1456.6269445808048</c:v>
                </c:pt>
                <c:pt idx="1888">
                  <c:v>1456.6269445808048</c:v>
                </c:pt>
                <c:pt idx="1889">
                  <c:v>1456.6269445808048</c:v>
                </c:pt>
                <c:pt idx="1890">
                  <c:v>1456.6269445808048</c:v>
                </c:pt>
                <c:pt idx="1891">
                  <c:v>1456.6269445808048</c:v>
                </c:pt>
                <c:pt idx="1892">
                  <c:v>1456.6269445808048</c:v>
                </c:pt>
                <c:pt idx="1893">
                  <c:v>1456.6269445808048</c:v>
                </c:pt>
                <c:pt idx="1894">
                  <c:v>1456.6269445808048</c:v>
                </c:pt>
                <c:pt idx="1895">
                  <c:v>1456.6269445808048</c:v>
                </c:pt>
                <c:pt idx="1896">
                  <c:v>1456.6269445808048</c:v>
                </c:pt>
                <c:pt idx="1897">
                  <c:v>1456.6269445808048</c:v>
                </c:pt>
                <c:pt idx="1898">
                  <c:v>1456.6269445808048</c:v>
                </c:pt>
                <c:pt idx="1899">
                  <c:v>1456.6269445808048</c:v>
                </c:pt>
                <c:pt idx="1900">
                  <c:v>1456.6269445808048</c:v>
                </c:pt>
                <c:pt idx="1901">
                  <c:v>1456.6269445808048</c:v>
                </c:pt>
                <c:pt idx="1902">
                  <c:v>1456.6269445808048</c:v>
                </c:pt>
                <c:pt idx="1903">
                  <c:v>1456.6269445808048</c:v>
                </c:pt>
                <c:pt idx="1904">
                  <c:v>1456.6269445808048</c:v>
                </c:pt>
                <c:pt idx="1905">
                  <c:v>1456.6269445808048</c:v>
                </c:pt>
                <c:pt idx="1906">
                  <c:v>1456.6269445808048</c:v>
                </c:pt>
                <c:pt idx="1907">
                  <c:v>1456.6269445808048</c:v>
                </c:pt>
                <c:pt idx="1908">
                  <c:v>1456.6269445808048</c:v>
                </c:pt>
                <c:pt idx="1909">
                  <c:v>1456.6269445808048</c:v>
                </c:pt>
                <c:pt idx="1910">
                  <c:v>1456.6269445808048</c:v>
                </c:pt>
                <c:pt idx="1911">
                  <c:v>1456.6269445808048</c:v>
                </c:pt>
                <c:pt idx="1912">
                  <c:v>1456.6269445808048</c:v>
                </c:pt>
                <c:pt idx="1913">
                  <c:v>1456.6269445808048</c:v>
                </c:pt>
                <c:pt idx="1914">
                  <c:v>1456.6269445808048</c:v>
                </c:pt>
                <c:pt idx="1915">
                  <c:v>1456.6269445808048</c:v>
                </c:pt>
                <c:pt idx="1916">
                  <c:v>1456.6269445808048</c:v>
                </c:pt>
                <c:pt idx="1917">
                  <c:v>1456.6269445808048</c:v>
                </c:pt>
                <c:pt idx="1918">
                  <c:v>1456.6269445808048</c:v>
                </c:pt>
                <c:pt idx="1919">
                  <c:v>1456.6269445808048</c:v>
                </c:pt>
                <c:pt idx="1920">
                  <c:v>1456.6269445808048</c:v>
                </c:pt>
                <c:pt idx="1921">
                  <c:v>1456.6269445808048</c:v>
                </c:pt>
                <c:pt idx="1922">
                  <c:v>1456.6269445808048</c:v>
                </c:pt>
                <c:pt idx="1923">
                  <c:v>1456.6269445808048</c:v>
                </c:pt>
                <c:pt idx="1924">
                  <c:v>1456.6269445808048</c:v>
                </c:pt>
                <c:pt idx="1925">
                  <c:v>1456.6269445808048</c:v>
                </c:pt>
                <c:pt idx="1926">
                  <c:v>1456.6269445808048</c:v>
                </c:pt>
                <c:pt idx="1927">
                  <c:v>1456.6269445808048</c:v>
                </c:pt>
                <c:pt idx="1928">
                  <c:v>1456.6269445808048</c:v>
                </c:pt>
                <c:pt idx="1929">
                  <c:v>1456.6269445808048</c:v>
                </c:pt>
                <c:pt idx="1930">
                  <c:v>1456.6269445808048</c:v>
                </c:pt>
                <c:pt idx="1931">
                  <c:v>1456.6269445808048</c:v>
                </c:pt>
                <c:pt idx="1932">
                  <c:v>1456.6269445808048</c:v>
                </c:pt>
                <c:pt idx="1933">
                  <c:v>1456.6269445808048</c:v>
                </c:pt>
                <c:pt idx="1934">
                  <c:v>1456.6269445808048</c:v>
                </c:pt>
                <c:pt idx="1935">
                  <c:v>1456.6269445808048</c:v>
                </c:pt>
                <c:pt idx="1936">
                  <c:v>1456.6269445808048</c:v>
                </c:pt>
                <c:pt idx="1937">
                  <c:v>1456.6269445808048</c:v>
                </c:pt>
                <c:pt idx="1938">
                  <c:v>1456.6269445808048</c:v>
                </c:pt>
                <c:pt idx="1939">
                  <c:v>1456.6269445808048</c:v>
                </c:pt>
                <c:pt idx="1940">
                  <c:v>1456.6269445808048</c:v>
                </c:pt>
                <c:pt idx="1941">
                  <c:v>1456.6269445808048</c:v>
                </c:pt>
                <c:pt idx="1942">
                  <c:v>1456.6269445808048</c:v>
                </c:pt>
                <c:pt idx="1943">
                  <c:v>1456.6269445808048</c:v>
                </c:pt>
                <c:pt idx="1944">
                  <c:v>1456.6269445808048</c:v>
                </c:pt>
                <c:pt idx="1945">
                  <c:v>1456.6269445808048</c:v>
                </c:pt>
                <c:pt idx="1946">
                  <c:v>1456.6269445808048</c:v>
                </c:pt>
                <c:pt idx="1947">
                  <c:v>1456.6269445808048</c:v>
                </c:pt>
                <c:pt idx="1948">
                  <c:v>1456.6269445808048</c:v>
                </c:pt>
                <c:pt idx="1949">
                  <c:v>1456.6269445808048</c:v>
                </c:pt>
                <c:pt idx="1950">
                  <c:v>1456.6269445808048</c:v>
                </c:pt>
                <c:pt idx="1951">
                  <c:v>1456.6269445808048</c:v>
                </c:pt>
                <c:pt idx="1952">
                  <c:v>1456.6269445808048</c:v>
                </c:pt>
                <c:pt idx="1953">
                  <c:v>1456.6269445808048</c:v>
                </c:pt>
                <c:pt idx="1954">
                  <c:v>1456.6269445808048</c:v>
                </c:pt>
                <c:pt idx="1955">
                  <c:v>1456.6269445808048</c:v>
                </c:pt>
                <c:pt idx="1956">
                  <c:v>1456.6269445808048</c:v>
                </c:pt>
                <c:pt idx="1957">
                  <c:v>1456.6269445808048</c:v>
                </c:pt>
                <c:pt idx="1958">
                  <c:v>1456.6269445808048</c:v>
                </c:pt>
                <c:pt idx="1959">
                  <c:v>1456.6269445808048</c:v>
                </c:pt>
                <c:pt idx="1960">
                  <c:v>1456.6269445808048</c:v>
                </c:pt>
                <c:pt idx="1961">
                  <c:v>1456.6269445808048</c:v>
                </c:pt>
                <c:pt idx="1962">
                  <c:v>1456.6269445808048</c:v>
                </c:pt>
                <c:pt idx="1963">
                  <c:v>1456.6269445808048</c:v>
                </c:pt>
                <c:pt idx="1964">
                  <c:v>1456.6269445808048</c:v>
                </c:pt>
                <c:pt idx="1965">
                  <c:v>1456.6269445808048</c:v>
                </c:pt>
                <c:pt idx="1966">
                  <c:v>1456.6269445808048</c:v>
                </c:pt>
                <c:pt idx="1967">
                  <c:v>1456.6269445808048</c:v>
                </c:pt>
                <c:pt idx="1968">
                  <c:v>1456.6269445808048</c:v>
                </c:pt>
                <c:pt idx="1969">
                  <c:v>1456.6269445808048</c:v>
                </c:pt>
                <c:pt idx="1970">
                  <c:v>1456.6269445808048</c:v>
                </c:pt>
                <c:pt idx="1971">
                  <c:v>1456.6269445808048</c:v>
                </c:pt>
                <c:pt idx="1972">
                  <c:v>1456.6269445808048</c:v>
                </c:pt>
                <c:pt idx="1973">
                  <c:v>1456.6269445808048</c:v>
                </c:pt>
                <c:pt idx="1974">
                  <c:v>1456.6269445808048</c:v>
                </c:pt>
                <c:pt idx="1975">
                  <c:v>1456.6269445808048</c:v>
                </c:pt>
                <c:pt idx="1976">
                  <c:v>1456.6269445808048</c:v>
                </c:pt>
                <c:pt idx="1977">
                  <c:v>1456.6269445808048</c:v>
                </c:pt>
                <c:pt idx="1978">
                  <c:v>1456.6269445808048</c:v>
                </c:pt>
                <c:pt idx="1979">
                  <c:v>1456.6269445808048</c:v>
                </c:pt>
                <c:pt idx="1980">
                  <c:v>1456.6269445808048</c:v>
                </c:pt>
                <c:pt idx="1981">
                  <c:v>1456.6269445808048</c:v>
                </c:pt>
                <c:pt idx="1982">
                  <c:v>1456.6269445808048</c:v>
                </c:pt>
                <c:pt idx="1983">
                  <c:v>1456.6269445808048</c:v>
                </c:pt>
                <c:pt idx="1984">
                  <c:v>1456.6269445808048</c:v>
                </c:pt>
                <c:pt idx="1985">
                  <c:v>1456.6269445808048</c:v>
                </c:pt>
                <c:pt idx="1986">
                  <c:v>1456.6269445808048</c:v>
                </c:pt>
                <c:pt idx="1987">
                  <c:v>1456.6269445808048</c:v>
                </c:pt>
                <c:pt idx="1988">
                  <c:v>1456.6269445808048</c:v>
                </c:pt>
                <c:pt idx="1989">
                  <c:v>1456.6269445808048</c:v>
                </c:pt>
                <c:pt idx="1990">
                  <c:v>1456.6269445808048</c:v>
                </c:pt>
                <c:pt idx="1991">
                  <c:v>1456.6269445808048</c:v>
                </c:pt>
                <c:pt idx="1992">
                  <c:v>1456.6269445808048</c:v>
                </c:pt>
                <c:pt idx="1993">
                  <c:v>1456.6269445808048</c:v>
                </c:pt>
                <c:pt idx="1994">
                  <c:v>1456.6269445808048</c:v>
                </c:pt>
                <c:pt idx="1995">
                  <c:v>1456.6269445808048</c:v>
                </c:pt>
                <c:pt idx="1996">
                  <c:v>1456.6269445808048</c:v>
                </c:pt>
                <c:pt idx="1997">
                  <c:v>1456.6269445808048</c:v>
                </c:pt>
                <c:pt idx="1998">
                  <c:v>1456.6269445808048</c:v>
                </c:pt>
                <c:pt idx="1999">
                  <c:v>1456.6269445808048</c:v>
                </c:pt>
                <c:pt idx="2000">
                  <c:v>1456.6269445808048</c:v>
                </c:pt>
                <c:pt idx="2001">
                  <c:v>1456.6269445808048</c:v>
                </c:pt>
                <c:pt idx="2002">
                  <c:v>1456.6269445808048</c:v>
                </c:pt>
                <c:pt idx="2003">
                  <c:v>1456.6269445808048</c:v>
                </c:pt>
                <c:pt idx="2004">
                  <c:v>1456.6269445808048</c:v>
                </c:pt>
                <c:pt idx="2005">
                  <c:v>1456.6269445808048</c:v>
                </c:pt>
                <c:pt idx="2006">
                  <c:v>1456.6269445808048</c:v>
                </c:pt>
                <c:pt idx="2007">
                  <c:v>1456.6269445808048</c:v>
                </c:pt>
                <c:pt idx="2008">
                  <c:v>1456.6269445808048</c:v>
                </c:pt>
                <c:pt idx="2009">
                  <c:v>1456.6269445808048</c:v>
                </c:pt>
                <c:pt idx="2010">
                  <c:v>1456.6269445808048</c:v>
                </c:pt>
                <c:pt idx="2011">
                  <c:v>1456.6269445808048</c:v>
                </c:pt>
                <c:pt idx="2012">
                  <c:v>1456.6269445808048</c:v>
                </c:pt>
                <c:pt idx="2013">
                  <c:v>1456.6269445808048</c:v>
                </c:pt>
                <c:pt idx="2014">
                  <c:v>1456.6269445808048</c:v>
                </c:pt>
                <c:pt idx="2015">
                  <c:v>1456.6269445808048</c:v>
                </c:pt>
                <c:pt idx="2016">
                  <c:v>1456.6269445808048</c:v>
                </c:pt>
                <c:pt idx="2017">
                  <c:v>1456.6269445808048</c:v>
                </c:pt>
                <c:pt idx="2018">
                  <c:v>1456.6269445808048</c:v>
                </c:pt>
                <c:pt idx="2019">
                  <c:v>1456.6269445808048</c:v>
                </c:pt>
                <c:pt idx="2020">
                  <c:v>1456.6269445808048</c:v>
                </c:pt>
                <c:pt idx="2021">
                  <c:v>1456.6269445808048</c:v>
                </c:pt>
                <c:pt idx="2022">
                  <c:v>1456.6269445808048</c:v>
                </c:pt>
                <c:pt idx="2023">
                  <c:v>1456.6269445808048</c:v>
                </c:pt>
                <c:pt idx="2024">
                  <c:v>1456.6269445808048</c:v>
                </c:pt>
                <c:pt idx="2025">
                  <c:v>1456.6269445808048</c:v>
                </c:pt>
                <c:pt idx="2026">
                  <c:v>1456.6269445808048</c:v>
                </c:pt>
                <c:pt idx="2027">
                  <c:v>1456.6269445808048</c:v>
                </c:pt>
                <c:pt idx="2028">
                  <c:v>1456.6269445808048</c:v>
                </c:pt>
                <c:pt idx="2029">
                  <c:v>1456.6269445808048</c:v>
                </c:pt>
                <c:pt idx="2030">
                  <c:v>1456.6269445808048</c:v>
                </c:pt>
                <c:pt idx="2031">
                  <c:v>1456.6269445808048</c:v>
                </c:pt>
                <c:pt idx="2032">
                  <c:v>1456.6269445808048</c:v>
                </c:pt>
                <c:pt idx="2033">
                  <c:v>1456.6269445808048</c:v>
                </c:pt>
                <c:pt idx="2034">
                  <c:v>1456.6269445808048</c:v>
                </c:pt>
                <c:pt idx="2035">
                  <c:v>1456.6269445808048</c:v>
                </c:pt>
                <c:pt idx="2036">
                  <c:v>1456.6269445808048</c:v>
                </c:pt>
                <c:pt idx="2037">
                  <c:v>1456.6269445808048</c:v>
                </c:pt>
                <c:pt idx="2038">
                  <c:v>1456.6269445808048</c:v>
                </c:pt>
                <c:pt idx="2039">
                  <c:v>1456.6269445808048</c:v>
                </c:pt>
                <c:pt idx="2040">
                  <c:v>1456.6269445808048</c:v>
                </c:pt>
                <c:pt idx="2041">
                  <c:v>1456.6269445808048</c:v>
                </c:pt>
                <c:pt idx="2042">
                  <c:v>1456.6269445808048</c:v>
                </c:pt>
                <c:pt idx="2043">
                  <c:v>1456.6269445808048</c:v>
                </c:pt>
                <c:pt idx="2044">
                  <c:v>1456.6269445808048</c:v>
                </c:pt>
                <c:pt idx="2045">
                  <c:v>1456.6269445808048</c:v>
                </c:pt>
                <c:pt idx="2046">
                  <c:v>1456.6269445808048</c:v>
                </c:pt>
                <c:pt idx="2047">
                  <c:v>1456.6269445808048</c:v>
                </c:pt>
                <c:pt idx="2048">
                  <c:v>1456.6269445808048</c:v>
                </c:pt>
                <c:pt idx="2049">
                  <c:v>1456.6269445808048</c:v>
                </c:pt>
                <c:pt idx="2050">
                  <c:v>1456.6269445808048</c:v>
                </c:pt>
                <c:pt idx="2051">
                  <c:v>1456.6269445808048</c:v>
                </c:pt>
                <c:pt idx="2052">
                  <c:v>1456.6269445808048</c:v>
                </c:pt>
                <c:pt idx="2053">
                  <c:v>1456.6269445808048</c:v>
                </c:pt>
                <c:pt idx="2054">
                  <c:v>1456.6269445808048</c:v>
                </c:pt>
                <c:pt idx="2055">
                  <c:v>1456.6269445808048</c:v>
                </c:pt>
                <c:pt idx="2056">
                  <c:v>1456.6269445808048</c:v>
                </c:pt>
                <c:pt idx="2057">
                  <c:v>1456.6269445808048</c:v>
                </c:pt>
                <c:pt idx="2058">
                  <c:v>1456.6269445808048</c:v>
                </c:pt>
                <c:pt idx="2059">
                  <c:v>1456.6269445808048</c:v>
                </c:pt>
                <c:pt idx="2060">
                  <c:v>1456.6269445808048</c:v>
                </c:pt>
                <c:pt idx="2061">
                  <c:v>1456.6269445808048</c:v>
                </c:pt>
                <c:pt idx="2062">
                  <c:v>1456.6269445808048</c:v>
                </c:pt>
                <c:pt idx="2063">
                  <c:v>1456.6269445808048</c:v>
                </c:pt>
                <c:pt idx="2064">
                  <c:v>1456.6269445808048</c:v>
                </c:pt>
                <c:pt idx="2065">
                  <c:v>1456.6269445808048</c:v>
                </c:pt>
                <c:pt idx="2066">
                  <c:v>1456.6269445808048</c:v>
                </c:pt>
                <c:pt idx="2067">
                  <c:v>1456.6269445808048</c:v>
                </c:pt>
                <c:pt idx="2068">
                  <c:v>1456.6269445808048</c:v>
                </c:pt>
                <c:pt idx="2069">
                  <c:v>1456.6269445808048</c:v>
                </c:pt>
                <c:pt idx="2070">
                  <c:v>1456.6269445808048</c:v>
                </c:pt>
                <c:pt idx="2071">
                  <c:v>1456.6269445808048</c:v>
                </c:pt>
                <c:pt idx="2072">
                  <c:v>1456.6269445808048</c:v>
                </c:pt>
                <c:pt idx="2073">
                  <c:v>1456.6269445808048</c:v>
                </c:pt>
                <c:pt idx="2074">
                  <c:v>1456.6269445808048</c:v>
                </c:pt>
                <c:pt idx="2075">
                  <c:v>1456.6269445808048</c:v>
                </c:pt>
                <c:pt idx="2076">
                  <c:v>1456.6269445808048</c:v>
                </c:pt>
                <c:pt idx="2077">
                  <c:v>1456.6269445808048</c:v>
                </c:pt>
                <c:pt idx="2078">
                  <c:v>1456.6269445808048</c:v>
                </c:pt>
                <c:pt idx="2079">
                  <c:v>1456.6269445808048</c:v>
                </c:pt>
                <c:pt idx="2080">
                  <c:v>1456.6269445808048</c:v>
                </c:pt>
                <c:pt idx="2081">
                  <c:v>1456.6269445808048</c:v>
                </c:pt>
                <c:pt idx="2082">
                  <c:v>1456.6269445808048</c:v>
                </c:pt>
                <c:pt idx="2083">
                  <c:v>1456.6269445808048</c:v>
                </c:pt>
                <c:pt idx="2084">
                  <c:v>1456.6269445808048</c:v>
                </c:pt>
                <c:pt idx="2085">
                  <c:v>1456.6269445808048</c:v>
                </c:pt>
                <c:pt idx="2086">
                  <c:v>1456.6269445808048</c:v>
                </c:pt>
                <c:pt idx="2087">
                  <c:v>1456.6269445808048</c:v>
                </c:pt>
                <c:pt idx="2088">
                  <c:v>1456.6269445808048</c:v>
                </c:pt>
                <c:pt idx="2089">
                  <c:v>1456.6269445808048</c:v>
                </c:pt>
                <c:pt idx="2090">
                  <c:v>1456.6269445808048</c:v>
                </c:pt>
                <c:pt idx="2091">
                  <c:v>1456.6269445808048</c:v>
                </c:pt>
                <c:pt idx="2092">
                  <c:v>1456.6269445808048</c:v>
                </c:pt>
                <c:pt idx="2093">
                  <c:v>1456.6269445808048</c:v>
                </c:pt>
                <c:pt idx="2094">
                  <c:v>1456.6269445808048</c:v>
                </c:pt>
                <c:pt idx="2095">
                  <c:v>1456.6269445808048</c:v>
                </c:pt>
                <c:pt idx="2096">
                  <c:v>1456.6269445808048</c:v>
                </c:pt>
                <c:pt idx="2097">
                  <c:v>1456.6269445808048</c:v>
                </c:pt>
                <c:pt idx="2098">
                  <c:v>1456.6269445808048</c:v>
                </c:pt>
                <c:pt idx="2099">
                  <c:v>1456.6269445808048</c:v>
                </c:pt>
                <c:pt idx="2100">
                  <c:v>1456.6269445808048</c:v>
                </c:pt>
                <c:pt idx="2101">
                  <c:v>1456.6269445808048</c:v>
                </c:pt>
                <c:pt idx="2102">
                  <c:v>1456.6269445808048</c:v>
                </c:pt>
                <c:pt idx="2103">
                  <c:v>1456.6269445808048</c:v>
                </c:pt>
                <c:pt idx="2104">
                  <c:v>1456.6269445808048</c:v>
                </c:pt>
                <c:pt idx="2105">
                  <c:v>1456.6269445808048</c:v>
                </c:pt>
                <c:pt idx="2106">
                  <c:v>1456.6269445808048</c:v>
                </c:pt>
                <c:pt idx="2107">
                  <c:v>1456.6269445808048</c:v>
                </c:pt>
                <c:pt idx="2108">
                  <c:v>1456.6269445808048</c:v>
                </c:pt>
                <c:pt idx="2109">
                  <c:v>1456.6269445808048</c:v>
                </c:pt>
                <c:pt idx="2110">
                  <c:v>1456.6269445808048</c:v>
                </c:pt>
                <c:pt idx="2111">
                  <c:v>1456.6269445808048</c:v>
                </c:pt>
                <c:pt idx="2112">
                  <c:v>1456.6269445808048</c:v>
                </c:pt>
                <c:pt idx="2113">
                  <c:v>1456.6269445808048</c:v>
                </c:pt>
                <c:pt idx="2114">
                  <c:v>1456.6269445808048</c:v>
                </c:pt>
                <c:pt idx="2115">
                  <c:v>1456.6269445808048</c:v>
                </c:pt>
                <c:pt idx="2116">
                  <c:v>1456.6269445808048</c:v>
                </c:pt>
                <c:pt idx="2117">
                  <c:v>1456.6269445808048</c:v>
                </c:pt>
                <c:pt idx="2118">
                  <c:v>1456.6269445808048</c:v>
                </c:pt>
                <c:pt idx="2119">
                  <c:v>1456.6269445808048</c:v>
                </c:pt>
                <c:pt idx="2120">
                  <c:v>1456.6269445808048</c:v>
                </c:pt>
                <c:pt idx="2121">
                  <c:v>1456.6269445808048</c:v>
                </c:pt>
                <c:pt idx="2122">
                  <c:v>1456.6269445808048</c:v>
                </c:pt>
                <c:pt idx="2123">
                  <c:v>1456.6269445808048</c:v>
                </c:pt>
                <c:pt idx="2124">
                  <c:v>1456.6269445808048</c:v>
                </c:pt>
                <c:pt idx="2125">
                  <c:v>1456.6269445808048</c:v>
                </c:pt>
                <c:pt idx="2126">
                  <c:v>1456.6269445808048</c:v>
                </c:pt>
                <c:pt idx="2127">
                  <c:v>1456.6269445808048</c:v>
                </c:pt>
                <c:pt idx="2128">
                  <c:v>1456.6269445808048</c:v>
                </c:pt>
                <c:pt idx="2129">
                  <c:v>1456.6269445808048</c:v>
                </c:pt>
                <c:pt idx="2130">
                  <c:v>1456.6269445808048</c:v>
                </c:pt>
                <c:pt idx="2131">
                  <c:v>1456.6269445808048</c:v>
                </c:pt>
                <c:pt idx="2132">
                  <c:v>1456.6269445808048</c:v>
                </c:pt>
                <c:pt idx="2133">
                  <c:v>1456.6269445808048</c:v>
                </c:pt>
                <c:pt idx="2134">
                  <c:v>1456.6269445808048</c:v>
                </c:pt>
                <c:pt idx="2135">
                  <c:v>1456.6269445808048</c:v>
                </c:pt>
                <c:pt idx="2136">
                  <c:v>1456.6269445808048</c:v>
                </c:pt>
                <c:pt idx="2137">
                  <c:v>1456.6269445808048</c:v>
                </c:pt>
                <c:pt idx="2138">
                  <c:v>1456.6269445808048</c:v>
                </c:pt>
                <c:pt idx="2139">
                  <c:v>1456.6269445808048</c:v>
                </c:pt>
                <c:pt idx="2140">
                  <c:v>1456.6269445808048</c:v>
                </c:pt>
                <c:pt idx="2141">
                  <c:v>1456.6269445808048</c:v>
                </c:pt>
                <c:pt idx="2142">
                  <c:v>1456.6269445808048</c:v>
                </c:pt>
                <c:pt idx="2143">
                  <c:v>1456.6269445808048</c:v>
                </c:pt>
                <c:pt idx="2144">
                  <c:v>1456.6269445808048</c:v>
                </c:pt>
                <c:pt idx="2145">
                  <c:v>1456.6269445808048</c:v>
                </c:pt>
                <c:pt idx="2146">
                  <c:v>1456.6269445808048</c:v>
                </c:pt>
                <c:pt idx="2147">
                  <c:v>1456.6269445808048</c:v>
                </c:pt>
                <c:pt idx="2148">
                  <c:v>1456.6269445808048</c:v>
                </c:pt>
                <c:pt idx="2149">
                  <c:v>1456.6269445808048</c:v>
                </c:pt>
                <c:pt idx="2150">
                  <c:v>1456.6269445808048</c:v>
                </c:pt>
                <c:pt idx="2151">
                  <c:v>1456.6269445808048</c:v>
                </c:pt>
                <c:pt idx="2152">
                  <c:v>1456.6269445808048</c:v>
                </c:pt>
                <c:pt idx="2153">
                  <c:v>1456.6269445808048</c:v>
                </c:pt>
                <c:pt idx="2154">
                  <c:v>1456.6269445808048</c:v>
                </c:pt>
                <c:pt idx="2155">
                  <c:v>1456.6269445808048</c:v>
                </c:pt>
                <c:pt idx="2156">
                  <c:v>1456.6269445808048</c:v>
                </c:pt>
                <c:pt idx="2157">
                  <c:v>1456.6269445808048</c:v>
                </c:pt>
                <c:pt idx="2158">
                  <c:v>1456.6269445808048</c:v>
                </c:pt>
                <c:pt idx="2159">
                  <c:v>1456.6269445808048</c:v>
                </c:pt>
                <c:pt idx="2160">
                  <c:v>1456.6269445808048</c:v>
                </c:pt>
                <c:pt idx="2161">
                  <c:v>1456.6269445808048</c:v>
                </c:pt>
                <c:pt idx="2162">
                  <c:v>1456.6269445808048</c:v>
                </c:pt>
                <c:pt idx="2163">
                  <c:v>1456.6269445808048</c:v>
                </c:pt>
                <c:pt idx="2164">
                  <c:v>1456.6269445808048</c:v>
                </c:pt>
                <c:pt idx="2165">
                  <c:v>1456.6269445808048</c:v>
                </c:pt>
                <c:pt idx="2166">
                  <c:v>1456.6269445808048</c:v>
                </c:pt>
                <c:pt idx="2167">
                  <c:v>1456.6269445808048</c:v>
                </c:pt>
                <c:pt idx="2168">
                  <c:v>1456.6269445808048</c:v>
                </c:pt>
                <c:pt idx="2169">
                  <c:v>1456.6269445808048</c:v>
                </c:pt>
                <c:pt idx="2170">
                  <c:v>1456.6269445808048</c:v>
                </c:pt>
                <c:pt idx="2171">
                  <c:v>1456.6269445808048</c:v>
                </c:pt>
                <c:pt idx="2172">
                  <c:v>1456.6269445808048</c:v>
                </c:pt>
                <c:pt idx="2173">
                  <c:v>1456.6269445808048</c:v>
                </c:pt>
                <c:pt idx="2174">
                  <c:v>1456.6269445808048</c:v>
                </c:pt>
                <c:pt idx="2175">
                  <c:v>1456.6269445808048</c:v>
                </c:pt>
                <c:pt idx="2176">
                  <c:v>1456.6269445808048</c:v>
                </c:pt>
                <c:pt idx="2177">
                  <c:v>1456.6269445808048</c:v>
                </c:pt>
                <c:pt idx="2178">
                  <c:v>1456.6269445808048</c:v>
                </c:pt>
                <c:pt idx="2179">
                  <c:v>1456.6269445808048</c:v>
                </c:pt>
                <c:pt idx="2180">
                  <c:v>1456.6269445808048</c:v>
                </c:pt>
                <c:pt idx="2181">
                  <c:v>1456.6269445808048</c:v>
                </c:pt>
                <c:pt idx="2182">
                  <c:v>1456.6269445808048</c:v>
                </c:pt>
                <c:pt idx="2183">
                  <c:v>1456.6269445808048</c:v>
                </c:pt>
                <c:pt idx="2184">
                  <c:v>1456.6269445808048</c:v>
                </c:pt>
                <c:pt idx="2185">
                  <c:v>1456.6269445808048</c:v>
                </c:pt>
                <c:pt idx="2186">
                  <c:v>1456.6269445808048</c:v>
                </c:pt>
                <c:pt idx="2187">
                  <c:v>1456.6269445808048</c:v>
                </c:pt>
                <c:pt idx="2188">
                  <c:v>1456.6269445808048</c:v>
                </c:pt>
                <c:pt idx="2189">
                  <c:v>1456.6269445808048</c:v>
                </c:pt>
                <c:pt idx="2190">
                  <c:v>1456.6269445808048</c:v>
                </c:pt>
                <c:pt idx="2191">
                  <c:v>1456.6269445808048</c:v>
                </c:pt>
                <c:pt idx="2192">
                  <c:v>1456.6269445808048</c:v>
                </c:pt>
                <c:pt idx="2193">
                  <c:v>1456.6269445808048</c:v>
                </c:pt>
                <c:pt idx="2194">
                  <c:v>1456.6269445808048</c:v>
                </c:pt>
                <c:pt idx="2195">
                  <c:v>1456.6269445808048</c:v>
                </c:pt>
                <c:pt idx="2196">
                  <c:v>1456.6269445808048</c:v>
                </c:pt>
                <c:pt idx="2197">
                  <c:v>1456.6269445808048</c:v>
                </c:pt>
                <c:pt idx="2198">
                  <c:v>1456.6269445808048</c:v>
                </c:pt>
                <c:pt idx="2199">
                  <c:v>1456.6269445808048</c:v>
                </c:pt>
                <c:pt idx="2200">
                  <c:v>1456.6269445808048</c:v>
                </c:pt>
                <c:pt idx="2201">
                  <c:v>1456.6269445808048</c:v>
                </c:pt>
                <c:pt idx="2202">
                  <c:v>1456.6269445808048</c:v>
                </c:pt>
                <c:pt idx="2203">
                  <c:v>1456.6269445808048</c:v>
                </c:pt>
                <c:pt idx="2204">
                  <c:v>1456.6269445808048</c:v>
                </c:pt>
                <c:pt idx="2205">
                  <c:v>1456.6269445808048</c:v>
                </c:pt>
                <c:pt idx="2206">
                  <c:v>1456.6269445808048</c:v>
                </c:pt>
                <c:pt idx="2207">
                  <c:v>1456.6269445808048</c:v>
                </c:pt>
                <c:pt idx="2208">
                  <c:v>1456.6269445808048</c:v>
                </c:pt>
                <c:pt idx="2209">
                  <c:v>1456.6269445808048</c:v>
                </c:pt>
                <c:pt idx="2210">
                  <c:v>1456.6269445808048</c:v>
                </c:pt>
                <c:pt idx="2211">
                  <c:v>1456.6269445808048</c:v>
                </c:pt>
                <c:pt idx="2212">
                  <c:v>1456.6269445808048</c:v>
                </c:pt>
                <c:pt idx="2213">
                  <c:v>1456.6269445808048</c:v>
                </c:pt>
                <c:pt idx="2214">
                  <c:v>1456.6269445808048</c:v>
                </c:pt>
                <c:pt idx="2215">
                  <c:v>1456.6269445808048</c:v>
                </c:pt>
                <c:pt idx="2216">
                  <c:v>1456.6269445808048</c:v>
                </c:pt>
                <c:pt idx="2217">
                  <c:v>1456.6269445808048</c:v>
                </c:pt>
                <c:pt idx="2218">
                  <c:v>1456.6269445808048</c:v>
                </c:pt>
                <c:pt idx="2219">
                  <c:v>1456.6269445808048</c:v>
                </c:pt>
                <c:pt idx="2220">
                  <c:v>1456.6269445808048</c:v>
                </c:pt>
                <c:pt idx="2221">
                  <c:v>1456.6269445808048</c:v>
                </c:pt>
                <c:pt idx="2222">
                  <c:v>1456.6269445808048</c:v>
                </c:pt>
                <c:pt idx="2223">
                  <c:v>1456.6269445808048</c:v>
                </c:pt>
                <c:pt idx="2224">
                  <c:v>1456.6269445808048</c:v>
                </c:pt>
                <c:pt idx="2225">
                  <c:v>1456.6269445808048</c:v>
                </c:pt>
                <c:pt idx="2226">
                  <c:v>1456.6269445808048</c:v>
                </c:pt>
                <c:pt idx="2227">
                  <c:v>1456.6269445808048</c:v>
                </c:pt>
                <c:pt idx="2228">
                  <c:v>1456.6269445808048</c:v>
                </c:pt>
                <c:pt idx="2229">
                  <c:v>1456.6269445808048</c:v>
                </c:pt>
                <c:pt idx="2230">
                  <c:v>1456.6269445808048</c:v>
                </c:pt>
                <c:pt idx="2231">
                  <c:v>1456.6269445808048</c:v>
                </c:pt>
                <c:pt idx="2232">
                  <c:v>1456.6269445808048</c:v>
                </c:pt>
                <c:pt idx="2233">
                  <c:v>1456.6269445808048</c:v>
                </c:pt>
                <c:pt idx="2234">
                  <c:v>1456.6269445808048</c:v>
                </c:pt>
                <c:pt idx="2235">
                  <c:v>1456.6269445808048</c:v>
                </c:pt>
                <c:pt idx="2236">
                  <c:v>1456.6269445808048</c:v>
                </c:pt>
                <c:pt idx="2237">
                  <c:v>1456.6269445808048</c:v>
                </c:pt>
                <c:pt idx="2238">
                  <c:v>1456.6269445808048</c:v>
                </c:pt>
                <c:pt idx="2239">
                  <c:v>1456.6269445808048</c:v>
                </c:pt>
                <c:pt idx="2240">
                  <c:v>1456.6269445808048</c:v>
                </c:pt>
                <c:pt idx="2241">
                  <c:v>1456.6269445808048</c:v>
                </c:pt>
                <c:pt idx="2242">
                  <c:v>1456.6269445808048</c:v>
                </c:pt>
                <c:pt idx="2243">
                  <c:v>1456.6269445808048</c:v>
                </c:pt>
                <c:pt idx="2244">
                  <c:v>1456.6269445808048</c:v>
                </c:pt>
                <c:pt idx="2245">
                  <c:v>1456.6269445808048</c:v>
                </c:pt>
                <c:pt idx="2246">
                  <c:v>1456.6269445808048</c:v>
                </c:pt>
                <c:pt idx="2247">
                  <c:v>1456.6269445808048</c:v>
                </c:pt>
                <c:pt idx="2248">
                  <c:v>1456.6269445808048</c:v>
                </c:pt>
                <c:pt idx="2249">
                  <c:v>1456.6269445808048</c:v>
                </c:pt>
                <c:pt idx="2250">
                  <c:v>1456.6269445808048</c:v>
                </c:pt>
                <c:pt idx="2251">
                  <c:v>1456.6269445808048</c:v>
                </c:pt>
                <c:pt idx="2252">
                  <c:v>1456.6269445808048</c:v>
                </c:pt>
                <c:pt idx="2253">
                  <c:v>1456.6269445808048</c:v>
                </c:pt>
                <c:pt idx="2254">
                  <c:v>1456.6269445808048</c:v>
                </c:pt>
                <c:pt idx="2255">
                  <c:v>1456.6269445808048</c:v>
                </c:pt>
                <c:pt idx="2256">
                  <c:v>1456.6269445808048</c:v>
                </c:pt>
                <c:pt idx="2257">
                  <c:v>1456.6269445808048</c:v>
                </c:pt>
                <c:pt idx="2258">
                  <c:v>1456.6269445808048</c:v>
                </c:pt>
                <c:pt idx="2259">
                  <c:v>1456.6269445808048</c:v>
                </c:pt>
                <c:pt idx="2260">
                  <c:v>1456.6269445808048</c:v>
                </c:pt>
                <c:pt idx="2261">
                  <c:v>1456.6269445808048</c:v>
                </c:pt>
                <c:pt idx="2262">
                  <c:v>1456.6269445808048</c:v>
                </c:pt>
                <c:pt idx="2263">
                  <c:v>1456.6269445808048</c:v>
                </c:pt>
                <c:pt idx="2264">
                  <c:v>1456.6269445808048</c:v>
                </c:pt>
                <c:pt idx="2265">
                  <c:v>1456.6269445808048</c:v>
                </c:pt>
                <c:pt idx="2266">
                  <c:v>1456.6269445808048</c:v>
                </c:pt>
                <c:pt idx="2267">
                  <c:v>1456.6269445808048</c:v>
                </c:pt>
                <c:pt idx="2268">
                  <c:v>1456.6269445808048</c:v>
                </c:pt>
                <c:pt idx="2269">
                  <c:v>1456.6269445808048</c:v>
                </c:pt>
                <c:pt idx="2270">
                  <c:v>1456.6269445808048</c:v>
                </c:pt>
                <c:pt idx="2271">
                  <c:v>1456.6269445808048</c:v>
                </c:pt>
                <c:pt idx="2272">
                  <c:v>1456.6269445808048</c:v>
                </c:pt>
                <c:pt idx="2273">
                  <c:v>1456.6269445808048</c:v>
                </c:pt>
                <c:pt idx="2274">
                  <c:v>1456.6269445808048</c:v>
                </c:pt>
                <c:pt idx="2275">
                  <c:v>1456.6269445808048</c:v>
                </c:pt>
                <c:pt idx="2276">
                  <c:v>1456.6269445808048</c:v>
                </c:pt>
                <c:pt idx="2277">
                  <c:v>1456.6269445808048</c:v>
                </c:pt>
                <c:pt idx="2278">
                  <c:v>1456.6269445808048</c:v>
                </c:pt>
                <c:pt idx="2279">
                  <c:v>1456.6269445808048</c:v>
                </c:pt>
                <c:pt idx="2280">
                  <c:v>1456.6269445808048</c:v>
                </c:pt>
                <c:pt idx="2281">
                  <c:v>1456.6269445808048</c:v>
                </c:pt>
                <c:pt idx="2282">
                  <c:v>1456.6269445808048</c:v>
                </c:pt>
                <c:pt idx="2283">
                  <c:v>1456.6269445808048</c:v>
                </c:pt>
                <c:pt idx="2284">
                  <c:v>1456.6269445808048</c:v>
                </c:pt>
                <c:pt idx="2285">
                  <c:v>1456.6269445808048</c:v>
                </c:pt>
                <c:pt idx="2286">
                  <c:v>1456.6269445808048</c:v>
                </c:pt>
                <c:pt idx="2287">
                  <c:v>1456.6269445808048</c:v>
                </c:pt>
                <c:pt idx="2288">
                  <c:v>1456.6269445808048</c:v>
                </c:pt>
                <c:pt idx="2289">
                  <c:v>1456.6269445808048</c:v>
                </c:pt>
                <c:pt idx="2290">
                  <c:v>1456.6269445808048</c:v>
                </c:pt>
                <c:pt idx="2291">
                  <c:v>1456.6269445808048</c:v>
                </c:pt>
                <c:pt idx="2292">
                  <c:v>1456.6269445808048</c:v>
                </c:pt>
                <c:pt idx="2293">
                  <c:v>1456.6269445808048</c:v>
                </c:pt>
                <c:pt idx="2294">
                  <c:v>1456.6269445808048</c:v>
                </c:pt>
                <c:pt idx="2295">
                  <c:v>1456.6269445808048</c:v>
                </c:pt>
                <c:pt idx="2296">
                  <c:v>1456.6269445808048</c:v>
                </c:pt>
                <c:pt idx="2297">
                  <c:v>1456.6269445808048</c:v>
                </c:pt>
                <c:pt idx="2298">
                  <c:v>1456.6269445808048</c:v>
                </c:pt>
                <c:pt idx="2299">
                  <c:v>1456.6269445808048</c:v>
                </c:pt>
                <c:pt idx="2300">
                  <c:v>1456.6269445808048</c:v>
                </c:pt>
                <c:pt idx="2301">
                  <c:v>1456.6269445808048</c:v>
                </c:pt>
                <c:pt idx="2302">
                  <c:v>1456.6269445808048</c:v>
                </c:pt>
                <c:pt idx="2303">
                  <c:v>1456.6269445808048</c:v>
                </c:pt>
                <c:pt idx="2304">
                  <c:v>1456.6269445808048</c:v>
                </c:pt>
                <c:pt idx="2305">
                  <c:v>1456.6269445808048</c:v>
                </c:pt>
                <c:pt idx="2306">
                  <c:v>1456.6269445808048</c:v>
                </c:pt>
                <c:pt idx="2307">
                  <c:v>1456.6269445808048</c:v>
                </c:pt>
                <c:pt idx="2308">
                  <c:v>1456.6269445808048</c:v>
                </c:pt>
                <c:pt idx="2309">
                  <c:v>1456.6269445808048</c:v>
                </c:pt>
                <c:pt idx="2310">
                  <c:v>1456.6269445808048</c:v>
                </c:pt>
                <c:pt idx="2311">
                  <c:v>1456.6269445808048</c:v>
                </c:pt>
                <c:pt idx="2312">
                  <c:v>1456.6269445808048</c:v>
                </c:pt>
                <c:pt idx="2313">
                  <c:v>1456.6269445808048</c:v>
                </c:pt>
                <c:pt idx="2314">
                  <c:v>1456.6269445808048</c:v>
                </c:pt>
                <c:pt idx="2315">
                  <c:v>1456.6269445808048</c:v>
                </c:pt>
                <c:pt idx="2316">
                  <c:v>1456.6269445808048</c:v>
                </c:pt>
                <c:pt idx="2317">
                  <c:v>1456.6269445808048</c:v>
                </c:pt>
                <c:pt idx="2318">
                  <c:v>1456.6269445808048</c:v>
                </c:pt>
                <c:pt idx="2319">
                  <c:v>1456.6269445808048</c:v>
                </c:pt>
                <c:pt idx="2320">
                  <c:v>1456.6269445808048</c:v>
                </c:pt>
                <c:pt idx="2321">
                  <c:v>1456.6269445808048</c:v>
                </c:pt>
                <c:pt idx="2322">
                  <c:v>1456.6269445808048</c:v>
                </c:pt>
                <c:pt idx="2323">
                  <c:v>1456.6269445808048</c:v>
                </c:pt>
                <c:pt idx="2324">
                  <c:v>1456.6269445808048</c:v>
                </c:pt>
                <c:pt idx="2325">
                  <c:v>1456.6269445808048</c:v>
                </c:pt>
                <c:pt idx="2326">
                  <c:v>1456.6269445808048</c:v>
                </c:pt>
                <c:pt idx="2327">
                  <c:v>1456.6269445808048</c:v>
                </c:pt>
                <c:pt idx="2328">
                  <c:v>1456.6269445808048</c:v>
                </c:pt>
                <c:pt idx="2329">
                  <c:v>1456.6269445808048</c:v>
                </c:pt>
                <c:pt idx="2330">
                  <c:v>1456.6269445808048</c:v>
                </c:pt>
                <c:pt idx="2331">
                  <c:v>1456.6269445808048</c:v>
                </c:pt>
                <c:pt idx="2332">
                  <c:v>1456.6269445808048</c:v>
                </c:pt>
                <c:pt idx="2333">
                  <c:v>1456.6269445808048</c:v>
                </c:pt>
                <c:pt idx="2334">
                  <c:v>1456.6269445808048</c:v>
                </c:pt>
                <c:pt idx="2335">
                  <c:v>1456.6269445808048</c:v>
                </c:pt>
                <c:pt idx="2336">
                  <c:v>1456.6269445808048</c:v>
                </c:pt>
                <c:pt idx="2337">
                  <c:v>1456.6269445808048</c:v>
                </c:pt>
                <c:pt idx="2338">
                  <c:v>1456.6269445808048</c:v>
                </c:pt>
                <c:pt idx="2339">
                  <c:v>1456.6269445808048</c:v>
                </c:pt>
                <c:pt idx="2340">
                  <c:v>1456.6269445808048</c:v>
                </c:pt>
                <c:pt idx="2341">
                  <c:v>1456.6269445808048</c:v>
                </c:pt>
                <c:pt idx="2342">
                  <c:v>1456.6269445808048</c:v>
                </c:pt>
                <c:pt idx="2343">
                  <c:v>1456.6269445808048</c:v>
                </c:pt>
                <c:pt idx="2344">
                  <c:v>1456.6269445808048</c:v>
                </c:pt>
                <c:pt idx="2345">
                  <c:v>1456.6269445808048</c:v>
                </c:pt>
                <c:pt idx="2346">
                  <c:v>1456.6269445808048</c:v>
                </c:pt>
                <c:pt idx="2347">
                  <c:v>1456.6269445808048</c:v>
                </c:pt>
                <c:pt idx="2348">
                  <c:v>1456.6269445808048</c:v>
                </c:pt>
                <c:pt idx="2349">
                  <c:v>1456.6269445808048</c:v>
                </c:pt>
                <c:pt idx="2350">
                  <c:v>1456.6269445808048</c:v>
                </c:pt>
                <c:pt idx="2351">
                  <c:v>1456.6269445808048</c:v>
                </c:pt>
                <c:pt idx="2352">
                  <c:v>1456.6269445808048</c:v>
                </c:pt>
                <c:pt idx="2353">
                  <c:v>1456.6269445808048</c:v>
                </c:pt>
                <c:pt idx="2354">
                  <c:v>1456.6269445808048</c:v>
                </c:pt>
                <c:pt idx="2355">
                  <c:v>1456.6269445808048</c:v>
                </c:pt>
                <c:pt idx="2356">
                  <c:v>1456.6269445808048</c:v>
                </c:pt>
                <c:pt idx="2357">
                  <c:v>1456.6269445808048</c:v>
                </c:pt>
                <c:pt idx="2358">
                  <c:v>1456.6269445808048</c:v>
                </c:pt>
                <c:pt idx="2359">
                  <c:v>1456.6269445808048</c:v>
                </c:pt>
                <c:pt idx="2360">
                  <c:v>1456.6269445808048</c:v>
                </c:pt>
                <c:pt idx="2361">
                  <c:v>1456.6269445808048</c:v>
                </c:pt>
                <c:pt idx="2362">
                  <c:v>1456.6269445808048</c:v>
                </c:pt>
                <c:pt idx="2363">
                  <c:v>1456.6269445808048</c:v>
                </c:pt>
                <c:pt idx="2364">
                  <c:v>1456.6269445808048</c:v>
                </c:pt>
                <c:pt idx="2365">
                  <c:v>1456.6269445808048</c:v>
                </c:pt>
                <c:pt idx="2366">
                  <c:v>1456.6269445808048</c:v>
                </c:pt>
                <c:pt idx="2367">
                  <c:v>1456.6269445808048</c:v>
                </c:pt>
                <c:pt idx="2368">
                  <c:v>1456.6269445808048</c:v>
                </c:pt>
                <c:pt idx="2369">
                  <c:v>1456.6269445808048</c:v>
                </c:pt>
                <c:pt idx="2370">
                  <c:v>1456.6269445808048</c:v>
                </c:pt>
                <c:pt idx="2371">
                  <c:v>1456.6269445808048</c:v>
                </c:pt>
                <c:pt idx="2372">
                  <c:v>1456.6269445808048</c:v>
                </c:pt>
                <c:pt idx="2373">
                  <c:v>1456.6269445808048</c:v>
                </c:pt>
                <c:pt idx="2374">
                  <c:v>1456.6269445808048</c:v>
                </c:pt>
                <c:pt idx="2375">
                  <c:v>1456.6269445808048</c:v>
                </c:pt>
                <c:pt idx="2376">
                  <c:v>1456.6269445808048</c:v>
                </c:pt>
                <c:pt idx="2377">
                  <c:v>1456.6269445808048</c:v>
                </c:pt>
                <c:pt idx="2378">
                  <c:v>1456.6269445808048</c:v>
                </c:pt>
                <c:pt idx="2379">
                  <c:v>1456.6269445808048</c:v>
                </c:pt>
                <c:pt idx="2380">
                  <c:v>1456.6269445808048</c:v>
                </c:pt>
                <c:pt idx="2381">
                  <c:v>1456.6269445808048</c:v>
                </c:pt>
                <c:pt idx="2382">
                  <c:v>1456.6269445808048</c:v>
                </c:pt>
                <c:pt idx="2383">
                  <c:v>1456.6269445808048</c:v>
                </c:pt>
                <c:pt idx="2384">
                  <c:v>1456.6269445808048</c:v>
                </c:pt>
                <c:pt idx="2385">
                  <c:v>1456.6269445808048</c:v>
                </c:pt>
                <c:pt idx="2386">
                  <c:v>1456.6269445808048</c:v>
                </c:pt>
                <c:pt idx="2387">
                  <c:v>1456.6269445808048</c:v>
                </c:pt>
                <c:pt idx="2388">
                  <c:v>1456.6269445808048</c:v>
                </c:pt>
                <c:pt idx="2389">
                  <c:v>1456.6269445808048</c:v>
                </c:pt>
                <c:pt idx="2390">
                  <c:v>1456.6269445808048</c:v>
                </c:pt>
                <c:pt idx="2391">
                  <c:v>1456.6269445808048</c:v>
                </c:pt>
                <c:pt idx="2392">
                  <c:v>1456.6269445808048</c:v>
                </c:pt>
                <c:pt idx="2393">
                  <c:v>1456.6269445808048</c:v>
                </c:pt>
                <c:pt idx="2394">
                  <c:v>1456.6269445808048</c:v>
                </c:pt>
                <c:pt idx="2395">
                  <c:v>1456.6269445808048</c:v>
                </c:pt>
                <c:pt idx="2396">
                  <c:v>1456.6269445808048</c:v>
                </c:pt>
                <c:pt idx="2397">
                  <c:v>1456.6269445808048</c:v>
                </c:pt>
                <c:pt idx="2398">
                  <c:v>1456.6269445808048</c:v>
                </c:pt>
                <c:pt idx="2399">
                  <c:v>1456.6269445808048</c:v>
                </c:pt>
                <c:pt idx="2400">
                  <c:v>1456.6269445808048</c:v>
                </c:pt>
                <c:pt idx="2401">
                  <c:v>1456.6269445808048</c:v>
                </c:pt>
                <c:pt idx="2402">
                  <c:v>1456.6269445808048</c:v>
                </c:pt>
                <c:pt idx="2403">
                  <c:v>1456.6269445808048</c:v>
                </c:pt>
                <c:pt idx="2404">
                  <c:v>1456.6269445808048</c:v>
                </c:pt>
                <c:pt idx="2405">
                  <c:v>1456.6269445808048</c:v>
                </c:pt>
                <c:pt idx="2406">
                  <c:v>1456.6269445808048</c:v>
                </c:pt>
                <c:pt idx="2407">
                  <c:v>1456.6269445808048</c:v>
                </c:pt>
                <c:pt idx="2408">
                  <c:v>1456.6269445808048</c:v>
                </c:pt>
                <c:pt idx="2409">
                  <c:v>1456.6269445808048</c:v>
                </c:pt>
                <c:pt idx="2410">
                  <c:v>1456.6269445808048</c:v>
                </c:pt>
                <c:pt idx="2411">
                  <c:v>1456.6269445808048</c:v>
                </c:pt>
                <c:pt idx="2412">
                  <c:v>1456.6269445808048</c:v>
                </c:pt>
                <c:pt idx="2413">
                  <c:v>1456.6269445808048</c:v>
                </c:pt>
                <c:pt idx="2414">
                  <c:v>1456.6269445808048</c:v>
                </c:pt>
                <c:pt idx="2415">
                  <c:v>1456.6269445808048</c:v>
                </c:pt>
                <c:pt idx="2416">
                  <c:v>1456.6269445808048</c:v>
                </c:pt>
                <c:pt idx="2417">
                  <c:v>1456.6269445808048</c:v>
                </c:pt>
                <c:pt idx="2418">
                  <c:v>1456.6269445808048</c:v>
                </c:pt>
                <c:pt idx="2419">
                  <c:v>1456.6269445808048</c:v>
                </c:pt>
                <c:pt idx="2420">
                  <c:v>1456.6269445808048</c:v>
                </c:pt>
                <c:pt idx="2421">
                  <c:v>1456.6269445808048</c:v>
                </c:pt>
                <c:pt idx="2422">
                  <c:v>1456.6269445808048</c:v>
                </c:pt>
                <c:pt idx="2423">
                  <c:v>1456.6269445808048</c:v>
                </c:pt>
                <c:pt idx="2424">
                  <c:v>1456.6269445808048</c:v>
                </c:pt>
                <c:pt idx="2425">
                  <c:v>1456.6269445808048</c:v>
                </c:pt>
                <c:pt idx="2426">
                  <c:v>1456.6269445808048</c:v>
                </c:pt>
                <c:pt idx="2427">
                  <c:v>1456.6269445808048</c:v>
                </c:pt>
                <c:pt idx="2428">
                  <c:v>1456.6269445808048</c:v>
                </c:pt>
                <c:pt idx="2429">
                  <c:v>1456.6269445808048</c:v>
                </c:pt>
                <c:pt idx="2430">
                  <c:v>1456.6269445808048</c:v>
                </c:pt>
                <c:pt idx="2431">
                  <c:v>1456.6269445808048</c:v>
                </c:pt>
                <c:pt idx="2432">
                  <c:v>1456.6269445808048</c:v>
                </c:pt>
                <c:pt idx="2433">
                  <c:v>1456.6269445808048</c:v>
                </c:pt>
                <c:pt idx="2434">
                  <c:v>1456.6269445808048</c:v>
                </c:pt>
                <c:pt idx="2435">
                  <c:v>1456.6269445808048</c:v>
                </c:pt>
                <c:pt idx="2436">
                  <c:v>1456.6269445808048</c:v>
                </c:pt>
                <c:pt idx="2437">
                  <c:v>1456.6269445808048</c:v>
                </c:pt>
                <c:pt idx="2438">
                  <c:v>1456.6269445808048</c:v>
                </c:pt>
                <c:pt idx="2439">
                  <c:v>1456.6269445808048</c:v>
                </c:pt>
                <c:pt idx="2440">
                  <c:v>1456.6269445808048</c:v>
                </c:pt>
                <c:pt idx="2441">
                  <c:v>1456.6269445808048</c:v>
                </c:pt>
                <c:pt idx="2442">
                  <c:v>1456.6269445808048</c:v>
                </c:pt>
                <c:pt idx="2443">
                  <c:v>1456.6269445808048</c:v>
                </c:pt>
                <c:pt idx="2444">
                  <c:v>1456.6269445808048</c:v>
                </c:pt>
                <c:pt idx="2445">
                  <c:v>1456.6269445808048</c:v>
                </c:pt>
                <c:pt idx="2446">
                  <c:v>1456.6269445808048</c:v>
                </c:pt>
                <c:pt idx="2447">
                  <c:v>1456.6269445808048</c:v>
                </c:pt>
                <c:pt idx="2448">
                  <c:v>1456.6269445808048</c:v>
                </c:pt>
                <c:pt idx="2449">
                  <c:v>1456.6269445808048</c:v>
                </c:pt>
                <c:pt idx="2450">
                  <c:v>1456.6269445808048</c:v>
                </c:pt>
                <c:pt idx="2451">
                  <c:v>1456.6269445808048</c:v>
                </c:pt>
                <c:pt idx="2452">
                  <c:v>1456.6269445808048</c:v>
                </c:pt>
                <c:pt idx="2453">
                  <c:v>1456.6269445808048</c:v>
                </c:pt>
                <c:pt idx="2454">
                  <c:v>1456.6269445808048</c:v>
                </c:pt>
                <c:pt idx="2455">
                  <c:v>1456.6269445808048</c:v>
                </c:pt>
                <c:pt idx="2456">
                  <c:v>1456.6269445808048</c:v>
                </c:pt>
                <c:pt idx="2457">
                  <c:v>1456.6269445808048</c:v>
                </c:pt>
                <c:pt idx="2458">
                  <c:v>1456.6269445808048</c:v>
                </c:pt>
                <c:pt idx="2459">
                  <c:v>1456.6269445808048</c:v>
                </c:pt>
                <c:pt idx="2460">
                  <c:v>1456.6269445808048</c:v>
                </c:pt>
                <c:pt idx="2461">
                  <c:v>1456.6269445808048</c:v>
                </c:pt>
                <c:pt idx="2462">
                  <c:v>1456.6269445808048</c:v>
                </c:pt>
                <c:pt idx="2463">
                  <c:v>1456.6269445808048</c:v>
                </c:pt>
                <c:pt idx="2464">
                  <c:v>1456.6269445808048</c:v>
                </c:pt>
                <c:pt idx="2465">
                  <c:v>1456.6269445808048</c:v>
                </c:pt>
                <c:pt idx="2466">
                  <c:v>1456.6269445808048</c:v>
                </c:pt>
                <c:pt idx="2467">
                  <c:v>1456.6269445808048</c:v>
                </c:pt>
                <c:pt idx="2468">
                  <c:v>1456.6269445808048</c:v>
                </c:pt>
                <c:pt idx="2469">
                  <c:v>1456.6269445808048</c:v>
                </c:pt>
                <c:pt idx="2470">
                  <c:v>1456.6269445808048</c:v>
                </c:pt>
                <c:pt idx="2471">
                  <c:v>1456.6269445808048</c:v>
                </c:pt>
                <c:pt idx="2472">
                  <c:v>1456.6269445808048</c:v>
                </c:pt>
                <c:pt idx="2473">
                  <c:v>1456.6269445808048</c:v>
                </c:pt>
                <c:pt idx="2474">
                  <c:v>1456.6269445808048</c:v>
                </c:pt>
                <c:pt idx="2475">
                  <c:v>1456.6269445808048</c:v>
                </c:pt>
                <c:pt idx="2476">
                  <c:v>1456.6269445808048</c:v>
                </c:pt>
                <c:pt idx="2477">
                  <c:v>1456.6269445808048</c:v>
                </c:pt>
                <c:pt idx="2478">
                  <c:v>1456.6269445808048</c:v>
                </c:pt>
                <c:pt idx="2479">
                  <c:v>1456.6269445808048</c:v>
                </c:pt>
                <c:pt idx="2480">
                  <c:v>1456.6269445808048</c:v>
                </c:pt>
                <c:pt idx="2481">
                  <c:v>1456.6269445808048</c:v>
                </c:pt>
                <c:pt idx="2482">
                  <c:v>1456.6269445808048</c:v>
                </c:pt>
                <c:pt idx="2483">
                  <c:v>1456.6269445808048</c:v>
                </c:pt>
                <c:pt idx="2484">
                  <c:v>1456.6269445808048</c:v>
                </c:pt>
                <c:pt idx="2485">
                  <c:v>1456.6269445808048</c:v>
                </c:pt>
                <c:pt idx="2486">
                  <c:v>1456.6269445808048</c:v>
                </c:pt>
                <c:pt idx="2487">
                  <c:v>1456.6269445808048</c:v>
                </c:pt>
                <c:pt idx="2488">
                  <c:v>1456.6269445808048</c:v>
                </c:pt>
                <c:pt idx="2489">
                  <c:v>1456.6269445808048</c:v>
                </c:pt>
                <c:pt idx="2490">
                  <c:v>1456.6269445808048</c:v>
                </c:pt>
                <c:pt idx="2491">
                  <c:v>1456.6269445808048</c:v>
                </c:pt>
                <c:pt idx="2492">
                  <c:v>1456.6269445808048</c:v>
                </c:pt>
                <c:pt idx="2493">
                  <c:v>1456.6269445808048</c:v>
                </c:pt>
                <c:pt idx="2494">
                  <c:v>1456.6269445808048</c:v>
                </c:pt>
                <c:pt idx="2495">
                  <c:v>1456.6269445808048</c:v>
                </c:pt>
                <c:pt idx="2496">
                  <c:v>1456.6269445808048</c:v>
                </c:pt>
                <c:pt idx="2497">
                  <c:v>1456.6269445808048</c:v>
                </c:pt>
                <c:pt idx="2498">
                  <c:v>1456.6269445808048</c:v>
                </c:pt>
                <c:pt idx="2499">
                  <c:v>1456.6269445808048</c:v>
                </c:pt>
                <c:pt idx="2500">
                  <c:v>1456.6269445808048</c:v>
                </c:pt>
                <c:pt idx="2501">
                  <c:v>1456.6269445808048</c:v>
                </c:pt>
                <c:pt idx="2502">
                  <c:v>1456.6269445808048</c:v>
                </c:pt>
                <c:pt idx="2503">
                  <c:v>1456.6269445808048</c:v>
                </c:pt>
                <c:pt idx="2504">
                  <c:v>1456.6269445808048</c:v>
                </c:pt>
                <c:pt idx="2505">
                  <c:v>1456.6269445808048</c:v>
                </c:pt>
                <c:pt idx="2506">
                  <c:v>1456.6269445808048</c:v>
                </c:pt>
                <c:pt idx="2507">
                  <c:v>1456.6269445808048</c:v>
                </c:pt>
                <c:pt idx="2508">
                  <c:v>1456.6269445808048</c:v>
                </c:pt>
                <c:pt idx="2509">
                  <c:v>1456.6269445808048</c:v>
                </c:pt>
                <c:pt idx="2510">
                  <c:v>1456.6269445808048</c:v>
                </c:pt>
                <c:pt idx="2511">
                  <c:v>1456.6269445808048</c:v>
                </c:pt>
                <c:pt idx="2512">
                  <c:v>1456.6269445808048</c:v>
                </c:pt>
                <c:pt idx="2513">
                  <c:v>1456.6269445808048</c:v>
                </c:pt>
                <c:pt idx="2514">
                  <c:v>1456.6269445808048</c:v>
                </c:pt>
                <c:pt idx="2515">
                  <c:v>1456.6269445808048</c:v>
                </c:pt>
                <c:pt idx="2516">
                  <c:v>1456.6269445808048</c:v>
                </c:pt>
                <c:pt idx="2517">
                  <c:v>1456.6269445808048</c:v>
                </c:pt>
                <c:pt idx="2518">
                  <c:v>1456.6269445808048</c:v>
                </c:pt>
                <c:pt idx="2519">
                  <c:v>1456.6269445808048</c:v>
                </c:pt>
                <c:pt idx="2520">
                  <c:v>1456.6269445808048</c:v>
                </c:pt>
                <c:pt idx="2521">
                  <c:v>1456.6269445808048</c:v>
                </c:pt>
                <c:pt idx="2522">
                  <c:v>1456.6269445808048</c:v>
                </c:pt>
                <c:pt idx="2523">
                  <c:v>1456.6269445808048</c:v>
                </c:pt>
                <c:pt idx="2524">
                  <c:v>1456.6269445808048</c:v>
                </c:pt>
                <c:pt idx="2525">
                  <c:v>1456.6269445808048</c:v>
                </c:pt>
                <c:pt idx="2526">
                  <c:v>1456.6269445808048</c:v>
                </c:pt>
                <c:pt idx="2527">
                  <c:v>1456.6269445808048</c:v>
                </c:pt>
                <c:pt idx="2528">
                  <c:v>1456.6269445808048</c:v>
                </c:pt>
                <c:pt idx="2529">
                  <c:v>1456.6269445808048</c:v>
                </c:pt>
                <c:pt idx="2530">
                  <c:v>1456.6269445808048</c:v>
                </c:pt>
                <c:pt idx="2531">
                  <c:v>1456.6269445808048</c:v>
                </c:pt>
                <c:pt idx="2532">
                  <c:v>1456.6269445808048</c:v>
                </c:pt>
                <c:pt idx="2533">
                  <c:v>1456.6269445808048</c:v>
                </c:pt>
                <c:pt idx="2534">
                  <c:v>1456.6269445808048</c:v>
                </c:pt>
                <c:pt idx="2535">
                  <c:v>1456.6269445808048</c:v>
                </c:pt>
                <c:pt idx="2536">
                  <c:v>1456.6269445808048</c:v>
                </c:pt>
                <c:pt idx="2537">
                  <c:v>1456.6269445808048</c:v>
                </c:pt>
                <c:pt idx="2538">
                  <c:v>1456.6269445808048</c:v>
                </c:pt>
                <c:pt idx="2539">
                  <c:v>1456.6269445808048</c:v>
                </c:pt>
                <c:pt idx="2540">
                  <c:v>1456.6269445808048</c:v>
                </c:pt>
                <c:pt idx="2541">
                  <c:v>1456.6269445808048</c:v>
                </c:pt>
                <c:pt idx="2542">
                  <c:v>1456.6269445808048</c:v>
                </c:pt>
                <c:pt idx="2543">
                  <c:v>1456.6269445808048</c:v>
                </c:pt>
                <c:pt idx="2544">
                  <c:v>1456.6269445808048</c:v>
                </c:pt>
                <c:pt idx="2545">
                  <c:v>1456.6269445808048</c:v>
                </c:pt>
                <c:pt idx="2546">
                  <c:v>1456.6269445808048</c:v>
                </c:pt>
                <c:pt idx="2547">
                  <c:v>1456.6269445808048</c:v>
                </c:pt>
                <c:pt idx="2548">
                  <c:v>1456.6269445808048</c:v>
                </c:pt>
                <c:pt idx="2549">
                  <c:v>1456.6269445808048</c:v>
                </c:pt>
                <c:pt idx="2550">
                  <c:v>1456.6269445808048</c:v>
                </c:pt>
                <c:pt idx="2551">
                  <c:v>1456.6269445808048</c:v>
                </c:pt>
                <c:pt idx="2552">
                  <c:v>1456.6269445808048</c:v>
                </c:pt>
                <c:pt idx="2553">
                  <c:v>1456.6269445808048</c:v>
                </c:pt>
                <c:pt idx="2554">
                  <c:v>1456.6269445808048</c:v>
                </c:pt>
                <c:pt idx="2555">
                  <c:v>1456.6269445808048</c:v>
                </c:pt>
                <c:pt idx="2556">
                  <c:v>1456.6269445808048</c:v>
                </c:pt>
                <c:pt idx="2557">
                  <c:v>1456.6269445808048</c:v>
                </c:pt>
                <c:pt idx="2558">
                  <c:v>1456.6269445808048</c:v>
                </c:pt>
                <c:pt idx="2559">
                  <c:v>1456.6269445808048</c:v>
                </c:pt>
                <c:pt idx="2560">
                  <c:v>1456.6269445808048</c:v>
                </c:pt>
                <c:pt idx="2561">
                  <c:v>1456.6269445808048</c:v>
                </c:pt>
                <c:pt idx="2562">
                  <c:v>1456.6269445808048</c:v>
                </c:pt>
                <c:pt idx="2563">
                  <c:v>1456.6269445808048</c:v>
                </c:pt>
                <c:pt idx="2564">
                  <c:v>1456.6269445808048</c:v>
                </c:pt>
                <c:pt idx="2565">
                  <c:v>1456.6269445808048</c:v>
                </c:pt>
                <c:pt idx="2566">
                  <c:v>1456.6269445808048</c:v>
                </c:pt>
                <c:pt idx="2567">
                  <c:v>1456.6269445808048</c:v>
                </c:pt>
                <c:pt idx="2568">
                  <c:v>1456.6269445808048</c:v>
                </c:pt>
                <c:pt idx="2569">
                  <c:v>1456.6269445808048</c:v>
                </c:pt>
                <c:pt idx="2570">
                  <c:v>1456.6269445808048</c:v>
                </c:pt>
                <c:pt idx="2571">
                  <c:v>1456.6269445808048</c:v>
                </c:pt>
                <c:pt idx="2572">
                  <c:v>1456.6269445808048</c:v>
                </c:pt>
                <c:pt idx="2573">
                  <c:v>1456.6269445808048</c:v>
                </c:pt>
                <c:pt idx="2574">
                  <c:v>1456.6269445808048</c:v>
                </c:pt>
                <c:pt idx="2575">
                  <c:v>1456.6269445808048</c:v>
                </c:pt>
                <c:pt idx="2576">
                  <c:v>1456.6269445808048</c:v>
                </c:pt>
                <c:pt idx="2577">
                  <c:v>1456.6269445808048</c:v>
                </c:pt>
                <c:pt idx="2578">
                  <c:v>1456.6269445808048</c:v>
                </c:pt>
                <c:pt idx="2579">
                  <c:v>1456.6269445808048</c:v>
                </c:pt>
                <c:pt idx="2580">
                  <c:v>1456.6269445808048</c:v>
                </c:pt>
                <c:pt idx="2581">
                  <c:v>1456.6269445808048</c:v>
                </c:pt>
                <c:pt idx="2582">
                  <c:v>1456.6269445808048</c:v>
                </c:pt>
                <c:pt idx="2583">
                  <c:v>1456.6269445808048</c:v>
                </c:pt>
                <c:pt idx="2584">
                  <c:v>1456.6269445808048</c:v>
                </c:pt>
                <c:pt idx="2585">
                  <c:v>1456.6269445808048</c:v>
                </c:pt>
                <c:pt idx="2586">
                  <c:v>1456.6269445808048</c:v>
                </c:pt>
                <c:pt idx="2587">
                  <c:v>1456.6269445808048</c:v>
                </c:pt>
                <c:pt idx="2588">
                  <c:v>1456.6269445808048</c:v>
                </c:pt>
                <c:pt idx="2589">
                  <c:v>1456.6269445808048</c:v>
                </c:pt>
                <c:pt idx="2590">
                  <c:v>1456.6269445808048</c:v>
                </c:pt>
                <c:pt idx="2591">
                  <c:v>1456.6269445808048</c:v>
                </c:pt>
                <c:pt idx="2592">
                  <c:v>1456.6269445808048</c:v>
                </c:pt>
                <c:pt idx="2593">
                  <c:v>1456.6269445808048</c:v>
                </c:pt>
                <c:pt idx="2594">
                  <c:v>1456.6269445808048</c:v>
                </c:pt>
                <c:pt idx="2595">
                  <c:v>1456.6269445808048</c:v>
                </c:pt>
                <c:pt idx="2596">
                  <c:v>1456.6269445808048</c:v>
                </c:pt>
                <c:pt idx="2597">
                  <c:v>1456.6269445808048</c:v>
                </c:pt>
                <c:pt idx="2598">
                  <c:v>1456.6269445808048</c:v>
                </c:pt>
                <c:pt idx="2599">
                  <c:v>1456.6269445808048</c:v>
                </c:pt>
                <c:pt idx="2600">
                  <c:v>1456.6269445808048</c:v>
                </c:pt>
                <c:pt idx="2601">
                  <c:v>1456.6269445808048</c:v>
                </c:pt>
                <c:pt idx="2602">
                  <c:v>1456.6269445808048</c:v>
                </c:pt>
                <c:pt idx="2603">
                  <c:v>1456.6269445808048</c:v>
                </c:pt>
                <c:pt idx="2604">
                  <c:v>1456.6269445808048</c:v>
                </c:pt>
                <c:pt idx="2605">
                  <c:v>1456.6269445808048</c:v>
                </c:pt>
                <c:pt idx="2606">
                  <c:v>1456.6269445808048</c:v>
                </c:pt>
                <c:pt idx="2607">
                  <c:v>1456.6269445808048</c:v>
                </c:pt>
                <c:pt idx="2608">
                  <c:v>1456.6269445808048</c:v>
                </c:pt>
                <c:pt idx="2609">
                  <c:v>1456.6269445808048</c:v>
                </c:pt>
                <c:pt idx="2610">
                  <c:v>1456.6269445808048</c:v>
                </c:pt>
                <c:pt idx="2611">
                  <c:v>1456.6269445808048</c:v>
                </c:pt>
                <c:pt idx="2612">
                  <c:v>1456.6269445808048</c:v>
                </c:pt>
                <c:pt idx="2613">
                  <c:v>1456.6269445808048</c:v>
                </c:pt>
                <c:pt idx="2614">
                  <c:v>1456.6269445808048</c:v>
                </c:pt>
                <c:pt idx="2615">
                  <c:v>1456.6269445808048</c:v>
                </c:pt>
                <c:pt idx="2616">
                  <c:v>1456.6269445808048</c:v>
                </c:pt>
                <c:pt idx="2617">
                  <c:v>1456.6269445808048</c:v>
                </c:pt>
                <c:pt idx="2618">
                  <c:v>1456.6269445808048</c:v>
                </c:pt>
                <c:pt idx="2619">
                  <c:v>1456.6269445808048</c:v>
                </c:pt>
                <c:pt idx="2620">
                  <c:v>1456.6269445808048</c:v>
                </c:pt>
                <c:pt idx="2621">
                  <c:v>1456.6269445808048</c:v>
                </c:pt>
                <c:pt idx="2622">
                  <c:v>1456.6269445808048</c:v>
                </c:pt>
                <c:pt idx="2623">
                  <c:v>1456.6269445808048</c:v>
                </c:pt>
                <c:pt idx="2624">
                  <c:v>1456.6269445808048</c:v>
                </c:pt>
                <c:pt idx="2625">
                  <c:v>1456.6269445808048</c:v>
                </c:pt>
                <c:pt idx="2626">
                  <c:v>1456.6269445808048</c:v>
                </c:pt>
                <c:pt idx="2627">
                  <c:v>1456.6269445808048</c:v>
                </c:pt>
                <c:pt idx="2628">
                  <c:v>1456.6269445808048</c:v>
                </c:pt>
                <c:pt idx="2629">
                  <c:v>1456.6269445808048</c:v>
                </c:pt>
                <c:pt idx="2630">
                  <c:v>1456.6269445808048</c:v>
                </c:pt>
                <c:pt idx="2631">
                  <c:v>1456.6269445808048</c:v>
                </c:pt>
                <c:pt idx="2632">
                  <c:v>1456.6269445808048</c:v>
                </c:pt>
                <c:pt idx="2633">
                  <c:v>1456.6269445808048</c:v>
                </c:pt>
                <c:pt idx="2634">
                  <c:v>1456.6269445808048</c:v>
                </c:pt>
                <c:pt idx="2635">
                  <c:v>1456.6269445808048</c:v>
                </c:pt>
                <c:pt idx="2636">
                  <c:v>1456.6269445808048</c:v>
                </c:pt>
                <c:pt idx="2637">
                  <c:v>1456.6269445808048</c:v>
                </c:pt>
                <c:pt idx="2638">
                  <c:v>1456.6269445808048</c:v>
                </c:pt>
                <c:pt idx="2639">
                  <c:v>1456.6269445808048</c:v>
                </c:pt>
                <c:pt idx="2640">
                  <c:v>1456.6269445808048</c:v>
                </c:pt>
                <c:pt idx="2641">
                  <c:v>1456.6269445808048</c:v>
                </c:pt>
                <c:pt idx="2642">
                  <c:v>1456.6269445808048</c:v>
                </c:pt>
                <c:pt idx="2643">
                  <c:v>1456.6269445808048</c:v>
                </c:pt>
                <c:pt idx="2644">
                  <c:v>1456.6269445808048</c:v>
                </c:pt>
                <c:pt idx="2645">
                  <c:v>1456.6269445808048</c:v>
                </c:pt>
                <c:pt idx="2646">
                  <c:v>1456.6269445808048</c:v>
                </c:pt>
                <c:pt idx="2647">
                  <c:v>1456.6269445808048</c:v>
                </c:pt>
                <c:pt idx="2648">
                  <c:v>1456.6269445808048</c:v>
                </c:pt>
                <c:pt idx="2649">
                  <c:v>1456.6269445808048</c:v>
                </c:pt>
                <c:pt idx="2650">
                  <c:v>1456.6269445808048</c:v>
                </c:pt>
                <c:pt idx="2651">
                  <c:v>1456.6269445808048</c:v>
                </c:pt>
                <c:pt idx="2652">
                  <c:v>1456.6269445808048</c:v>
                </c:pt>
                <c:pt idx="2653">
                  <c:v>1456.6269445808048</c:v>
                </c:pt>
                <c:pt idx="2654">
                  <c:v>1456.6269445808048</c:v>
                </c:pt>
                <c:pt idx="2655">
                  <c:v>1456.6269445808048</c:v>
                </c:pt>
                <c:pt idx="2656">
                  <c:v>1456.6269445808048</c:v>
                </c:pt>
                <c:pt idx="2657">
                  <c:v>1456.6269445808048</c:v>
                </c:pt>
                <c:pt idx="2658">
                  <c:v>1456.6269445808048</c:v>
                </c:pt>
                <c:pt idx="2659">
                  <c:v>1456.6269445808048</c:v>
                </c:pt>
                <c:pt idx="2660">
                  <c:v>1456.6269445808048</c:v>
                </c:pt>
                <c:pt idx="2661">
                  <c:v>1456.6269445808048</c:v>
                </c:pt>
                <c:pt idx="2662">
                  <c:v>1456.6269445808048</c:v>
                </c:pt>
                <c:pt idx="2663">
                  <c:v>1456.6269445808048</c:v>
                </c:pt>
                <c:pt idx="2664">
                  <c:v>1456.6269445808048</c:v>
                </c:pt>
                <c:pt idx="2665">
                  <c:v>1456.6269445808048</c:v>
                </c:pt>
                <c:pt idx="2666">
                  <c:v>1456.6269445808048</c:v>
                </c:pt>
                <c:pt idx="2667">
                  <c:v>1456.6269445808048</c:v>
                </c:pt>
                <c:pt idx="2668">
                  <c:v>1456.6269445808048</c:v>
                </c:pt>
                <c:pt idx="2669">
                  <c:v>1456.6269445808048</c:v>
                </c:pt>
                <c:pt idx="2670">
                  <c:v>1456.6269445808048</c:v>
                </c:pt>
                <c:pt idx="2671">
                  <c:v>1456.6269445808048</c:v>
                </c:pt>
                <c:pt idx="2672">
                  <c:v>1456.6269445808048</c:v>
                </c:pt>
                <c:pt idx="2673">
                  <c:v>1456.6269445808048</c:v>
                </c:pt>
                <c:pt idx="2674">
                  <c:v>1456.6269445808048</c:v>
                </c:pt>
                <c:pt idx="2675">
                  <c:v>1456.6269445808048</c:v>
                </c:pt>
                <c:pt idx="2676">
                  <c:v>1456.6269445808048</c:v>
                </c:pt>
                <c:pt idx="2677">
                  <c:v>1456.6269445808048</c:v>
                </c:pt>
                <c:pt idx="2678">
                  <c:v>1456.6269445808048</c:v>
                </c:pt>
                <c:pt idx="2679">
                  <c:v>1456.6269445808048</c:v>
                </c:pt>
                <c:pt idx="2680">
                  <c:v>1456.6269445808048</c:v>
                </c:pt>
                <c:pt idx="2681">
                  <c:v>1456.6269445808048</c:v>
                </c:pt>
                <c:pt idx="2682">
                  <c:v>1456.6269445808048</c:v>
                </c:pt>
                <c:pt idx="2683">
                  <c:v>1456.6269445808048</c:v>
                </c:pt>
                <c:pt idx="2684">
                  <c:v>1456.6269445808048</c:v>
                </c:pt>
                <c:pt idx="2685">
                  <c:v>1456.6269445808048</c:v>
                </c:pt>
                <c:pt idx="2686">
                  <c:v>1456.6269445808048</c:v>
                </c:pt>
                <c:pt idx="2687">
                  <c:v>1456.6269445808048</c:v>
                </c:pt>
                <c:pt idx="2688">
                  <c:v>1456.6269445808048</c:v>
                </c:pt>
                <c:pt idx="2689">
                  <c:v>1456.6269445808048</c:v>
                </c:pt>
                <c:pt idx="2690">
                  <c:v>1456.6269445808048</c:v>
                </c:pt>
                <c:pt idx="2691">
                  <c:v>1456.6269445808048</c:v>
                </c:pt>
                <c:pt idx="2692">
                  <c:v>1456.6269445808048</c:v>
                </c:pt>
                <c:pt idx="2693">
                  <c:v>1456.6269445808048</c:v>
                </c:pt>
                <c:pt idx="2694">
                  <c:v>1456.6269445808048</c:v>
                </c:pt>
                <c:pt idx="2695">
                  <c:v>1456.6269445808048</c:v>
                </c:pt>
                <c:pt idx="2696">
                  <c:v>1456.6269445808048</c:v>
                </c:pt>
                <c:pt idx="2697">
                  <c:v>1456.6269445808048</c:v>
                </c:pt>
                <c:pt idx="2698">
                  <c:v>1456.6269445808048</c:v>
                </c:pt>
                <c:pt idx="2699">
                  <c:v>1456.6269445808048</c:v>
                </c:pt>
                <c:pt idx="2700">
                  <c:v>1456.6269445808048</c:v>
                </c:pt>
                <c:pt idx="2701">
                  <c:v>1456.6269445808048</c:v>
                </c:pt>
                <c:pt idx="2702">
                  <c:v>1456.6269445808048</c:v>
                </c:pt>
                <c:pt idx="2703">
                  <c:v>1456.6269445808048</c:v>
                </c:pt>
                <c:pt idx="2704">
                  <c:v>1456.6269445808048</c:v>
                </c:pt>
                <c:pt idx="2705">
                  <c:v>1456.6269445808048</c:v>
                </c:pt>
                <c:pt idx="2706">
                  <c:v>1456.6269445808048</c:v>
                </c:pt>
                <c:pt idx="2707">
                  <c:v>1456.6269445808048</c:v>
                </c:pt>
                <c:pt idx="2708">
                  <c:v>1456.6269445808048</c:v>
                </c:pt>
                <c:pt idx="2709">
                  <c:v>1456.6269445808048</c:v>
                </c:pt>
                <c:pt idx="2710">
                  <c:v>1456.6269445808048</c:v>
                </c:pt>
                <c:pt idx="2711">
                  <c:v>1456.6269445808048</c:v>
                </c:pt>
                <c:pt idx="2712">
                  <c:v>1456.6269445808048</c:v>
                </c:pt>
                <c:pt idx="2713">
                  <c:v>1456.6269445808048</c:v>
                </c:pt>
                <c:pt idx="2714">
                  <c:v>1456.6269445808048</c:v>
                </c:pt>
                <c:pt idx="2715">
                  <c:v>1456.6269445808048</c:v>
                </c:pt>
                <c:pt idx="2716">
                  <c:v>1456.6269445808048</c:v>
                </c:pt>
                <c:pt idx="2717">
                  <c:v>1456.6269445808048</c:v>
                </c:pt>
                <c:pt idx="2718">
                  <c:v>1456.6269445808048</c:v>
                </c:pt>
                <c:pt idx="2719">
                  <c:v>1456.6269445808048</c:v>
                </c:pt>
                <c:pt idx="2720">
                  <c:v>1456.6269445808048</c:v>
                </c:pt>
                <c:pt idx="2721">
                  <c:v>1456.6269445808048</c:v>
                </c:pt>
                <c:pt idx="2722">
                  <c:v>1456.6269445808048</c:v>
                </c:pt>
                <c:pt idx="2723">
                  <c:v>1456.6269445808048</c:v>
                </c:pt>
                <c:pt idx="2724">
                  <c:v>1456.6269445808048</c:v>
                </c:pt>
                <c:pt idx="2725">
                  <c:v>1456.6269445808048</c:v>
                </c:pt>
                <c:pt idx="2726">
                  <c:v>1456.6269445808048</c:v>
                </c:pt>
                <c:pt idx="2727">
                  <c:v>1456.6269445808048</c:v>
                </c:pt>
                <c:pt idx="2728">
                  <c:v>1456.6269445808048</c:v>
                </c:pt>
                <c:pt idx="2729">
                  <c:v>1456.6269445808048</c:v>
                </c:pt>
                <c:pt idx="2730">
                  <c:v>1456.6269445808048</c:v>
                </c:pt>
                <c:pt idx="2731">
                  <c:v>1456.6269445808048</c:v>
                </c:pt>
                <c:pt idx="2732">
                  <c:v>1456.6269445808048</c:v>
                </c:pt>
                <c:pt idx="2733">
                  <c:v>1456.6269445808048</c:v>
                </c:pt>
                <c:pt idx="2734">
                  <c:v>1456.6269445808048</c:v>
                </c:pt>
                <c:pt idx="2735">
                  <c:v>1456.6269445808048</c:v>
                </c:pt>
                <c:pt idx="2736">
                  <c:v>1456.6269445808048</c:v>
                </c:pt>
                <c:pt idx="2737">
                  <c:v>1456.6269445808048</c:v>
                </c:pt>
                <c:pt idx="2738">
                  <c:v>1456.6269445808048</c:v>
                </c:pt>
                <c:pt idx="2739">
                  <c:v>1456.6269445808048</c:v>
                </c:pt>
                <c:pt idx="2740">
                  <c:v>1456.6269445808048</c:v>
                </c:pt>
                <c:pt idx="2741">
                  <c:v>1456.6269445808048</c:v>
                </c:pt>
                <c:pt idx="2742">
                  <c:v>1456.6269445808048</c:v>
                </c:pt>
                <c:pt idx="2743">
                  <c:v>1456.6269445808048</c:v>
                </c:pt>
                <c:pt idx="2744">
                  <c:v>1456.6269445808048</c:v>
                </c:pt>
                <c:pt idx="2745">
                  <c:v>1456.6269445808048</c:v>
                </c:pt>
                <c:pt idx="2746">
                  <c:v>1456.6269445808048</c:v>
                </c:pt>
                <c:pt idx="2747">
                  <c:v>1456.6269445808048</c:v>
                </c:pt>
                <c:pt idx="2748">
                  <c:v>1456.6269445808048</c:v>
                </c:pt>
                <c:pt idx="2749">
                  <c:v>1456.6269445808048</c:v>
                </c:pt>
                <c:pt idx="2750">
                  <c:v>1456.6269445808048</c:v>
                </c:pt>
                <c:pt idx="2751">
                  <c:v>1456.6269445808048</c:v>
                </c:pt>
                <c:pt idx="2752">
                  <c:v>1456.6269445808048</c:v>
                </c:pt>
                <c:pt idx="2753">
                  <c:v>1456.6269445808048</c:v>
                </c:pt>
                <c:pt idx="2754">
                  <c:v>1456.6269445808048</c:v>
                </c:pt>
                <c:pt idx="2755">
                  <c:v>1456.6269445808048</c:v>
                </c:pt>
                <c:pt idx="2756">
                  <c:v>1456.6269445808048</c:v>
                </c:pt>
                <c:pt idx="2757">
                  <c:v>1456.6269445808048</c:v>
                </c:pt>
                <c:pt idx="2758">
                  <c:v>1456.6269445808048</c:v>
                </c:pt>
                <c:pt idx="2759">
                  <c:v>1456.6269445808048</c:v>
                </c:pt>
                <c:pt idx="2760">
                  <c:v>1456.6269445808048</c:v>
                </c:pt>
                <c:pt idx="2761">
                  <c:v>1456.6269445808048</c:v>
                </c:pt>
                <c:pt idx="2762">
                  <c:v>1456.6269445808048</c:v>
                </c:pt>
                <c:pt idx="2763">
                  <c:v>1456.6269445808048</c:v>
                </c:pt>
                <c:pt idx="2764">
                  <c:v>1456.6269445808048</c:v>
                </c:pt>
                <c:pt idx="2765">
                  <c:v>1456.6269445808048</c:v>
                </c:pt>
                <c:pt idx="2766">
                  <c:v>1456.6269445808048</c:v>
                </c:pt>
                <c:pt idx="2767">
                  <c:v>1456.6269445808048</c:v>
                </c:pt>
                <c:pt idx="2768">
                  <c:v>1456.6269445808048</c:v>
                </c:pt>
                <c:pt idx="2769">
                  <c:v>1456.6269445808048</c:v>
                </c:pt>
                <c:pt idx="2770">
                  <c:v>1456.6269445808048</c:v>
                </c:pt>
                <c:pt idx="2771">
                  <c:v>1456.6269445808048</c:v>
                </c:pt>
                <c:pt idx="2772">
                  <c:v>1456.6269445808048</c:v>
                </c:pt>
                <c:pt idx="2773">
                  <c:v>1456.6269445808048</c:v>
                </c:pt>
                <c:pt idx="2774">
                  <c:v>1456.6269445808048</c:v>
                </c:pt>
                <c:pt idx="2775">
                  <c:v>1456.6269445808048</c:v>
                </c:pt>
                <c:pt idx="2776">
                  <c:v>1456.6269445808048</c:v>
                </c:pt>
                <c:pt idx="2777">
                  <c:v>1456.6269445808048</c:v>
                </c:pt>
                <c:pt idx="2778">
                  <c:v>1456.6269445808048</c:v>
                </c:pt>
                <c:pt idx="2779">
                  <c:v>1456.6269445808048</c:v>
                </c:pt>
                <c:pt idx="2780">
                  <c:v>1456.6269445808048</c:v>
                </c:pt>
                <c:pt idx="2781">
                  <c:v>1456.6269445808048</c:v>
                </c:pt>
                <c:pt idx="2782">
                  <c:v>1456.6269445808048</c:v>
                </c:pt>
                <c:pt idx="2783">
                  <c:v>1456.6269445808048</c:v>
                </c:pt>
                <c:pt idx="2784">
                  <c:v>1456.6269445808048</c:v>
                </c:pt>
                <c:pt idx="2785">
                  <c:v>1456.6269445808048</c:v>
                </c:pt>
                <c:pt idx="2786">
                  <c:v>1456.6269445808048</c:v>
                </c:pt>
                <c:pt idx="2787">
                  <c:v>1456.6269445808048</c:v>
                </c:pt>
                <c:pt idx="2788">
                  <c:v>1456.6269445808048</c:v>
                </c:pt>
                <c:pt idx="2789">
                  <c:v>1456.6269445808048</c:v>
                </c:pt>
                <c:pt idx="2790">
                  <c:v>1456.6269445808048</c:v>
                </c:pt>
                <c:pt idx="2791">
                  <c:v>1456.6269445808048</c:v>
                </c:pt>
                <c:pt idx="2792">
                  <c:v>1456.6269445808048</c:v>
                </c:pt>
                <c:pt idx="2793">
                  <c:v>1456.6269445808048</c:v>
                </c:pt>
                <c:pt idx="2794">
                  <c:v>1456.6269445808048</c:v>
                </c:pt>
                <c:pt idx="2795">
                  <c:v>1456.6269445808048</c:v>
                </c:pt>
                <c:pt idx="2796">
                  <c:v>1456.6269445808048</c:v>
                </c:pt>
                <c:pt idx="2797">
                  <c:v>1456.6269445808048</c:v>
                </c:pt>
                <c:pt idx="2798">
                  <c:v>1456.6269445808048</c:v>
                </c:pt>
                <c:pt idx="2799">
                  <c:v>1456.6269445808048</c:v>
                </c:pt>
                <c:pt idx="2800">
                  <c:v>1456.6269445808048</c:v>
                </c:pt>
                <c:pt idx="2801">
                  <c:v>1456.6269445808048</c:v>
                </c:pt>
                <c:pt idx="2802">
                  <c:v>1456.6269445808048</c:v>
                </c:pt>
                <c:pt idx="2803">
                  <c:v>1456.6269445808048</c:v>
                </c:pt>
                <c:pt idx="2804">
                  <c:v>1456.6269445808048</c:v>
                </c:pt>
                <c:pt idx="2805">
                  <c:v>1456.6269445808048</c:v>
                </c:pt>
                <c:pt idx="2806">
                  <c:v>1456.6269445808048</c:v>
                </c:pt>
                <c:pt idx="2807">
                  <c:v>1456.6269445808048</c:v>
                </c:pt>
                <c:pt idx="2808">
                  <c:v>1456.6269445808048</c:v>
                </c:pt>
                <c:pt idx="2809">
                  <c:v>1456.6269445808048</c:v>
                </c:pt>
                <c:pt idx="2810">
                  <c:v>1456.6269445808048</c:v>
                </c:pt>
                <c:pt idx="2811">
                  <c:v>1456.6269445808048</c:v>
                </c:pt>
                <c:pt idx="2812">
                  <c:v>1456.6269445808048</c:v>
                </c:pt>
                <c:pt idx="2813">
                  <c:v>1456.6269445808048</c:v>
                </c:pt>
                <c:pt idx="2814">
                  <c:v>1456.6269445808048</c:v>
                </c:pt>
                <c:pt idx="2815">
                  <c:v>1456.6269445808048</c:v>
                </c:pt>
                <c:pt idx="2816">
                  <c:v>1456.6269445808048</c:v>
                </c:pt>
                <c:pt idx="2817">
                  <c:v>1456.6269445808048</c:v>
                </c:pt>
                <c:pt idx="2818">
                  <c:v>1456.6269445808048</c:v>
                </c:pt>
                <c:pt idx="2819">
                  <c:v>1456.6269445808048</c:v>
                </c:pt>
                <c:pt idx="2820">
                  <c:v>1456.6269445808048</c:v>
                </c:pt>
                <c:pt idx="2821">
                  <c:v>1456.6269445808048</c:v>
                </c:pt>
                <c:pt idx="2822">
                  <c:v>1456.6269445808048</c:v>
                </c:pt>
                <c:pt idx="2823">
                  <c:v>1456.6269445808048</c:v>
                </c:pt>
                <c:pt idx="2824">
                  <c:v>1456.6269445808048</c:v>
                </c:pt>
                <c:pt idx="2825">
                  <c:v>1456.6269445808048</c:v>
                </c:pt>
                <c:pt idx="2826">
                  <c:v>1456.6269445808048</c:v>
                </c:pt>
                <c:pt idx="2827">
                  <c:v>1456.6269445808048</c:v>
                </c:pt>
                <c:pt idx="2828">
                  <c:v>1456.6269445808048</c:v>
                </c:pt>
                <c:pt idx="2829">
                  <c:v>1456.6269445808048</c:v>
                </c:pt>
                <c:pt idx="2830">
                  <c:v>1456.6269445808048</c:v>
                </c:pt>
                <c:pt idx="2831">
                  <c:v>1456.6269445808048</c:v>
                </c:pt>
                <c:pt idx="2832">
                  <c:v>1456.6269445808048</c:v>
                </c:pt>
                <c:pt idx="2833">
                  <c:v>1456.6269445808048</c:v>
                </c:pt>
                <c:pt idx="2834">
                  <c:v>1456.6269445808048</c:v>
                </c:pt>
                <c:pt idx="2835">
                  <c:v>1456.6269445808048</c:v>
                </c:pt>
                <c:pt idx="2836">
                  <c:v>1456.6269445808048</c:v>
                </c:pt>
                <c:pt idx="2837">
                  <c:v>1456.6269445808048</c:v>
                </c:pt>
                <c:pt idx="2838">
                  <c:v>1456.6269445808048</c:v>
                </c:pt>
                <c:pt idx="2839">
                  <c:v>1456.6269445808048</c:v>
                </c:pt>
                <c:pt idx="2840">
                  <c:v>1456.6269445808048</c:v>
                </c:pt>
                <c:pt idx="2841">
                  <c:v>1456.6269445808048</c:v>
                </c:pt>
                <c:pt idx="2842">
                  <c:v>1456.6269445808048</c:v>
                </c:pt>
                <c:pt idx="2843">
                  <c:v>1456.6269445808048</c:v>
                </c:pt>
                <c:pt idx="2844">
                  <c:v>1456.6269445808048</c:v>
                </c:pt>
                <c:pt idx="2845">
                  <c:v>1456.6269445808048</c:v>
                </c:pt>
                <c:pt idx="2846">
                  <c:v>1456.6269445808048</c:v>
                </c:pt>
                <c:pt idx="2847">
                  <c:v>1456.6269445808048</c:v>
                </c:pt>
                <c:pt idx="2848">
                  <c:v>1456.6269445808048</c:v>
                </c:pt>
                <c:pt idx="2849">
                  <c:v>1456.6269445808048</c:v>
                </c:pt>
                <c:pt idx="2850">
                  <c:v>1456.6269445808048</c:v>
                </c:pt>
                <c:pt idx="2851">
                  <c:v>1456.6269445808048</c:v>
                </c:pt>
                <c:pt idx="2852">
                  <c:v>1456.6269445808048</c:v>
                </c:pt>
                <c:pt idx="2853">
                  <c:v>1456.6269445808048</c:v>
                </c:pt>
                <c:pt idx="2854">
                  <c:v>1456.6269445808048</c:v>
                </c:pt>
                <c:pt idx="2855">
                  <c:v>1456.6269445808048</c:v>
                </c:pt>
                <c:pt idx="2856">
                  <c:v>1456.6269445808048</c:v>
                </c:pt>
                <c:pt idx="2857">
                  <c:v>1456.6269445808048</c:v>
                </c:pt>
                <c:pt idx="2858">
                  <c:v>1456.6269445808048</c:v>
                </c:pt>
                <c:pt idx="2859">
                  <c:v>1456.6269445808048</c:v>
                </c:pt>
                <c:pt idx="2860">
                  <c:v>1456.6269445808048</c:v>
                </c:pt>
                <c:pt idx="2861">
                  <c:v>1456.6269445808048</c:v>
                </c:pt>
                <c:pt idx="2862">
                  <c:v>1456.6269445808048</c:v>
                </c:pt>
                <c:pt idx="2863">
                  <c:v>1456.6269445808048</c:v>
                </c:pt>
                <c:pt idx="2864">
                  <c:v>1456.6269445808048</c:v>
                </c:pt>
                <c:pt idx="2865">
                  <c:v>1456.6269445808048</c:v>
                </c:pt>
                <c:pt idx="2866">
                  <c:v>1456.6269445808048</c:v>
                </c:pt>
                <c:pt idx="2867">
                  <c:v>1456.6269445808048</c:v>
                </c:pt>
                <c:pt idx="2868">
                  <c:v>1456.6269445808048</c:v>
                </c:pt>
                <c:pt idx="2869">
                  <c:v>1456.6269445808048</c:v>
                </c:pt>
                <c:pt idx="2870">
                  <c:v>1456.6269445808048</c:v>
                </c:pt>
                <c:pt idx="2871">
                  <c:v>1456.6269445808048</c:v>
                </c:pt>
                <c:pt idx="2872">
                  <c:v>1456.6269445808048</c:v>
                </c:pt>
                <c:pt idx="2873">
                  <c:v>1456.6269445808048</c:v>
                </c:pt>
                <c:pt idx="2874">
                  <c:v>1456.6269445808048</c:v>
                </c:pt>
                <c:pt idx="2875">
                  <c:v>1456.6269445808048</c:v>
                </c:pt>
                <c:pt idx="2876">
                  <c:v>1456.6269445808048</c:v>
                </c:pt>
                <c:pt idx="2877">
                  <c:v>1456.6269445808048</c:v>
                </c:pt>
                <c:pt idx="2878">
                  <c:v>1456.6269445808048</c:v>
                </c:pt>
                <c:pt idx="2879">
                  <c:v>1456.6269445808048</c:v>
                </c:pt>
                <c:pt idx="2880">
                  <c:v>1456.6269445808048</c:v>
                </c:pt>
                <c:pt idx="2881">
                  <c:v>1456.6269445808048</c:v>
                </c:pt>
                <c:pt idx="2882">
                  <c:v>1456.6269445808048</c:v>
                </c:pt>
                <c:pt idx="2883">
                  <c:v>1456.6269445808048</c:v>
                </c:pt>
                <c:pt idx="2884">
                  <c:v>1456.6269445808048</c:v>
                </c:pt>
                <c:pt idx="2885">
                  <c:v>1456.6269445808048</c:v>
                </c:pt>
                <c:pt idx="2886">
                  <c:v>1456.6269445808048</c:v>
                </c:pt>
                <c:pt idx="2887">
                  <c:v>1456.6269445808048</c:v>
                </c:pt>
                <c:pt idx="2888">
                  <c:v>1456.6269445808048</c:v>
                </c:pt>
                <c:pt idx="2889">
                  <c:v>1456.6269445808048</c:v>
                </c:pt>
                <c:pt idx="2890">
                  <c:v>1456.6269445808048</c:v>
                </c:pt>
                <c:pt idx="2891">
                  <c:v>1456.6269445808048</c:v>
                </c:pt>
                <c:pt idx="2892">
                  <c:v>1456.6269445808048</c:v>
                </c:pt>
                <c:pt idx="2893">
                  <c:v>1456.6269445808048</c:v>
                </c:pt>
                <c:pt idx="2894">
                  <c:v>1456.6269445808048</c:v>
                </c:pt>
                <c:pt idx="2895">
                  <c:v>1456.6269445808048</c:v>
                </c:pt>
                <c:pt idx="2896">
                  <c:v>1456.6269445808048</c:v>
                </c:pt>
                <c:pt idx="2897">
                  <c:v>1456.6269445808048</c:v>
                </c:pt>
                <c:pt idx="2898">
                  <c:v>1456.6269445808048</c:v>
                </c:pt>
                <c:pt idx="2899">
                  <c:v>1456.6269445808048</c:v>
                </c:pt>
                <c:pt idx="2900">
                  <c:v>1456.6269445808048</c:v>
                </c:pt>
                <c:pt idx="2901">
                  <c:v>1456.6269445808048</c:v>
                </c:pt>
                <c:pt idx="2902">
                  <c:v>1456.6269445808048</c:v>
                </c:pt>
                <c:pt idx="2903">
                  <c:v>1456.6269445808048</c:v>
                </c:pt>
                <c:pt idx="2904">
                  <c:v>1456.6269445808048</c:v>
                </c:pt>
                <c:pt idx="2905">
                  <c:v>1456.6269445808048</c:v>
                </c:pt>
                <c:pt idx="2906">
                  <c:v>1456.6269445808048</c:v>
                </c:pt>
                <c:pt idx="2907">
                  <c:v>1456.6269445808048</c:v>
                </c:pt>
                <c:pt idx="2908">
                  <c:v>1456.6269445808048</c:v>
                </c:pt>
                <c:pt idx="2909">
                  <c:v>1456.6269445808048</c:v>
                </c:pt>
                <c:pt idx="2910">
                  <c:v>1456.6269445808048</c:v>
                </c:pt>
                <c:pt idx="2911">
                  <c:v>1456.6269445808048</c:v>
                </c:pt>
                <c:pt idx="2912">
                  <c:v>1456.6269445808048</c:v>
                </c:pt>
                <c:pt idx="2913">
                  <c:v>1456.6269445808048</c:v>
                </c:pt>
                <c:pt idx="2914">
                  <c:v>1456.6269445808048</c:v>
                </c:pt>
                <c:pt idx="2915">
                  <c:v>1456.6269445808048</c:v>
                </c:pt>
                <c:pt idx="2916">
                  <c:v>1456.6269445808048</c:v>
                </c:pt>
                <c:pt idx="2917">
                  <c:v>1456.6269445808048</c:v>
                </c:pt>
                <c:pt idx="2918">
                  <c:v>1456.6269445808048</c:v>
                </c:pt>
                <c:pt idx="2919">
                  <c:v>1456.6269445808048</c:v>
                </c:pt>
                <c:pt idx="2920">
                  <c:v>1456.6269445808048</c:v>
                </c:pt>
                <c:pt idx="2921">
                  <c:v>1456.6269445808048</c:v>
                </c:pt>
                <c:pt idx="2922">
                  <c:v>1456.6269445808048</c:v>
                </c:pt>
                <c:pt idx="2923">
                  <c:v>1456.6269445808048</c:v>
                </c:pt>
                <c:pt idx="2924">
                  <c:v>1456.6269445808048</c:v>
                </c:pt>
                <c:pt idx="2925">
                  <c:v>1456.6269445808048</c:v>
                </c:pt>
                <c:pt idx="2926">
                  <c:v>1456.6269445808048</c:v>
                </c:pt>
                <c:pt idx="2927">
                  <c:v>1456.6269445808048</c:v>
                </c:pt>
                <c:pt idx="2928">
                  <c:v>1456.6269445808048</c:v>
                </c:pt>
                <c:pt idx="2929">
                  <c:v>1456.6269445808048</c:v>
                </c:pt>
                <c:pt idx="2930">
                  <c:v>1456.6269445808048</c:v>
                </c:pt>
                <c:pt idx="2931">
                  <c:v>1456.6269445808048</c:v>
                </c:pt>
                <c:pt idx="2932">
                  <c:v>1456.6269445808048</c:v>
                </c:pt>
                <c:pt idx="2933">
                  <c:v>1456.6269445808048</c:v>
                </c:pt>
                <c:pt idx="2934">
                  <c:v>1456.6269445808048</c:v>
                </c:pt>
                <c:pt idx="2935">
                  <c:v>1456.6269445808048</c:v>
                </c:pt>
                <c:pt idx="2936">
                  <c:v>1456.6269445808048</c:v>
                </c:pt>
                <c:pt idx="2937">
                  <c:v>1456.6269445808048</c:v>
                </c:pt>
                <c:pt idx="2938">
                  <c:v>1456.6269445808048</c:v>
                </c:pt>
                <c:pt idx="2939">
                  <c:v>1456.6269445808048</c:v>
                </c:pt>
                <c:pt idx="2940">
                  <c:v>1456.6269445808048</c:v>
                </c:pt>
                <c:pt idx="2941">
                  <c:v>1456.6269445808048</c:v>
                </c:pt>
                <c:pt idx="2942">
                  <c:v>1456.6269445808048</c:v>
                </c:pt>
                <c:pt idx="2943">
                  <c:v>1456.6269445808048</c:v>
                </c:pt>
                <c:pt idx="2944">
                  <c:v>1456.6269445808048</c:v>
                </c:pt>
                <c:pt idx="2945">
                  <c:v>1456.6269445808048</c:v>
                </c:pt>
                <c:pt idx="2946">
                  <c:v>1456.6269445808048</c:v>
                </c:pt>
                <c:pt idx="2947">
                  <c:v>1456.6269445808048</c:v>
                </c:pt>
                <c:pt idx="2948">
                  <c:v>1456.6269445808048</c:v>
                </c:pt>
                <c:pt idx="2949">
                  <c:v>1456.6269445808048</c:v>
                </c:pt>
                <c:pt idx="2950">
                  <c:v>1456.6269445808048</c:v>
                </c:pt>
                <c:pt idx="2951">
                  <c:v>1456.6269445808048</c:v>
                </c:pt>
                <c:pt idx="2952">
                  <c:v>1456.6269445808048</c:v>
                </c:pt>
                <c:pt idx="2953">
                  <c:v>1456.6269445808048</c:v>
                </c:pt>
                <c:pt idx="2954">
                  <c:v>1456.6269445808048</c:v>
                </c:pt>
                <c:pt idx="2955">
                  <c:v>1456.6269445808048</c:v>
                </c:pt>
                <c:pt idx="2956">
                  <c:v>1456.6269445808048</c:v>
                </c:pt>
                <c:pt idx="2957">
                  <c:v>1456.6269445808048</c:v>
                </c:pt>
                <c:pt idx="2958">
                  <c:v>1456.6269445808048</c:v>
                </c:pt>
                <c:pt idx="2959">
                  <c:v>1456.6269445808048</c:v>
                </c:pt>
                <c:pt idx="2960">
                  <c:v>1456.6269445808048</c:v>
                </c:pt>
                <c:pt idx="2961">
                  <c:v>1456.6269445808048</c:v>
                </c:pt>
                <c:pt idx="2962">
                  <c:v>1456.6269445808048</c:v>
                </c:pt>
                <c:pt idx="2963">
                  <c:v>1456.6269445808048</c:v>
                </c:pt>
                <c:pt idx="2964">
                  <c:v>1456.6269445808048</c:v>
                </c:pt>
                <c:pt idx="2965">
                  <c:v>1456.6269445808048</c:v>
                </c:pt>
                <c:pt idx="2966">
                  <c:v>1456.6269445808048</c:v>
                </c:pt>
                <c:pt idx="2967">
                  <c:v>1456.6269445808048</c:v>
                </c:pt>
                <c:pt idx="2968">
                  <c:v>1456.6269445808048</c:v>
                </c:pt>
                <c:pt idx="2969">
                  <c:v>1456.6269445808048</c:v>
                </c:pt>
                <c:pt idx="2970">
                  <c:v>1456.6269445808048</c:v>
                </c:pt>
                <c:pt idx="2971">
                  <c:v>1456.6269445808048</c:v>
                </c:pt>
                <c:pt idx="2972">
                  <c:v>1456.6269445808048</c:v>
                </c:pt>
                <c:pt idx="2973">
                  <c:v>1456.6269445808048</c:v>
                </c:pt>
                <c:pt idx="2974">
                  <c:v>1456.6269445808048</c:v>
                </c:pt>
                <c:pt idx="2975">
                  <c:v>1456.6269445808048</c:v>
                </c:pt>
                <c:pt idx="2976">
                  <c:v>1456.6269445808048</c:v>
                </c:pt>
                <c:pt idx="2977">
                  <c:v>1456.6269445808048</c:v>
                </c:pt>
                <c:pt idx="2978">
                  <c:v>1456.6269445808048</c:v>
                </c:pt>
                <c:pt idx="2979">
                  <c:v>1456.6269445808048</c:v>
                </c:pt>
                <c:pt idx="2980">
                  <c:v>1456.6269445808048</c:v>
                </c:pt>
                <c:pt idx="2981">
                  <c:v>1456.6269445808048</c:v>
                </c:pt>
                <c:pt idx="2982">
                  <c:v>1456.6269445808048</c:v>
                </c:pt>
                <c:pt idx="2983">
                  <c:v>1456.6269445808048</c:v>
                </c:pt>
                <c:pt idx="2984">
                  <c:v>1456.6269445808048</c:v>
                </c:pt>
                <c:pt idx="2985">
                  <c:v>1456.6269445808048</c:v>
                </c:pt>
                <c:pt idx="2986">
                  <c:v>1456.6269445808048</c:v>
                </c:pt>
                <c:pt idx="2987">
                  <c:v>1456.6269445808048</c:v>
                </c:pt>
                <c:pt idx="2988">
                  <c:v>1456.6269445808048</c:v>
                </c:pt>
                <c:pt idx="2989">
                  <c:v>1456.6269445808048</c:v>
                </c:pt>
                <c:pt idx="2990">
                  <c:v>1456.6269445808048</c:v>
                </c:pt>
                <c:pt idx="2991">
                  <c:v>1456.6269445808048</c:v>
                </c:pt>
                <c:pt idx="2992">
                  <c:v>1456.6269445808048</c:v>
                </c:pt>
                <c:pt idx="2993">
                  <c:v>1456.6269445808048</c:v>
                </c:pt>
                <c:pt idx="2994">
                  <c:v>1456.6269445808048</c:v>
                </c:pt>
                <c:pt idx="2995">
                  <c:v>1456.6269445808048</c:v>
                </c:pt>
                <c:pt idx="2996">
                  <c:v>1456.6269445808048</c:v>
                </c:pt>
                <c:pt idx="2997">
                  <c:v>1456.6269445808048</c:v>
                </c:pt>
                <c:pt idx="2998">
                  <c:v>1456.6269445808048</c:v>
                </c:pt>
                <c:pt idx="2999">
                  <c:v>1456.6269445808048</c:v>
                </c:pt>
                <c:pt idx="3000">
                  <c:v>1456.6269445808048</c:v>
                </c:pt>
                <c:pt idx="3001">
                  <c:v>1456.6269445808048</c:v>
                </c:pt>
                <c:pt idx="3002">
                  <c:v>1456.6269445808048</c:v>
                </c:pt>
                <c:pt idx="3003">
                  <c:v>1456.6269445808048</c:v>
                </c:pt>
                <c:pt idx="3004">
                  <c:v>1456.6269445808048</c:v>
                </c:pt>
                <c:pt idx="3005">
                  <c:v>1456.6269445808048</c:v>
                </c:pt>
                <c:pt idx="3006">
                  <c:v>1456.6269445808048</c:v>
                </c:pt>
                <c:pt idx="3007">
                  <c:v>1456.6269445808048</c:v>
                </c:pt>
                <c:pt idx="3008">
                  <c:v>1456.6269445808048</c:v>
                </c:pt>
                <c:pt idx="3009">
                  <c:v>1456.6269445808048</c:v>
                </c:pt>
                <c:pt idx="3010">
                  <c:v>1456.6269445808048</c:v>
                </c:pt>
                <c:pt idx="3011">
                  <c:v>1456.6269445808048</c:v>
                </c:pt>
                <c:pt idx="3012">
                  <c:v>1456.6269445808048</c:v>
                </c:pt>
                <c:pt idx="3013">
                  <c:v>1456.6269445808048</c:v>
                </c:pt>
                <c:pt idx="3014">
                  <c:v>1456.6269445808048</c:v>
                </c:pt>
                <c:pt idx="3015">
                  <c:v>1456.6269445808048</c:v>
                </c:pt>
                <c:pt idx="3016">
                  <c:v>1456.6269445808048</c:v>
                </c:pt>
                <c:pt idx="3017">
                  <c:v>1456.6269445808048</c:v>
                </c:pt>
                <c:pt idx="3018">
                  <c:v>1456.6269445808048</c:v>
                </c:pt>
                <c:pt idx="3019">
                  <c:v>1456.6269445808048</c:v>
                </c:pt>
                <c:pt idx="3020">
                  <c:v>1456.6269445808048</c:v>
                </c:pt>
                <c:pt idx="3021">
                  <c:v>1456.6269445808048</c:v>
                </c:pt>
                <c:pt idx="3022">
                  <c:v>1456.6269445808048</c:v>
                </c:pt>
                <c:pt idx="3023">
                  <c:v>1456.6269445808048</c:v>
                </c:pt>
                <c:pt idx="3024">
                  <c:v>1456.6269445808048</c:v>
                </c:pt>
                <c:pt idx="3025">
                  <c:v>1456.6269445808048</c:v>
                </c:pt>
                <c:pt idx="3026">
                  <c:v>1456.6269445808048</c:v>
                </c:pt>
                <c:pt idx="3027">
                  <c:v>1456.6269445808048</c:v>
                </c:pt>
                <c:pt idx="3028">
                  <c:v>1456.6269445808048</c:v>
                </c:pt>
                <c:pt idx="3029">
                  <c:v>1456.6269445808048</c:v>
                </c:pt>
                <c:pt idx="3030">
                  <c:v>1456.6269445808048</c:v>
                </c:pt>
                <c:pt idx="3031">
                  <c:v>1456.6269445808048</c:v>
                </c:pt>
                <c:pt idx="3032">
                  <c:v>1456.6269445808048</c:v>
                </c:pt>
                <c:pt idx="3033">
                  <c:v>1456.6269445808048</c:v>
                </c:pt>
                <c:pt idx="3034">
                  <c:v>1456.6269445808048</c:v>
                </c:pt>
                <c:pt idx="3035">
                  <c:v>1456.6269445808048</c:v>
                </c:pt>
                <c:pt idx="3036">
                  <c:v>1456.6269445808048</c:v>
                </c:pt>
                <c:pt idx="3037">
                  <c:v>1456.6269445808048</c:v>
                </c:pt>
                <c:pt idx="3038">
                  <c:v>1456.6269445808048</c:v>
                </c:pt>
                <c:pt idx="3039">
                  <c:v>1456.6269445808048</c:v>
                </c:pt>
                <c:pt idx="3040">
                  <c:v>1456.6269445808048</c:v>
                </c:pt>
                <c:pt idx="3041">
                  <c:v>1456.6269445808048</c:v>
                </c:pt>
                <c:pt idx="3042">
                  <c:v>1456.6269445808048</c:v>
                </c:pt>
                <c:pt idx="3043">
                  <c:v>1456.6269445808048</c:v>
                </c:pt>
                <c:pt idx="3044">
                  <c:v>1456.6269445808048</c:v>
                </c:pt>
                <c:pt idx="3045">
                  <c:v>1456.6269445808048</c:v>
                </c:pt>
                <c:pt idx="3046">
                  <c:v>1456.6269445808048</c:v>
                </c:pt>
                <c:pt idx="3047">
                  <c:v>1456.6269445808048</c:v>
                </c:pt>
                <c:pt idx="3048">
                  <c:v>1456.6269445808048</c:v>
                </c:pt>
                <c:pt idx="3049">
                  <c:v>1456.6269445808048</c:v>
                </c:pt>
                <c:pt idx="3050">
                  <c:v>1456.6269445808048</c:v>
                </c:pt>
                <c:pt idx="3051">
                  <c:v>1456.6269445808048</c:v>
                </c:pt>
                <c:pt idx="3052">
                  <c:v>1456.6269445808048</c:v>
                </c:pt>
                <c:pt idx="3053">
                  <c:v>1456.6269445808048</c:v>
                </c:pt>
                <c:pt idx="3054">
                  <c:v>1456.6269445808048</c:v>
                </c:pt>
                <c:pt idx="3055">
                  <c:v>1456.6269445808048</c:v>
                </c:pt>
                <c:pt idx="3056">
                  <c:v>1456.6269445808048</c:v>
                </c:pt>
                <c:pt idx="3057">
                  <c:v>1456.6269445808048</c:v>
                </c:pt>
                <c:pt idx="3058">
                  <c:v>1456.6269445808048</c:v>
                </c:pt>
                <c:pt idx="3059">
                  <c:v>1456.6269445808048</c:v>
                </c:pt>
                <c:pt idx="3060">
                  <c:v>1456.6269445808048</c:v>
                </c:pt>
                <c:pt idx="3061">
                  <c:v>1456.6269445808048</c:v>
                </c:pt>
                <c:pt idx="3062">
                  <c:v>1456.6269445808048</c:v>
                </c:pt>
                <c:pt idx="3063">
                  <c:v>1456.6269445808048</c:v>
                </c:pt>
                <c:pt idx="3064">
                  <c:v>1456.6269445808048</c:v>
                </c:pt>
                <c:pt idx="3065">
                  <c:v>1456.6269445808048</c:v>
                </c:pt>
                <c:pt idx="3066">
                  <c:v>1456.6269445808048</c:v>
                </c:pt>
                <c:pt idx="3067">
                  <c:v>1456.6269445808048</c:v>
                </c:pt>
                <c:pt idx="3068">
                  <c:v>1456.6269445808048</c:v>
                </c:pt>
                <c:pt idx="3069">
                  <c:v>1456.6269445808048</c:v>
                </c:pt>
                <c:pt idx="3070">
                  <c:v>1456.6269445808048</c:v>
                </c:pt>
                <c:pt idx="3071">
                  <c:v>1456.6269445808048</c:v>
                </c:pt>
                <c:pt idx="3072">
                  <c:v>1456.6269445808048</c:v>
                </c:pt>
                <c:pt idx="3073">
                  <c:v>1456.6269445808048</c:v>
                </c:pt>
                <c:pt idx="3074">
                  <c:v>1456.6269445808048</c:v>
                </c:pt>
                <c:pt idx="3075">
                  <c:v>1456.6269445808048</c:v>
                </c:pt>
                <c:pt idx="3076">
                  <c:v>1456.6269445808048</c:v>
                </c:pt>
                <c:pt idx="3077">
                  <c:v>1456.6269445808048</c:v>
                </c:pt>
                <c:pt idx="3078">
                  <c:v>1456.6269445808048</c:v>
                </c:pt>
                <c:pt idx="3079">
                  <c:v>1456.6269445808048</c:v>
                </c:pt>
                <c:pt idx="3080">
                  <c:v>1456.6269445808048</c:v>
                </c:pt>
                <c:pt idx="3081">
                  <c:v>1456.6269445808048</c:v>
                </c:pt>
                <c:pt idx="3082">
                  <c:v>1456.6269445808048</c:v>
                </c:pt>
                <c:pt idx="3083">
                  <c:v>1456.6269445808048</c:v>
                </c:pt>
                <c:pt idx="3084">
                  <c:v>1456.6269445808048</c:v>
                </c:pt>
                <c:pt idx="3085">
                  <c:v>1456.6269445808048</c:v>
                </c:pt>
                <c:pt idx="3086">
                  <c:v>1456.6269445808048</c:v>
                </c:pt>
                <c:pt idx="3087">
                  <c:v>1456.6269445808048</c:v>
                </c:pt>
                <c:pt idx="3088">
                  <c:v>1456.6269445808048</c:v>
                </c:pt>
                <c:pt idx="3089">
                  <c:v>1456.6269445808048</c:v>
                </c:pt>
                <c:pt idx="3090">
                  <c:v>1456.6269445808048</c:v>
                </c:pt>
                <c:pt idx="3091">
                  <c:v>1456.6269445808048</c:v>
                </c:pt>
                <c:pt idx="3092">
                  <c:v>1456.6269445808048</c:v>
                </c:pt>
                <c:pt idx="3093">
                  <c:v>1456.6269445808048</c:v>
                </c:pt>
                <c:pt idx="3094">
                  <c:v>1456.6269445808048</c:v>
                </c:pt>
                <c:pt idx="3095">
                  <c:v>1456.6269445808048</c:v>
                </c:pt>
                <c:pt idx="3096">
                  <c:v>1456.6269445808048</c:v>
                </c:pt>
                <c:pt idx="3097">
                  <c:v>1456.6269445808048</c:v>
                </c:pt>
                <c:pt idx="3098">
                  <c:v>1456.6269445808048</c:v>
                </c:pt>
                <c:pt idx="3099">
                  <c:v>1456.6269445808048</c:v>
                </c:pt>
                <c:pt idx="3100">
                  <c:v>1456.6269445808048</c:v>
                </c:pt>
                <c:pt idx="3101">
                  <c:v>1456.6269445808048</c:v>
                </c:pt>
                <c:pt idx="3102">
                  <c:v>1456.6269445808048</c:v>
                </c:pt>
                <c:pt idx="3103">
                  <c:v>1456.6269445808048</c:v>
                </c:pt>
                <c:pt idx="3104">
                  <c:v>1456.6269445808048</c:v>
                </c:pt>
                <c:pt idx="3105">
                  <c:v>1456.6269445808048</c:v>
                </c:pt>
                <c:pt idx="3106">
                  <c:v>1456.6269445808048</c:v>
                </c:pt>
                <c:pt idx="3107">
                  <c:v>1456.6269445808048</c:v>
                </c:pt>
                <c:pt idx="3108">
                  <c:v>1456.6269445808048</c:v>
                </c:pt>
                <c:pt idx="3109">
                  <c:v>1456.6269445808048</c:v>
                </c:pt>
                <c:pt idx="3110">
                  <c:v>1456.6269445808048</c:v>
                </c:pt>
                <c:pt idx="3111">
                  <c:v>1456.6269445808048</c:v>
                </c:pt>
                <c:pt idx="3112">
                  <c:v>1456.6269445808048</c:v>
                </c:pt>
                <c:pt idx="3113">
                  <c:v>1456.6269445808048</c:v>
                </c:pt>
                <c:pt idx="3114">
                  <c:v>1456.6269445808048</c:v>
                </c:pt>
                <c:pt idx="3115">
                  <c:v>1456.6269445808048</c:v>
                </c:pt>
                <c:pt idx="3116">
                  <c:v>1456.6269445808048</c:v>
                </c:pt>
                <c:pt idx="3117">
                  <c:v>1456.6269445808048</c:v>
                </c:pt>
                <c:pt idx="3118">
                  <c:v>1456.6269445808048</c:v>
                </c:pt>
                <c:pt idx="3119">
                  <c:v>1456.6269445808048</c:v>
                </c:pt>
                <c:pt idx="3120">
                  <c:v>1456.6269445808048</c:v>
                </c:pt>
                <c:pt idx="3121">
                  <c:v>1456.6269445808048</c:v>
                </c:pt>
                <c:pt idx="3122">
                  <c:v>1456.6269445808048</c:v>
                </c:pt>
                <c:pt idx="3123">
                  <c:v>1456.6269445808048</c:v>
                </c:pt>
                <c:pt idx="3124">
                  <c:v>1456.6269445808048</c:v>
                </c:pt>
                <c:pt idx="3125">
                  <c:v>1456.6269445808048</c:v>
                </c:pt>
                <c:pt idx="3126">
                  <c:v>1456.6269445808048</c:v>
                </c:pt>
                <c:pt idx="3127">
                  <c:v>1456.6269445808048</c:v>
                </c:pt>
                <c:pt idx="3128">
                  <c:v>1456.6269445808048</c:v>
                </c:pt>
                <c:pt idx="3129">
                  <c:v>1456.6269445808048</c:v>
                </c:pt>
                <c:pt idx="3130">
                  <c:v>1456.6269445808048</c:v>
                </c:pt>
                <c:pt idx="3131">
                  <c:v>1456.6269445808048</c:v>
                </c:pt>
                <c:pt idx="3132">
                  <c:v>1456.6269445808048</c:v>
                </c:pt>
                <c:pt idx="3133">
                  <c:v>1456.6269445808048</c:v>
                </c:pt>
                <c:pt idx="3134">
                  <c:v>1456.6269445808048</c:v>
                </c:pt>
                <c:pt idx="3135">
                  <c:v>1456.6269445808048</c:v>
                </c:pt>
                <c:pt idx="3136">
                  <c:v>1456.6269445808048</c:v>
                </c:pt>
                <c:pt idx="3137">
                  <c:v>1456.6269445808048</c:v>
                </c:pt>
                <c:pt idx="3138">
                  <c:v>1456.6269445808048</c:v>
                </c:pt>
                <c:pt idx="3139">
                  <c:v>1456.6269445808048</c:v>
                </c:pt>
                <c:pt idx="3140">
                  <c:v>1456.6269445808048</c:v>
                </c:pt>
                <c:pt idx="3141">
                  <c:v>1456.6269445808048</c:v>
                </c:pt>
                <c:pt idx="3142">
                  <c:v>1456.6269445808048</c:v>
                </c:pt>
                <c:pt idx="3143">
                  <c:v>1456.6269445808048</c:v>
                </c:pt>
                <c:pt idx="3144">
                  <c:v>1456.6269445808048</c:v>
                </c:pt>
                <c:pt idx="3145">
                  <c:v>1456.6269445808048</c:v>
                </c:pt>
                <c:pt idx="3146">
                  <c:v>1456.6269445808048</c:v>
                </c:pt>
                <c:pt idx="3147">
                  <c:v>1456.6269445808048</c:v>
                </c:pt>
                <c:pt idx="3148">
                  <c:v>1456.6269445808048</c:v>
                </c:pt>
                <c:pt idx="3149">
                  <c:v>1456.6269445808048</c:v>
                </c:pt>
                <c:pt idx="3150">
                  <c:v>1456.6269445808048</c:v>
                </c:pt>
                <c:pt idx="3151">
                  <c:v>1456.6269445808048</c:v>
                </c:pt>
                <c:pt idx="3152">
                  <c:v>1456.6269445808048</c:v>
                </c:pt>
                <c:pt idx="3153">
                  <c:v>1456.6269445808048</c:v>
                </c:pt>
                <c:pt idx="3154">
                  <c:v>1456.6269445808048</c:v>
                </c:pt>
                <c:pt idx="3155">
                  <c:v>1456.6269445808048</c:v>
                </c:pt>
                <c:pt idx="3156">
                  <c:v>1456.6269445808048</c:v>
                </c:pt>
                <c:pt idx="3157">
                  <c:v>1456.6269445808048</c:v>
                </c:pt>
                <c:pt idx="3158">
                  <c:v>1456.6269445808048</c:v>
                </c:pt>
                <c:pt idx="3159">
                  <c:v>1456.6269445808048</c:v>
                </c:pt>
                <c:pt idx="3160">
                  <c:v>1456.6269445808048</c:v>
                </c:pt>
                <c:pt idx="3161">
                  <c:v>1456.6269445808048</c:v>
                </c:pt>
                <c:pt idx="3162">
                  <c:v>1456.6269445808048</c:v>
                </c:pt>
                <c:pt idx="3163">
                  <c:v>1456.6269445808048</c:v>
                </c:pt>
                <c:pt idx="3164">
                  <c:v>1456.6269445808048</c:v>
                </c:pt>
                <c:pt idx="3165">
                  <c:v>1456.6269445808048</c:v>
                </c:pt>
                <c:pt idx="3166">
                  <c:v>1456.6269445808048</c:v>
                </c:pt>
                <c:pt idx="3167">
                  <c:v>1456.6269445808048</c:v>
                </c:pt>
                <c:pt idx="3168">
                  <c:v>1456.6269445808048</c:v>
                </c:pt>
                <c:pt idx="3169">
                  <c:v>1456.6269445808048</c:v>
                </c:pt>
                <c:pt idx="3170">
                  <c:v>1456.6269445808048</c:v>
                </c:pt>
                <c:pt idx="3171">
                  <c:v>1456.6269445808048</c:v>
                </c:pt>
                <c:pt idx="3172">
                  <c:v>1456.6269445808048</c:v>
                </c:pt>
                <c:pt idx="3173">
                  <c:v>1456.6269445808048</c:v>
                </c:pt>
                <c:pt idx="3174">
                  <c:v>1456.6269445808048</c:v>
                </c:pt>
                <c:pt idx="3175">
                  <c:v>1456.6269445808048</c:v>
                </c:pt>
                <c:pt idx="3176">
                  <c:v>1456.6269445808048</c:v>
                </c:pt>
                <c:pt idx="3177">
                  <c:v>1456.6269445808048</c:v>
                </c:pt>
                <c:pt idx="3178">
                  <c:v>1456.6269445808048</c:v>
                </c:pt>
                <c:pt idx="3179">
                  <c:v>1456.6269445808048</c:v>
                </c:pt>
                <c:pt idx="3180">
                  <c:v>1456.6269445808048</c:v>
                </c:pt>
                <c:pt idx="3181">
                  <c:v>1456.6269445808048</c:v>
                </c:pt>
                <c:pt idx="3182">
                  <c:v>1456.6269445808048</c:v>
                </c:pt>
                <c:pt idx="3183">
                  <c:v>1456.6269445808048</c:v>
                </c:pt>
                <c:pt idx="3184">
                  <c:v>1456.6269445808048</c:v>
                </c:pt>
                <c:pt idx="3185">
                  <c:v>1456.6269445808048</c:v>
                </c:pt>
                <c:pt idx="3186">
                  <c:v>1456.6269445808048</c:v>
                </c:pt>
                <c:pt idx="3187">
                  <c:v>1456.6269445808048</c:v>
                </c:pt>
                <c:pt idx="3188">
                  <c:v>1456.6269445808048</c:v>
                </c:pt>
                <c:pt idx="3189">
                  <c:v>1456.6269445808048</c:v>
                </c:pt>
                <c:pt idx="3190">
                  <c:v>1456.6269445808048</c:v>
                </c:pt>
                <c:pt idx="3191">
                  <c:v>1456.6269445808048</c:v>
                </c:pt>
                <c:pt idx="3192">
                  <c:v>1456.6269445808048</c:v>
                </c:pt>
                <c:pt idx="3193">
                  <c:v>1456.6269445808048</c:v>
                </c:pt>
                <c:pt idx="3194">
                  <c:v>1456.6269445808048</c:v>
                </c:pt>
                <c:pt idx="3195">
                  <c:v>1456.6269445808048</c:v>
                </c:pt>
                <c:pt idx="3196">
                  <c:v>1456.6269445808048</c:v>
                </c:pt>
                <c:pt idx="3197">
                  <c:v>1456.6269445808048</c:v>
                </c:pt>
                <c:pt idx="3198">
                  <c:v>1456.6269445808048</c:v>
                </c:pt>
                <c:pt idx="3199">
                  <c:v>1456.6269445808048</c:v>
                </c:pt>
                <c:pt idx="3200">
                  <c:v>1456.6269445808048</c:v>
                </c:pt>
                <c:pt idx="3201">
                  <c:v>1456.6269445808048</c:v>
                </c:pt>
                <c:pt idx="3202">
                  <c:v>1456.6269445808048</c:v>
                </c:pt>
                <c:pt idx="3203">
                  <c:v>1456.6269445808048</c:v>
                </c:pt>
                <c:pt idx="3204">
                  <c:v>1456.6269445808048</c:v>
                </c:pt>
                <c:pt idx="3205">
                  <c:v>1456.6269445808048</c:v>
                </c:pt>
                <c:pt idx="3206">
                  <c:v>1456.6269445808048</c:v>
                </c:pt>
                <c:pt idx="3207">
                  <c:v>1456.6269445808048</c:v>
                </c:pt>
                <c:pt idx="3208">
                  <c:v>1456.6269445808048</c:v>
                </c:pt>
                <c:pt idx="3209">
                  <c:v>1456.6269445808048</c:v>
                </c:pt>
                <c:pt idx="3210">
                  <c:v>1456.6269445808048</c:v>
                </c:pt>
                <c:pt idx="3211">
                  <c:v>1456.6269445808048</c:v>
                </c:pt>
                <c:pt idx="3212">
                  <c:v>1456.6269445808048</c:v>
                </c:pt>
                <c:pt idx="3213">
                  <c:v>1456.6269445808048</c:v>
                </c:pt>
                <c:pt idx="3214">
                  <c:v>1456.6269445808048</c:v>
                </c:pt>
                <c:pt idx="3215">
                  <c:v>1456.6269445808048</c:v>
                </c:pt>
                <c:pt idx="3216">
                  <c:v>1456.6269445808048</c:v>
                </c:pt>
                <c:pt idx="3217">
                  <c:v>1456.6269445808048</c:v>
                </c:pt>
                <c:pt idx="3218">
                  <c:v>1456.6269445808048</c:v>
                </c:pt>
                <c:pt idx="3219">
                  <c:v>1456.6269445808048</c:v>
                </c:pt>
                <c:pt idx="3220">
                  <c:v>1456.6269445808048</c:v>
                </c:pt>
                <c:pt idx="3221">
                  <c:v>1456.6269445808048</c:v>
                </c:pt>
                <c:pt idx="3222">
                  <c:v>1456.6269445808048</c:v>
                </c:pt>
                <c:pt idx="3223">
                  <c:v>1456.6269445808048</c:v>
                </c:pt>
                <c:pt idx="3224">
                  <c:v>1456.6269445808048</c:v>
                </c:pt>
                <c:pt idx="3225">
                  <c:v>1456.6269445808048</c:v>
                </c:pt>
                <c:pt idx="3226">
                  <c:v>1456.6269445808048</c:v>
                </c:pt>
                <c:pt idx="3227">
                  <c:v>1456.6269445808048</c:v>
                </c:pt>
                <c:pt idx="3228">
                  <c:v>1456.6269445808048</c:v>
                </c:pt>
                <c:pt idx="3229">
                  <c:v>1456.6269445808048</c:v>
                </c:pt>
                <c:pt idx="3230">
                  <c:v>1456.6269445808048</c:v>
                </c:pt>
                <c:pt idx="3231">
                  <c:v>1456.6269445808048</c:v>
                </c:pt>
                <c:pt idx="3232">
                  <c:v>1456.6269445808048</c:v>
                </c:pt>
                <c:pt idx="3233">
                  <c:v>1456.6269445808048</c:v>
                </c:pt>
                <c:pt idx="3234">
                  <c:v>1456.6269445808048</c:v>
                </c:pt>
                <c:pt idx="3235">
                  <c:v>1456.6269445808048</c:v>
                </c:pt>
                <c:pt idx="3236">
                  <c:v>1456.6269445808048</c:v>
                </c:pt>
                <c:pt idx="3237">
                  <c:v>1456.6269445808048</c:v>
                </c:pt>
                <c:pt idx="3238">
                  <c:v>1456.6269445808048</c:v>
                </c:pt>
                <c:pt idx="3239">
                  <c:v>1456.6269445808048</c:v>
                </c:pt>
                <c:pt idx="3240">
                  <c:v>1456.6269445808048</c:v>
                </c:pt>
                <c:pt idx="3241">
                  <c:v>1456.6269445808048</c:v>
                </c:pt>
                <c:pt idx="3242">
                  <c:v>1456.6269445808048</c:v>
                </c:pt>
                <c:pt idx="3243">
                  <c:v>1456.6269445808048</c:v>
                </c:pt>
                <c:pt idx="3244">
                  <c:v>1456.6269445808048</c:v>
                </c:pt>
                <c:pt idx="3245">
                  <c:v>1456.6269445808048</c:v>
                </c:pt>
                <c:pt idx="3246">
                  <c:v>1456.6269445808048</c:v>
                </c:pt>
                <c:pt idx="3247">
                  <c:v>1456.6269445808048</c:v>
                </c:pt>
                <c:pt idx="3248">
                  <c:v>1456.6269445808048</c:v>
                </c:pt>
                <c:pt idx="3249">
                  <c:v>1456.6269445808048</c:v>
                </c:pt>
                <c:pt idx="3250">
                  <c:v>1456.6269445808048</c:v>
                </c:pt>
                <c:pt idx="3251">
                  <c:v>1456.6269445808048</c:v>
                </c:pt>
                <c:pt idx="3252">
                  <c:v>1456.6269445808048</c:v>
                </c:pt>
                <c:pt idx="3253">
                  <c:v>1456.6269445808048</c:v>
                </c:pt>
                <c:pt idx="3254">
                  <c:v>1456.6269445808048</c:v>
                </c:pt>
                <c:pt idx="3255">
                  <c:v>1456.6269445808048</c:v>
                </c:pt>
                <c:pt idx="3256">
                  <c:v>1456.6269445808048</c:v>
                </c:pt>
                <c:pt idx="3257">
                  <c:v>1456.6269445808048</c:v>
                </c:pt>
                <c:pt idx="3258">
                  <c:v>1456.6269445808048</c:v>
                </c:pt>
                <c:pt idx="3259">
                  <c:v>1456.6269445808048</c:v>
                </c:pt>
                <c:pt idx="3260">
                  <c:v>1456.6269445808048</c:v>
                </c:pt>
                <c:pt idx="3261">
                  <c:v>1456.6269445808048</c:v>
                </c:pt>
                <c:pt idx="3262">
                  <c:v>1456.6269445808048</c:v>
                </c:pt>
                <c:pt idx="3263">
                  <c:v>1456.6269445808048</c:v>
                </c:pt>
                <c:pt idx="3264">
                  <c:v>1456.6269445808048</c:v>
                </c:pt>
                <c:pt idx="3265">
                  <c:v>1456.6269445808048</c:v>
                </c:pt>
                <c:pt idx="3266">
                  <c:v>1456.6269445808048</c:v>
                </c:pt>
                <c:pt idx="3267">
                  <c:v>1456.6269445808048</c:v>
                </c:pt>
                <c:pt idx="3268">
                  <c:v>1456.6269445808048</c:v>
                </c:pt>
                <c:pt idx="3269">
                  <c:v>1456.6269445808048</c:v>
                </c:pt>
                <c:pt idx="3270">
                  <c:v>1456.6269445808048</c:v>
                </c:pt>
                <c:pt idx="3271">
                  <c:v>1456.6269445808048</c:v>
                </c:pt>
                <c:pt idx="3273">
                  <c:v>1456.6269445808048</c:v>
                </c:pt>
                <c:pt idx="3274">
                  <c:v>1456.6269445808048</c:v>
                </c:pt>
                <c:pt idx="3275">
                  <c:v>1456.6269445808048</c:v>
                </c:pt>
                <c:pt idx="3276">
                  <c:v>1456.6269445808048</c:v>
                </c:pt>
                <c:pt idx="3277">
                  <c:v>1456.6269445808048</c:v>
                </c:pt>
                <c:pt idx="3278">
                  <c:v>1456.6269445808048</c:v>
                </c:pt>
                <c:pt idx="3279">
                  <c:v>1456.6269445808048</c:v>
                </c:pt>
                <c:pt idx="3280">
                  <c:v>1456.6269445808048</c:v>
                </c:pt>
                <c:pt idx="3281">
                  <c:v>1456.6269445808048</c:v>
                </c:pt>
                <c:pt idx="3282">
                  <c:v>1456.6269445808048</c:v>
                </c:pt>
                <c:pt idx="3283">
                  <c:v>1456.6269445808048</c:v>
                </c:pt>
                <c:pt idx="3284">
                  <c:v>1456.6269445808048</c:v>
                </c:pt>
                <c:pt idx="3285">
                  <c:v>1456.6269445808048</c:v>
                </c:pt>
                <c:pt idx="3286">
                  <c:v>1456.6269445808048</c:v>
                </c:pt>
                <c:pt idx="3287">
                  <c:v>1456.6269445808048</c:v>
                </c:pt>
                <c:pt idx="3288">
                  <c:v>1456.6269445808048</c:v>
                </c:pt>
                <c:pt idx="3289">
                  <c:v>1456.6269445808048</c:v>
                </c:pt>
                <c:pt idx="3290">
                  <c:v>1456.6269445808048</c:v>
                </c:pt>
                <c:pt idx="3291">
                  <c:v>1456.6269445808048</c:v>
                </c:pt>
                <c:pt idx="3292">
                  <c:v>1456.6269445808048</c:v>
                </c:pt>
                <c:pt idx="3293">
                  <c:v>1456.6269445808048</c:v>
                </c:pt>
                <c:pt idx="3294">
                  <c:v>1456.6269445808048</c:v>
                </c:pt>
                <c:pt idx="3295">
                  <c:v>1456.6269445808048</c:v>
                </c:pt>
                <c:pt idx="3296">
                  <c:v>1456.6269445808048</c:v>
                </c:pt>
                <c:pt idx="3297">
                  <c:v>1456.6269445808048</c:v>
                </c:pt>
                <c:pt idx="3298">
                  <c:v>1456.6269445808048</c:v>
                </c:pt>
                <c:pt idx="3299">
                  <c:v>1456.6269445808048</c:v>
                </c:pt>
                <c:pt idx="3300">
                  <c:v>1456.6269445808048</c:v>
                </c:pt>
                <c:pt idx="3301">
                  <c:v>1456.6269445808048</c:v>
                </c:pt>
                <c:pt idx="3302">
                  <c:v>1456.6269445808048</c:v>
                </c:pt>
                <c:pt idx="3303">
                  <c:v>1456.6269445808048</c:v>
                </c:pt>
                <c:pt idx="3304">
                  <c:v>1456.6269445808048</c:v>
                </c:pt>
                <c:pt idx="3305">
                  <c:v>1456.6269445808048</c:v>
                </c:pt>
                <c:pt idx="3306">
                  <c:v>1456.6269445808048</c:v>
                </c:pt>
                <c:pt idx="3307">
                  <c:v>1456.6269445808048</c:v>
                </c:pt>
                <c:pt idx="3308">
                  <c:v>1456.6269445808048</c:v>
                </c:pt>
                <c:pt idx="3309">
                  <c:v>1456.6269445808048</c:v>
                </c:pt>
                <c:pt idx="3310">
                  <c:v>1456.6269445808048</c:v>
                </c:pt>
                <c:pt idx="3311">
                  <c:v>1456.6269445808048</c:v>
                </c:pt>
                <c:pt idx="3312">
                  <c:v>1456.6269445808048</c:v>
                </c:pt>
                <c:pt idx="3313">
                  <c:v>1456.6269445808048</c:v>
                </c:pt>
                <c:pt idx="3314">
                  <c:v>1456.6269445808048</c:v>
                </c:pt>
                <c:pt idx="3315">
                  <c:v>1456.6269445808048</c:v>
                </c:pt>
                <c:pt idx="3316">
                  <c:v>1456.6269445808048</c:v>
                </c:pt>
                <c:pt idx="3317">
                  <c:v>1456.6269445808048</c:v>
                </c:pt>
                <c:pt idx="3318">
                  <c:v>1456.6269445808048</c:v>
                </c:pt>
                <c:pt idx="3319">
                  <c:v>1456.6269445808048</c:v>
                </c:pt>
                <c:pt idx="3320">
                  <c:v>1456.6269445808048</c:v>
                </c:pt>
                <c:pt idx="3321">
                  <c:v>1456.6269445808048</c:v>
                </c:pt>
                <c:pt idx="3322">
                  <c:v>1456.6269445808048</c:v>
                </c:pt>
                <c:pt idx="3323">
                  <c:v>1456.6269445808048</c:v>
                </c:pt>
                <c:pt idx="3324">
                  <c:v>1456.6269445808048</c:v>
                </c:pt>
                <c:pt idx="3325">
                  <c:v>1456.6269445808048</c:v>
                </c:pt>
                <c:pt idx="3326">
                  <c:v>1456.6269445808048</c:v>
                </c:pt>
                <c:pt idx="3327">
                  <c:v>1456.6269445808048</c:v>
                </c:pt>
                <c:pt idx="3328">
                  <c:v>1456.6269445808048</c:v>
                </c:pt>
                <c:pt idx="3329">
                  <c:v>1456.6269445808048</c:v>
                </c:pt>
                <c:pt idx="3330">
                  <c:v>1456.6269445808048</c:v>
                </c:pt>
                <c:pt idx="3331">
                  <c:v>1456.6269445808048</c:v>
                </c:pt>
                <c:pt idx="3332">
                  <c:v>1456.6269445808048</c:v>
                </c:pt>
                <c:pt idx="3333">
                  <c:v>1456.6269445808048</c:v>
                </c:pt>
                <c:pt idx="3334">
                  <c:v>1456.6269445808048</c:v>
                </c:pt>
                <c:pt idx="3335">
                  <c:v>1456.6269445808048</c:v>
                </c:pt>
                <c:pt idx="3336">
                  <c:v>1456.6269445808048</c:v>
                </c:pt>
                <c:pt idx="3337">
                  <c:v>1456.6269445808048</c:v>
                </c:pt>
                <c:pt idx="3338">
                  <c:v>1456.6269445808048</c:v>
                </c:pt>
                <c:pt idx="3339">
                  <c:v>1456.6269445808048</c:v>
                </c:pt>
                <c:pt idx="3340">
                  <c:v>1456.6269445808048</c:v>
                </c:pt>
                <c:pt idx="3341">
                  <c:v>1456.6269445808048</c:v>
                </c:pt>
                <c:pt idx="3342">
                  <c:v>1456.6269445808048</c:v>
                </c:pt>
                <c:pt idx="3343">
                  <c:v>1456.6269445808048</c:v>
                </c:pt>
                <c:pt idx="3344">
                  <c:v>1456.6269445808048</c:v>
                </c:pt>
                <c:pt idx="3345">
                  <c:v>1456.6269445808048</c:v>
                </c:pt>
                <c:pt idx="3346">
                  <c:v>1456.6269445808048</c:v>
                </c:pt>
                <c:pt idx="3347">
                  <c:v>1456.6269445808048</c:v>
                </c:pt>
              </c:numCache>
            </c:numRef>
          </c:val>
        </c:ser>
        <c:ser>
          <c:idx val="2"/>
          <c:order val="3"/>
          <c:tx>
            <c:v>1.33 yr Flood</c:v>
          </c:tx>
          <c:spPr>
            <a:ln w="12700"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numRef>
              <c:f>Sheet1!$AI$2:$AI$3273</c:f>
              <c:numCache>
                <c:formatCode>[$-409]d\-mmm\-yy;@</c:formatCode>
                <c:ptCount val="3272"/>
                <c:pt idx="0">
                  <c:v>37622</c:v>
                </c:pt>
                <c:pt idx="1">
                  <c:v>37623</c:v>
                </c:pt>
                <c:pt idx="2">
                  <c:v>37624</c:v>
                </c:pt>
                <c:pt idx="3">
                  <c:v>37625</c:v>
                </c:pt>
                <c:pt idx="4">
                  <c:v>37626</c:v>
                </c:pt>
                <c:pt idx="5">
                  <c:v>37627</c:v>
                </c:pt>
                <c:pt idx="6">
                  <c:v>37628</c:v>
                </c:pt>
                <c:pt idx="7">
                  <c:v>37629</c:v>
                </c:pt>
                <c:pt idx="8">
                  <c:v>37630</c:v>
                </c:pt>
                <c:pt idx="9">
                  <c:v>37631</c:v>
                </c:pt>
                <c:pt idx="10">
                  <c:v>37632</c:v>
                </c:pt>
                <c:pt idx="11">
                  <c:v>37633</c:v>
                </c:pt>
                <c:pt idx="12">
                  <c:v>37634</c:v>
                </c:pt>
                <c:pt idx="13">
                  <c:v>37635</c:v>
                </c:pt>
                <c:pt idx="14">
                  <c:v>37636</c:v>
                </c:pt>
                <c:pt idx="15">
                  <c:v>37637</c:v>
                </c:pt>
                <c:pt idx="16">
                  <c:v>37638</c:v>
                </c:pt>
                <c:pt idx="17">
                  <c:v>37639</c:v>
                </c:pt>
                <c:pt idx="18">
                  <c:v>37640</c:v>
                </c:pt>
                <c:pt idx="19">
                  <c:v>37641</c:v>
                </c:pt>
                <c:pt idx="20">
                  <c:v>37642</c:v>
                </c:pt>
                <c:pt idx="21">
                  <c:v>37643</c:v>
                </c:pt>
                <c:pt idx="22">
                  <c:v>37644</c:v>
                </c:pt>
                <c:pt idx="23">
                  <c:v>37645</c:v>
                </c:pt>
                <c:pt idx="24">
                  <c:v>37646</c:v>
                </c:pt>
                <c:pt idx="25">
                  <c:v>37647</c:v>
                </c:pt>
                <c:pt idx="26">
                  <c:v>37648</c:v>
                </c:pt>
                <c:pt idx="27">
                  <c:v>37649</c:v>
                </c:pt>
                <c:pt idx="28">
                  <c:v>37650</c:v>
                </c:pt>
                <c:pt idx="29">
                  <c:v>37651</c:v>
                </c:pt>
                <c:pt idx="30">
                  <c:v>37652</c:v>
                </c:pt>
                <c:pt idx="31">
                  <c:v>37653</c:v>
                </c:pt>
                <c:pt idx="32">
                  <c:v>37654</c:v>
                </c:pt>
                <c:pt idx="33">
                  <c:v>37655</c:v>
                </c:pt>
                <c:pt idx="34">
                  <c:v>37656</c:v>
                </c:pt>
                <c:pt idx="35">
                  <c:v>37657</c:v>
                </c:pt>
                <c:pt idx="36">
                  <c:v>37658</c:v>
                </c:pt>
                <c:pt idx="37">
                  <c:v>37659</c:v>
                </c:pt>
                <c:pt idx="38">
                  <c:v>37660</c:v>
                </c:pt>
                <c:pt idx="39">
                  <c:v>37661</c:v>
                </c:pt>
                <c:pt idx="40">
                  <c:v>37662</c:v>
                </c:pt>
                <c:pt idx="41">
                  <c:v>37663</c:v>
                </c:pt>
                <c:pt idx="42">
                  <c:v>37664</c:v>
                </c:pt>
                <c:pt idx="43">
                  <c:v>37665</c:v>
                </c:pt>
                <c:pt idx="44">
                  <c:v>37666</c:v>
                </c:pt>
                <c:pt idx="45">
                  <c:v>37667</c:v>
                </c:pt>
                <c:pt idx="46">
                  <c:v>37668</c:v>
                </c:pt>
                <c:pt idx="47">
                  <c:v>37669</c:v>
                </c:pt>
                <c:pt idx="48">
                  <c:v>37670</c:v>
                </c:pt>
                <c:pt idx="49">
                  <c:v>37671</c:v>
                </c:pt>
                <c:pt idx="50">
                  <c:v>37672</c:v>
                </c:pt>
                <c:pt idx="51">
                  <c:v>37673</c:v>
                </c:pt>
                <c:pt idx="52">
                  <c:v>37674</c:v>
                </c:pt>
                <c:pt idx="53">
                  <c:v>37675</c:v>
                </c:pt>
                <c:pt idx="54">
                  <c:v>37676</c:v>
                </c:pt>
                <c:pt idx="55">
                  <c:v>37677</c:v>
                </c:pt>
                <c:pt idx="56">
                  <c:v>37678</c:v>
                </c:pt>
                <c:pt idx="57">
                  <c:v>37679</c:v>
                </c:pt>
                <c:pt idx="58">
                  <c:v>37680</c:v>
                </c:pt>
                <c:pt idx="59">
                  <c:v>37681</c:v>
                </c:pt>
                <c:pt idx="60">
                  <c:v>37682</c:v>
                </c:pt>
                <c:pt idx="61">
                  <c:v>37683</c:v>
                </c:pt>
                <c:pt idx="62">
                  <c:v>37684</c:v>
                </c:pt>
                <c:pt idx="63">
                  <c:v>37685</c:v>
                </c:pt>
                <c:pt idx="64">
                  <c:v>37686</c:v>
                </c:pt>
                <c:pt idx="65">
                  <c:v>37687</c:v>
                </c:pt>
                <c:pt idx="66">
                  <c:v>37688</c:v>
                </c:pt>
                <c:pt idx="67">
                  <c:v>37689</c:v>
                </c:pt>
                <c:pt idx="68">
                  <c:v>37690</c:v>
                </c:pt>
                <c:pt idx="69">
                  <c:v>37691</c:v>
                </c:pt>
                <c:pt idx="70">
                  <c:v>37692</c:v>
                </c:pt>
                <c:pt idx="71">
                  <c:v>37693</c:v>
                </c:pt>
                <c:pt idx="72">
                  <c:v>37694</c:v>
                </c:pt>
                <c:pt idx="73">
                  <c:v>37695</c:v>
                </c:pt>
                <c:pt idx="74">
                  <c:v>37696</c:v>
                </c:pt>
                <c:pt idx="75">
                  <c:v>37697</c:v>
                </c:pt>
                <c:pt idx="76">
                  <c:v>37698</c:v>
                </c:pt>
                <c:pt idx="77">
                  <c:v>37699</c:v>
                </c:pt>
                <c:pt idx="78">
                  <c:v>37700</c:v>
                </c:pt>
                <c:pt idx="79">
                  <c:v>37701</c:v>
                </c:pt>
                <c:pt idx="80">
                  <c:v>37702</c:v>
                </c:pt>
                <c:pt idx="81">
                  <c:v>37703</c:v>
                </c:pt>
                <c:pt idx="82">
                  <c:v>37704</c:v>
                </c:pt>
                <c:pt idx="83">
                  <c:v>37705</c:v>
                </c:pt>
                <c:pt idx="84">
                  <c:v>37706</c:v>
                </c:pt>
                <c:pt idx="85">
                  <c:v>37707</c:v>
                </c:pt>
                <c:pt idx="86">
                  <c:v>37708</c:v>
                </c:pt>
                <c:pt idx="87">
                  <c:v>37709</c:v>
                </c:pt>
                <c:pt idx="88">
                  <c:v>37710</c:v>
                </c:pt>
                <c:pt idx="89">
                  <c:v>37711</c:v>
                </c:pt>
                <c:pt idx="90">
                  <c:v>37712</c:v>
                </c:pt>
                <c:pt idx="91">
                  <c:v>37713</c:v>
                </c:pt>
                <c:pt idx="92">
                  <c:v>37714</c:v>
                </c:pt>
                <c:pt idx="93">
                  <c:v>37715</c:v>
                </c:pt>
                <c:pt idx="94">
                  <c:v>37716</c:v>
                </c:pt>
                <c:pt idx="95">
                  <c:v>37717</c:v>
                </c:pt>
                <c:pt idx="96">
                  <c:v>37718</c:v>
                </c:pt>
                <c:pt idx="97">
                  <c:v>37719</c:v>
                </c:pt>
                <c:pt idx="98">
                  <c:v>37720</c:v>
                </c:pt>
                <c:pt idx="99">
                  <c:v>37721</c:v>
                </c:pt>
                <c:pt idx="100">
                  <c:v>37722</c:v>
                </c:pt>
                <c:pt idx="101">
                  <c:v>37723</c:v>
                </c:pt>
                <c:pt idx="102">
                  <c:v>37724</c:v>
                </c:pt>
                <c:pt idx="103">
                  <c:v>37725</c:v>
                </c:pt>
                <c:pt idx="104">
                  <c:v>37726</c:v>
                </c:pt>
                <c:pt idx="105">
                  <c:v>37727</c:v>
                </c:pt>
                <c:pt idx="106">
                  <c:v>37728</c:v>
                </c:pt>
                <c:pt idx="107">
                  <c:v>37729</c:v>
                </c:pt>
                <c:pt idx="108">
                  <c:v>37730</c:v>
                </c:pt>
                <c:pt idx="109">
                  <c:v>37731</c:v>
                </c:pt>
                <c:pt idx="110">
                  <c:v>37732</c:v>
                </c:pt>
                <c:pt idx="111">
                  <c:v>37733</c:v>
                </c:pt>
                <c:pt idx="112">
                  <c:v>37734</c:v>
                </c:pt>
                <c:pt idx="113">
                  <c:v>37735</c:v>
                </c:pt>
                <c:pt idx="114">
                  <c:v>37736</c:v>
                </c:pt>
                <c:pt idx="115">
                  <c:v>37737</c:v>
                </c:pt>
                <c:pt idx="116">
                  <c:v>37738</c:v>
                </c:pt>
                <c:pt idx="117">
                  <c:v>37739</c:v>
                </c:pt>
                <c:pt idx="118">
                  <c:v>37740</c:v>
                </c:pt>
                <c:pt idx="119">
                  <c:v>37741</c:v>
                </c:pt>
                <c:pt idx="120">
                  <c:v>37742</c:v>
                </c:pt>
                <c:pt idx="121">
                  <c:v>37743</c:v>
                </c:pt>
                <c:pt idx="122">
                  <c:v>37744</c:v>
                </c:pt>
                <c:pt idx="123">
                  <c:v>37745</c:v>
                </c:pt>
                <c:pt idx="124">
                  <c:v>37746</c:v>
                </c:pt>
                <c:pt idx="125">
                  <c:v>37747</c:v>
                </c:pt>
                <c:pt idx="126">
                  <c:v>37748</c:v>
                </c:pt>
                <c:pt idx="127">
                  <c:v>37749</c:v>
                </c:pt>
                <c:pt idx="128">
                  <c:v>37750</c:v>
                </c:pt>
                <c:pt idx="129">
                  <c:v>37751</c:v>
                </c:pt>
                <c:pt idx="130">
                  <c:v>37752</c:v>
                </c:pt>
                <c:pt idx="131">
                  <c:v>37753</c:v>
                </c:pt>
                <c:pt idx="132">
                  <c:v>37754</c:v>
                </c:pt>
                <c:pt idx="133">
                  <c:v>37755</c:v>
                </c:pt>
                <c:pt idx="134">
                  <c:v>37756</c:v>
                </c:pt>
                <c:pt idx="135">
                  <c:v>37757</c:v>
                </c:pt>
                <c:pt idx="136">
                  <c:v>37758</c:v>
                </c:pt>
                <c:pt idx="137">
                  <c:v>37759</c:v>
                </c:pt>
                <c:pt idx="138">
                  <c:v>37760</c:v>
                </c:pt>
                <c:pt idx="139">
                  <c:v>37761</c:v>
                </c:pt>
                <c:pt idx="140">
                  <c:v>37762</c:v>
                </c:pt>
                <c:pt idx="141">
                  <c:v>37763</c:v>
                </c:pt>
                <c:pt idx="142">
                  <c:v>37764</c:v>
                </c:pt>
                <c:pt idx="143">
                  <c:v>37765</c:v>
                </c:pt>
                <c:pt idx="144">
                  <c:v>37766</c:v>
                </c:pt>
                <c:pt idx="145">
                  <c:v>37767</c:v>
                </c:pt>
                <c:pt idx="146">
                  <c:v>37768</c:v>
                </c:pt>
                <c:pt idx="147">
                  <c:v>37769</c:v>
                </c:pt>
                <c:pt idx="148">
                  <c:v>37770</c:v>
                </c:pt>
                <c:pt idx="149">
                  <c:v>37771</c:v>
                </c:pt>
                <c:pt idx="150">
                  <c:v>37772</c:v>
                </c:pt>
                <c:pt idx="151">
                  <c:v>37773</c:v>
                </c:pt>
                <c:pt idx="152">
                  <c:v>37774</c:v>
                </c:pt>
                <c:pt idx="153">
                  <c:v>37775</c:v>
                </c:pt>
                <c:pt idx="154">
                  <c:v>37776</c:v>
                </c:pt>
                <c:pt idx="155">
                  <c:v>37777</c:v>
                </c:pt>
                <c:pt idx="156">
                  <c:v>37778</c:v>
                </c:pt>
                <c:pt idx="157">
                  <c:v>37779</c:v>
                </c:pt>
                <c:pt idx="158">
                  <c:v>37780</c:v>
                </c:pt>
                <c:pt idx="159">
                  <c:v>37781</c:v>
                </c:pt>
                <c:pt idx="160">
                  <c:v>37782</c:v>
                </c:pt>
                <c:pt idx="161">
                  <c:v>37783</c:v>
                </c:pt>
                <c:pt idx="162">
                  <c:v>37784</c:v>
                </c:pt>
                <c:pt idx="163">
                  <c:v>37785</c:v>
                </c:pt>
                <c:pt idx="164">
                  <c:v>37786</c:v>
                </c:pt>
                <c:pt idx="165">
                  <c:v>37787</c:v>
                </c:pt>
                <c:pt idx="166">
                  <c:v>37788</c:v>
                </c:pt>
                <c:pt idx="167">
                  <c:v>37789</c:v>
                </c:pt>
                <c:pt idx="168">
                  <c:v>37790</c:v>
                </c:pt>
                <c:pt idx="169">
                  <c:v>37791</c:v>
                </c:pt>
                <c:pt idx="170">
                  <c:v>37792</c:v>
                </c:pt>
                <c:pt idx="171">
                  <c:v>37793</c:v>
                </c:pt>
                <c:pt idx="172">
                  <c:v>37794</c:v>
                </c:pt>
                <c:pt idx="173">
                  <c:v>37795</c:v>
                </c:pt>
                <c:pt idx="174">
                  <c:v>37796</c:v>
                </c:pt>
                <c:pt idx="175">
                  <c:v>37797</c:v>
                </c:pt>
                <c:pt idx="176">
                  <c:v>37798</c:v>
                </c:pt>
                <c:pt idx="177">
                  <c:v>37799</c:v>
                </c:pt>
                <c:pt idx="178">
                  <c:v>37800</c:v>
                </c:pt>
                <c:pt idx="179">
                  <c:v>37801</c:v>
                </c:pt>
                <c:pt idx="180">
                  <c:v>37802</c:v>
                </c:pt>
                <c:pt idx="181">
                  <c:v>37803</c:v>
                </c:pt>
                <c:pt idx="182">
                  <c:v>37804</c:v>
                </c:pt>
                <c:pt idx="183">
                  <c:v>37805</c:v>
                </c:pt>
                <c:pt idx="184">
                  <c:v>37806</c:v>
                </c:pt>
                <c:pt idx="185">
                  <c:v>37807</c:v>
                </c:pt>
                <c:pt idx="186">
                  <c:v>37808</c:v>
                </c:pt>
                <c:pt idx="187">
                  <c:v>37809</c:v>
                </c:pt>
                <c:pt idx="188">
                  <c:v>37810</c:v>
                </c:pt>
                <c:pt idx="189">
                  <c:v>37811</c:v>
                </c:pt>
                <c:pt idx="190">
                  <c:v>37812</c:v>
                </c:pt>
                <c:pt idx="191">
                  <c:v>37813</c:v>
                </c:pt>
                <c:pt idx="192">
                  <c:v>37814</c:v>
                </c:pt>
                <c:pt idx="193">
                  <c:v>37815</c:v>
                </c:pt>
                <c:pt idx="194">
                  <c:v>37816</c:v>
                </c:pt>
                <c:pt idx="195">
                  <c:v>37817</c:v>
                </c:pt>
                <c:pt idx="196">
                  <c:v>37818</c:v>
                </c:pt>
                <c:pt idx="197">
                  <c:v>37819</c:v>
                </c:pt>
                <c:pt idx="198">
                  <c:v>37820</c:v>
                </c:pt>
                <c:pt idx="199">
                  <c:v>37821</c:v>
                </c:pt>
                <c:pt idx="200">
                  <c:v>37822</c:v>
                </c:pt>
                <c:pt idx="201">
                  <c:v>37823</c:v>
                </c:pt>
                <c:pt idx="202">
                  <c:v>37824</c:v>
                </c:pt>
                <c:pt idx="203">
                  <c:v>37825</c:v>
                </c:pt>
                <c:pt idx="204">
                  <c:v>37826</c:v>
                </c:pt>
                <c:pt idx="205">
                  <c:v>37827</c:v>
                </c:pt>
                <c:pt idx="206">
                  <c:v>37828</c:v>
                </c:pt>
                <c:pt idx="207">
                  <c:v>37829</c:v>
                </c:pt>
                <c:pt idx="208">
                  <c:v>37830</c:v>
                </c:pt>
                <c:pt idx="209">
                  <c:v>37831</c:v>
                </c:pt>
                <c:pt idx="210">
                  <c:v>37832</c:v>
                </c:pt>
                <c:pt idx="211">
                  <c:v>37833</c:v>
                </c:pt>
                <c:pt idx="212">
                  <c:v>37834</c:v>
                </c:pt>
                <c:pt idx="213">
                  <c:v>37835</c:v>
                </c:pt>
                <c:pt idx="214">
                  <c:v>37836</c:v>
                </c:pt>
                <c:pt idx="215">
                  <c:v>37837</c:v>
                </c:pt>
                <c:pt idx="216">
                  <c:v>37838</c:v>
                </c:pt>
                <c:pt idx="217">
                  <c:v>37839</c:v>
                </c:pt>
                <c:pt idx="218">
                  <c:v>37840</c:v>
                </c:pt>
                <c:pt idx="219">
                  <c:v>37841</c:v>
                </c:pt>
                <c:pt idx="220">
                  <c:v>37842</c:v>
                </c:pt>
                <c:pt idx="221">
                  <c:v>37843</c:v>
                </c:pt>
                <c:pt idx="222">
                  <c:v>37844</c:v>
                </c:pt>
                <c:pt idx="223">
                  <c:v>37845</c:v>
                </c:pt>
                <c:pt idx="224">
                  <c:v>37846</c:v>
                </c:pt>
                <c:pt idx="225">
                  <c:v>37847</c:v>
                </c:pt>
                <c:pt idx="226">
                  <c:v>37848</c:v>
                </c:pt>
                <c:pt idx="227">
                  <c:v>37849</c:v>
                </c:pt>
                <c:pt idx="228">
                  <c:v>37850</c:v>
                </c:pt>
                <c:pt idx="229">
                  <c:v>37851</c:v>
                </c:pt>
                <c:pt idx="230">
                  <c:v>37852</c:v>
                </c:pt>
                <c:pt idx="231">
                  <c:v>37853</c:v>
                </c:pt>
                <c:pt idx="232">
                  <c:v>37854</c:v>
                </c:pt>
                <c:pt idx="233">
                  <c:v>37855</c:v>
                </c:pt>
                <c:pt idx="234">
                  <c:v>37856</c:v>
                </c:pt>
                <c:pt idx="235">
                  <c:v>37857</c:v>
                </c:pt>
                <c:pt idx="236">
                  <c:v>37858</c:v>
                </c:pt>
                <c:pt idx="237">
                  <c:v>37859</c:v>
                </c:pt>
                <c:pt idx="238">
                  <c:v>37860</c:v>
                </c:pt>
                <c:pt idx="239">
                  <c:v>37861</c:v>
                </c:pt>
                <c:pt idx="240">
                  <c:v>37862</c:v>
                </c:pt>
                <c:pt idx="241">
                  <c:v>37863</c:v>
                </c:pt>
                <c:pt idx="242">
                  <c:v>37864</c:v>
                </c:pt>
                <c:pt idx="243">
                  <c:v>37865</c:v>
                </c:pt>
                <c:pt idx="244">
                  <c:v>37866</c:v>
                </c:pt>
                <c:pt idx="245">
                  <c:v>37867</c:v>
                </c:pt>
                <c:pt idx="246">
                  <c:v>37868</c:v>
                </c:pt>
                <c:pt idx="247">
                  <c:v>37869</c:v>
                </c:pt>
                <c:pt idx="248">
                  <c:v>37870</c:v>
                </c:pt>
                <c:pt idx="249">
                  <c:v>37871</c:v>
                </c:pt>
                <c:pt idx="250">
                  <c:v>37872</c:v>
                </c:pt>
                <c:pt idx="251">
                  <c:v>37873</c:v>
                </c:pt>
                <c:pt idx="252">
                  <c:v>37874</c:v>
                </c:pt>
                <c:pt idx="253">
                  <c:v>37875</c:v>
                </c:pt>
                <c:pt idx="254">
                  <c:v>37876</c:v>
                </c:pt>
                <c:pt idx="255">
                  <c:v>37877</c:v>
                </c:pt>
                <c:pt idx="256">
                  <c:v>37878</c:v>
                </c:pt>
                <c:pt idx="257">
                  <c:v>37879</c:v>
                </c:pt>
                <c:pt idx="258">
                  <c:v>37880</c:v>
                </c:pt>
                <c:pt idx="259">
                  <c:v>37881</c:v>
                </c:pt>
                <c:pt idx="260">
                  <c:v>37882</c:v>
                </c:pt>
                <c:pt idx="261">
                  <c:v>37883</c:v>
                </c:pt>
                <c:pt idx="262">
                  <c:v>37884</c:v>
                </c:pt>
                <c:pt idx="263">
                  <c:v>37885</c:v>
                </c:pt>
                <c:pt idx="264">
                  <c:v>37886</c:v>
                </c:pt>
                <c:pt idx="265">
                  <c:v>37887</c:v>
                </c:pt>
                <c:pt idx="266">
                  <c:v>37888</c:v>
                </c:pt>
                <c:pt idx="267">
                  <c:v>37889</c:v>
                </c:pt>
                <c:pt idx="268">
                  <c:v>37890</c:v>
                </c:pt>
                <c:pt idx="269">
                  <c:v>37891</c:v>
                </c:pt>
                <c:pt idx="270">
                  <c:v>37892</c:v>
                </c:pt>
                <c:pt idx="271">
                  <c:v>37893</c:v>
                </c:pt>
                <c:pt idx="272">
                  <c:v>37894</c:v>
                </c:pt>
                <c:pt idx="273">
                  <c:v>37895</c:v>
                </c:pt>
                <c:pt idx="274">
                  <c:v>37896</c:v>
                </c:pt>
                <c:pt idx="275">
                  <c:v>37897</c:v>
                </c:pt>
                <c:pt idx="276">
                  <c:v>37898</c:v>
                </c:pt>
                <c:pt idx="277">
                  <c:v>37899</c:v>
                </c:pt>
                <c:pt idx="278">
                  <c:v>37900</c:v>
                </c:pt>
                <c:pt idx="279">
                  <c:v>37901</c:v>
                </c:pt>
                <c:pt idx="280">
                  <c:v>37902</c:v>
                </c:pt>
                <c:pt idx="281">
                  <c:v>37903</c:v>
                </c:pt>
                <c:pt idx="282">
                  <c:v>37904</c:v>
                </c:pt>
                <c:pt idx="283">
                  <c:v>37905</c:v>
                </c:pt>
                <c:pt idx="284">
                  <c:v>37906</c:v>
                </c:pt>
                <c:pt idx="285">
                  <c:v>37907</c:v>
                </c:pt>
                <c:pt idx="286">
                  <c:v>37908</c:v>
                </c:pt>
                <c:pt idx="287">
                  <c:v>37909</c:v>
                </c:pt>
                <c:pt idx="288">
                  <c:v>37910</c:v>
                </c:pt>
                <c:pt idx="289">
                  <c:v>37911</c:v>
                </c:pt>
                <c:pt idx="290">
                  <c:v>37912</c:v>
                </c:pt>
                <c:pt idx="291">
                  <c:v>37913</c:v>
                </c:pt>
                <c:pt idx="292">
                  <c:v>37914</c:v>
                </c:pt>
                <c:pt idx="293">
                  <c:v>37915</c:v>
                </c:pt>
                <c:pt idx="294">
                  <c:v>37916</c:v>
                </c:pt>
                <c:pt idx="295">
                  <c:v>37917</c:v>
                </c:pt>
                <c:pt idx="296">
                  <c:v>37918</c:v>
                </c:pt>
                <c:pt idx="297">
                  <c:v>37919</c:v>
                </c:pt>
                <c:pt idx="298">
                  <c:v>37920</c:v>
                </c:pt>
                <c:pt idx="299">
                  <c:v>37921</c:v>
                </c:pt>
                <c:pt idx="300">
                  <c:v>37922</c:v>
                </c:pt>
                <c:pt idx="301">
                  <c:v>37923</c:v>
                </c:pt>
                <c:pt idx="302">
                  <c:v>37924</c:v>
                </c:pt>
                <c:pt idx="303">
                  <c:v>37925</c:v>
                </c:pt>
                <c:pt idx="304">
                  <c:v>37926</c:v>
                </c:pt>
                <c:pt idx="305">
                  <c:v>37927</c:v>
                </c:pt>
                <c:pt idx="306">
                  <c:v>37928</c:v>
                </c:pt>
                <c:pt idx="307">
                  <c:v>37929</c:v>
                </c:pt>
                <c:pt idx="308">
                  <c:v>37930</c:v>
                </c:pt>
                <c:pt idx="309">
                  <c:v>37931</c:v>
                </c:pt>
                <c:pt idx="310">
                  <c:v>37932</c:v>
                </c:pt>
                <c:pt idx="311">
                  <c:v>37933</c:v>
                </c:pt>
                <c:pt idx="312">
                  <c:v>37934</c:v>
                </c:pt>
                <c:pt idx="313">
                  <c:v>37935</c:v>
                </c:pt>
                <c:pt idx="314">
                  <c:v>37936</c:v>
                </c:pt>
                <c:pt idx="315">
                  <c:v>37937</c:v>
                </c:pt>
                <c:pt idx="316">
                  <c:v>37938</c:v>
                </c:pt>
                <c:pt idx="317">
                  <c:v>37939</c:v>
                </c:pt>
                <c:pt idx="318">
                  <c:v>37940</c:v>
                </c:pt>
                <c:pt idx="319">
                  <c:v>37941</c:v>
                </c:pt>
                <c:pt idx="320">
                  <c:v>37942</c:v>
                </c:pt>
                <c:pt idx="321">
                  <c:v>37943</c:v>
                </c:pt>
                <c:pt idx="322">
                  <c:v>37944</c:v>
                </c:pt>
                <c:pt idx="323">
                  <c:v>37945</c:v>
                </c:pt>
                <c:pt idx="324">
                  <c:v>37946</c:v>
                </c:pt>
                <c:pt idx="325">
                  <c:v>37947</c:v>
                </c:pt>
                <c:pt idx="326">
                  <c:v>37948</c:v>
                </c:pt>
                <c:pt idx="327">
                  <c:v>37949</c:v>
                </c:pt>
                <c:pt idx="328">
                  <c:v>37950</c:v>
                </c:pt>
                <c:pt idx="329">
                  <c:v>37951</c:v>
                </c:pt>
                <c:pt idx="330">
                  <c:v>37952</c:v>
                </c:pt>
                <c:pt idx="331">
                  <c:v>37953</c:v>
                </c:pt>
                <c:pt idx="332">
                  <c:v>37954</c:v>
                </c:pt>
                <c:pt idx="333">
                  <c:v>37955</c:v>
                </c:pt>
                <c:pt idx="334">
                  <c:v>37956</c:v>
                </c:pt>
                <c:pt idx="335">
                  <c:v>37957</c:v>
                </c:pt>
                <c:pt idx="336">
                  <c:v>37958</c:v>
                </c:pt>
                <c:pt idx="337">
                  <c:v>37959</c:v>
                </c:pt>
                <c:pt idx="338">
                  <c:v>37960</c:v>
                </c:pt>
                <c:pt idx="339">
                  <c:v>37961</c:v>
                </c:pt>
                <c:pt idx="340">
                  <c:v>37962</c:v>
                </c:pt>
                <c:pt idx="341">
                  <c:v>37963</c:v>
                </c:pt>
                <c:pt idx="342">
                  <c:v>37964</c:v>
                </c:pt>
                <c:pt idx="343">
                  <c:v>37965</c:v>
                </c:pt>
                <c:pt idx="344">
                  <c:v>37966</c:v>
                </c:pt>
                <c:pt idx="345">
                  <c:v>37967</c:v>
                </c:pt>
                <c:pt idx="346">
                  <c:v>37968</c:v>
                </c:pt>
                <c:pt idx="347">
                  <c:v>37969</c:v>
                </c:pt>
                <c:pt idx="348">
                  <c:v>37970</c:v>
                </c:pt>
                <c:pt idx="349">
                  <c:v>37971</c:v>
                </c:pt>
                <c:pt idx="350">
                  <c:v>37972</c:v>
                </c:pt>
                <c:pt idx="351">
                  <c:v>37973</c:v>
                </c:pt>
                <c:pt idx="352">
                  <c:v>37974</c:v>
                </c:pt>
                <c:pt idx="353">
                  <c:v>37975</c:v>
                </c:pt>
                <c:pt idx="354">
                  <c:v>37976</c:v>
                </c:pt>
                <c:pt idx="355">
                  <c:v>37977</c:v>
                </c:pt>
                <c:pt idx="356">
                  <c:v>37978</c:v>
                </c:pt>
                <c:pt idx="357">
                  <c:v>37979</c:v>
                </c:pt>
                <c:pt idx="358">
                  <c:v>37980</c:v>
                </c:pt>
                <c:pt idx="359">
                  <c:v>37981</c:v>
                </c:pt>
                <c:pt idx="360">
                  <c:v>37982</c:v>
                </c:pt>
                <c:pt idx="361">
                  <c:v>37983</c:v>
                </c:pt>
                <c:pt idx="362">
                  <c:v>37984</c:v>
                </c:pt>
                <c:pt idx="363">
                  <c:v>37985</c:v>
                </c:pt>
                <c:pt idx="364">
                  <c:v>37986</c:v>
                </c:pt>
                <c:pt idx="365">
                  <c:v>37987</c:v>
                </c:pt>
                <c:pt idx="366">
                  <c:v>37988</c:v>
                </c:pt>
                <c:pt idx="367">
                  <c:v>37989</c:v>
                </c:pt>
                <c:pt idx="368">
                  <c:v>37990</c:v>
                </c:pt>
                <c:pt idx="369">
                  <c:v>37991</c:v>
                </c:pt>
                <c:pt idx="370">
                  <c:v>37992</c:v>
                </c:pt>
                <c:pt idx="371">
                  <c:v>37993</c:v>
                </c:pt>
                <c:pt idx="372">
                  <c:v>37994</c:v>
                </c:pt>
                <c:pt idx="373">
                  <c:v>37996</c:v>
                </c:pt>
                <c:pt idx="374">
                  <c:v>37997</c:v>
                </c:pt>
                <c:pt idx="375">
                  <c:v>37998</c:v>
                </c:pt>
                <c:pt idx="376">
                  <c:v>37999</c:v>
                </c:pt>
                <c:pt idx="377">
                  <c:v>38000</c:v>
                </c:pt>
                <c:pt idx="378">
                  <c:v>38002</c:v>
                </c:pt>
                <c:pt idx="379">
                  <c:v>38003</c:v>
                </c:pt>
                <c:pt idx="380">
                  <c:v>38004</c:v>
                </c:pt>
                <c:pt idx="381">
                  <c:v>38005</c:v>
                </c:pt>
                <c:pt idx="382">
                  <c:v>38006</c:v>
                </c:pt>
                <c:pt idx="383">
                  <c:v>38007</c:v>
                </c:pt>
                <c:pt idx="384">
                  <c:v>38008</c:v>
                </c:pt>
                <c:pt idx="385">
                  <c:v>38010</c:v>
                </c:pt>
                <c:pt idx="386">
                  <c:v>38011</c:v>
                </c:pt>
                <c:pt idx="387">
                  <c:v>38012</c:v>
                </c:pt>
                <c:pt idx="388">
                  <c:v>38013</c:v>
                </c:pt>
                <c:pt idx="389">
                  <c:v>38014</c:v>
                </c:pt>
                <c:pt idx="390">
                  <c:v>38015</c:v>
                </c:pt>
                <c:pt idx="391">
                  <c:v>38016</c:v>
                </c:pt>
                <c:pt idx="392">
                  <c:v>38017</c:v>
                </c:pt>
                <c:pt idx="393">
                  <c:v>38018</c:v>
                </c:pt>
                <c:pt idx="394">
                  <c:v>38019</c:v>
                </c:pt>
                <c:pt idx="395">
                  <c:v>38020</c:v>
                </c:pt>
                <c:pt idx="396">
                  <c:v>38021</c:v>
                </c:pt>
                <c:pt idx="397">
                  <c:v>38022</c:v>
                </c:pt>
                <c:pt idx="398">
                  <c:v>38023</c:v>
                </c:pt>
                <c:pt idx="399">
                  <c:v>38024</c:v>
                </c:pt>
                <c:pt idx="400">
                  <c:v>38025</c:v>
                </c:pt>
                <c:pt idx="401">
                  <c:v>38026</c:v>
                </c:pt>
                <c:pt idx="402">
                  <c:v>38027</c:v>
                </c:pt>
                <c:pt idx="403">
                  <c:v>38028</c:v>
                </c:pt>
                <c:pt idx="404">
                  <c:v>38029</c:v>
                </c:pt>
                <c:pt idx="405">
                  <c:v>38030</c:v>
                </c:pt>
                <c:pt idx="406">
                  <c:v>38031</c:v>
                </c:pt>
                <c:pt idx="407">
                  <c:v>38032</c:v>
                </c:pt>
                <c:pt idx="408">
                  <c:v>38033</c:v>
                </c:pt>
                <c:pt idx="409">
                  <c:v>38034</c:v>
                </c:pt>
                <c:pt idx="410">
                  <c:v>38035</c:v>
                </c:pt>
                <c:pt idx="411">
                  <c:v>38036</c:v>
                </c:pt>
                <c:pt idx="412">
                  <c:v>38037</c:v>
                </c:pt>
                <c:pt idx="413">
                  <c:v>38038</c:v>
                </c:pt>
                <c:pt idx="414">
                  <c:v>38039</c:v>
                </c:pt>
                <c:pt idx="415">
                  <c:v>38040</c:v>
                </c:pt>
                <c:pt idx="416">
                  <c:v>38041</c:v>
                </c:pt>
                <c:pt idx="417">
                  <c:v>38042</c:v>
                </c:pt>
                <c:pt idx="418">
                  <c:v>38043</c:v>
                </c:pt>
                <c:pt idx="419">
                  <c:v>38044</c:v>
                </c:pt>
                <c:pt idx="420">
                  <c:v>38045</c:v>
                </c:pt>
                <c:pt idx="421">
                  <c:v>38046</c:v>
                </c:pt>
                <c:pt idx="422">
                  <c:v>38047</c:v>
                </c:pt>
                <c:pt idx="423">
                  <c:v>38048</c:v>
                </c:pt>
                <c:pt idx="424">
                  <c:v>38049</c:v>
                </c:pt>
                <c:pt idx="425">
                  <c:v>38050</c:v>
                </c:pt>
                <c:pt idx="426">
                  <c:v>38051</c:v>
                </c:pt>
                <c:pt idx="427">
                  <c:v>38052</c:v>
                </c:pt>
                <c:pt idx="428">
                  <c:v>38053</c:v>
                </c:pt>
                <c:pt idx="429">
                  <c:v>38054</c:v>
                </c:pt>
                <c:pt idx="430">
                  <c:v>38055</c:v>
                </c:pt>
                <c:pt idx="431">
                  <c:v>38056</c:v>
                </c:pt>
                <c:pt idx="432">
                  <c:v>38057</c:v>
                </c:pt>
                <c:pt idx="433">
                  <c:v>38058</c:v>
                </c:pt>
                <c:pt idx="434">
                  <c:v>38059</c:v>
                </c:pt>
                <c:pt idx="435">
                  <c:v>38060</c:v>
                </c:pt>
                <c:pt idx="436">
                  <c:v>38061</c:v>
                </c:pt>
                <c:pt idx="437">
                  <c:v>38062</c:v>
                </c:pt>
                <c:pt idx="438">
                  <c:v>38063</c:v>
                </c:pt>
                <c:pt idx="439">
                  <c:v>38064</c:v>
                </c:pt>
                <c:pt idx="440">
                  <c:v>38065</c:v>
                </c:pt>
                <c:pt idx="441">
                  <c:v>38066</c:v>
                </c:pt>
                <c:pt idx="442">
                  <c:v>38067</c:v>
                </c:pt>
                <c:pt idx="443">
                  <c:v>38068</c:v>
                </c:pt>
                <c:pt idx="444">
                  <c:v>38069</c:v>
                </c:pt>
                <c:pt idx="445">
                  <c:v>38070</c:v>
                </c:pt>
                <c:pt idx="446">
                  <c:v>38071</c:v>
                </c:pt>
                <c:pt idx="447">
                  <c:v>38072</c:v>
                </c:pt>
                <c:pt idx="448">
                  <c:v>38073</c:v>
                </c:pt>
                <c:pt idx="449">
                  <c:v>38074</c:v>
                </c:pt>
                <c:pt idx="450">
                  <c:v>38075</c:v>
                </c:pt>
                <c:pt idx="451">
                  <c:v>38076</c:v>
                </c:pt>
                <c:pt idx="452">
                  <c:v>38077</c:v>
                </c:pt>
                <c:pt idx="453">
                  <c:v>38078</c:v>
                </c:pt>
                <c:pt idx="454">
                  <c:v>38079</c:v>
                </c:pt>
                <c:pt idx="455">
                  <c:v>38080</c:v>
                </c:pt>
                <c:pt idx="456">
                  <c:v>38081</c:v>
                </c:pt>
                <c:pt idx="457">
                  <c:v>38082</c:v>
                </c:pt>
                <c:pt idx="458">
                  <c:v>38083</c:v>
                </c:pt>
                <c:pt idx="459">
                  <c:v>38084</c:v>
                </c:pt>
                <c:pt idx="460">
                  <c:v>38085</c:v>
                </c:pt>
                <c:pt idx="461">
                  <c:v>38086</c:v>
                </c:pt>
                <c:pt idx="462">
                  <c:v>38087</c:v>
                </c:pt>
                <c:pt idx="463">
                  <c:v>38088</c:v>
                </c:pt>
                <c:pt idx="464">
                  <c:v>38089</c:v>
                </c:pt>
                <c:pt idx="465">
                  <c:v>38090</c:v>
                </c:pt>
                <c:pt idx="466">
                  <c:v>38091</c:v>
                </c:pt>
                <c:pt idx="467">
                  <c:v>38092</c:v>
                </c:pt>
                <c:pt idx="468">
                  <c:v>38093</c:v>
                </c:pt>
                <c:pt idx="469">
                  <c:v>38094</c:v>
                </c:pt>
                <c:pt idx="470">
                  <c:v>38095</c:v>
                </c:pt>
                <c:pt idx="471">
                  <c:v>38096</c:v>
                </c:pt>
                <c:pt idx="472">
                  <c:v>38097</c:v>
                </c:pt>
                <c:pt idx="473">
                  <c:v>38098</c:v>
                </c:pt>
                <c:pt idx="474">
                  <c:v>38099</c:v>
                </c:pt>
                <c:pt idx="475">
                  <c:v>38100</c:v>
                </c:pt>
                <c:pt idx="476">
                  <c:v>38101</c:v>
                </c:pt>
                <c:pt idx="477">
                  <c:v>38102</c:v>
                </c:pt>
                <c:pt idx="478">
                  <c:v>38103</c:v>
                </c:pt>
                <c:pt idx="479">
                  <c:v>38104</c:v>
                </c:pt>
                <c:pt idx="480">
                  <c:v>38105</c:v>
                </c:pt>
                <c:pt idx="481">
                  <c:v>38106</c:v>
                </c:pt>
                <c:pt idx="482">
                  <c:v>38107</c:v>
                </c:pt>
                <c:pt idx="483">
                  <c:v>38108</c:v>
                </c:pt>
                <c:pt idx="484">
                  <c:v>38109</c:v>
                </c:pt>
                <c:pt idx="485">
                  <c:v>38110</c:v>
                </c:pt>
                <c:pt idx="486">
                  <c:v>38111</c:v>
                </c:pt>
                <c:pt idx="487">
                  <c:v>38112</c:v>
                </c:pt>
                <c:pt idx="488">
                  <c:v>38113</c:v>
                </c:pt>
                <c:pt idx="489">
                  <c:v>38114</c:v>
                </c:pt>
                <c:pt idx="490">
                  <c:v>38115</c:v>
                </c:pt>
                <c:pt idx="491">
                  <c:v>38116</c:v>
                </c:pt>
                <c:pt idx="492">
                  <c:v>38117</c:v>
                </c:pt>
                <c:pt idx="493">
                  <c:v>38118</c:v>
                </c:pt>
                <c:pt idx="494">
                  <c:v>38119</c:v>
                </c:pt>
                <c:pt idx="495">
                  <c:v>38120</c:v>
                </c:pt>
                <c:pt idx="496">
                  <c:v>38121</c:v>
                </c:pt>
                <c:pt idx="497">
                  <c:v>38122</c:v>
                </c:pt>
                <c:pt idx="498">
                  <c:v>38123</c:v>
                </c:pt>
                <c:pt idx="499">
                  <c:v>38124</c:v>
                </c:pt>
                <c:pt idx="500">
                  <c:v>38125</c:v>
                </c:pt>
                <c:pt idx="501">
                  <c:v>38126</c:v>
                </c:pt>
                <c:pt idx="502">
                  <c:v>38127</c:v>
                </c:pt>
                <c:pt idx="503">
                  <c:v>38128</c:v>
                </c:pt>
                <c:pt idx="504">
                  <c:v>38129</c:v>
                </c:pt>
                <c:pt idx="505">
                  <c:v>38130</c:v>
                </c:pt>
                <c:pt idx="506">
                  <c:v>38131</c:v>
                </c:pt>
                <c:pt idx="507">
                  <c:v>38132</c:v>
                </c:pt>
                <c:pt idx="508">
                  <c:v>38133</c:v>
                </c:pt>
                <c:pt idx="509">
                  <c:v>38134</c:v>
                </c:pt>
                <c:pt idx="510">
                  <c:v>38135</c:v>
                </c:pt>
                <c:pt idx="511">
                  <c:v>38136</c:v>
                </c:pt>
                <c:pt idx="512">
                  <c:v>38137</c:v>
                </c:pt>
                <c:pt idx="513">
                  <c:v>38138</c:v>
                </c:pt>
                <c:pt idx="514">
                  <c:v>38139</c:v>
                </c:pt>
                <c:pt idx="515">
                  <c:v>38140</c:v>
                </c:pt>
                <c:pt idx="516">
                  <c:v>38141</c:v>
                </c:pt>
                <c:pt idx="517">
                  <c:v>38142</c:v>
                </c:pt>
                <c:pt idx="518">
                  <c:v>38143</c:v>
                </c:pt>
                <c:pt idx="519">
                  <c:v>38144</c:v>
                </c:pt>
                <c:pt idx="520">
                  <c:v>38145</c:v>
                </c:pt>
                <c:pt idx="521">
                  <c:v>38146</c:v>
                </c:pt>
                <c:pt idx="522">
                  <c:v>38147</c:v>
                </c:pt>
                <c:pt idx="523">
                  <c:v>38148</c:v>
                </c:pt>
                <c:pt idx="524">
                  <c:v>38149</c:v>
                </c:pt>
                <c:pt idx="525">
                  <c:v>38150</c:v>
                </c:pt>
                <c:pt idx="526">
                  <c:v>38151</c:v>
                </c:pt>
                <c:pt idx="527">
                  <c:v>38152</c:v>
                </c:pt>
                <c:pt idx="528">
                  <c:v>38153</c:v>
                </c:pt>
                <c:pt idx="529">
                  <c:v>38154</c:v>
                </c:pt>
                <c:pt idx="530">
                  <c:v>38155</c:v>
                </c:pt>
                <c:pt idx="531">
                  <c:v>38156</c:v>
                </c:pt>
                <c:pt idx="532">
                  <c:v>38157</c:v>
                </c:pt>
                <c:pt idx="533">
                  <c:v>38158</c:v>
                </c:pt>
                <c:pt idx="534">
                  <c:v>38159</c:v>
                </c:pt>
                <c:pt idx="535">
                  <c:v>38160</c:v>
                </c:pt>
                <c:pt idx="536">
                  <c:v>38161</c:v>
                </c:pt>
                <c:pt idx="537">
                  <c:v>38162</c:v>
                </c:pt>
                <c:pt idx="538">
                  <c:v>38163</c:v>
                </c:pt>
                <c:pt idx="539">
                  <c:v>38164</c:v>
                </c:pt>
                <c:pt idx="540">
                  <c:v>38165</c:v>
                </c:pt>
                <c:pt idx="541">
                  <c:v>38166</c:v>
                </c:pt>
                <c:pt idx="542">
                  <c:v>38167</c:v>
                </c:pt>
                <c:pt idx="543">
                  <c:v>38168</c:v>
                </c:pt>
                <c:pt idx="544">
                  <c:v>38169</c:v>
                </c:pt>
                <c:pt idx="545">
                  <c:v>38170</c:v>
                </c:pt>
                <c:pt idx="546">
                  <c:v>38171</c:v>
                </c:pt>
                <c:pt idx="547">
                  <c:v>38172</c:v>
                </c:pt>
                <c:pt idx="548">
                  <c:v>38173</c:v>
                </c:pt>
                <c:pt idx="549">
                  <c:v>38174</c:v>
                </c:pt>
                <c:pt idx="550">
                  <c:v>38175</c:v>
                </c:pt>
                <c:pt idx="551">
                  <c:v>38176</c:v>
                </c:pt>
                <c:pt idx="552">
                  <c:v>38177</c:v>
                </c:pt>
                <c:pt idx="553">
                  <c:v>38178</c:v>
                </c:pt>
                <c:pt idx="554">
                  <c:v>38179</c:v>
                </c:pt>
                <c:pt idx="555">
                  <c:v>38180</c:v>
                </c:pt>
                <c:pt idx="556">
                  <c:v>38181</c:v>
                </c:pt>
                <c:pt idx="557">
                  <c:v>38182</c:v>
                </c:pt>
                <c:pt idx="558">
                  <c:v>38183</c:v>
                </c:pt>
                <c:pt idx="559">
                  <c:v>38184</c:v>
                </c:pt>
                <c:pt idx="560">
                  <c:v>38185</c:v>
                </c:pt>
                <c:pt idx="561">
                  <c:v>38186</c:v>
                </c:pt>
                <c:pt idx="562">
                  <c:v>38187</c:v>
                </c:pt>
                <c:pt idx="563">
                  <c:v>38188</c:v>
                </c:pt>
                <c:pt idx="564">
                  <c:v>38189</c:v>
                </c:pt>
                <c:pt idx="565">
                  <c:v>38190</c:v>
                </c:pt>
                <c:pt idx="566">
                  <c:v>38191</c:v>
                </c:pt>
                <c:pt idx="567">
                  <c:v>38192</c:v>
                </c:pt>
                <c:pt idx="568">
                  <c:v>38193</c:v>
                </c:pt>
                <c:pt idx="569">
                  <c:v>38194</c:v>
                </c:pt>
                <c:pt idx="570">
                  <c:v>38195</c:v>
                </c:pt>
                <c:pt idx="571">
                  <c:v>38196</c:v>
                </c:pt>
                <c:pt idx="572">
                  <c:v>38197</c:v>
                </c:pt>
                <c:pt idx="573">
                  <c:v>38198</c:v>
                </c:pt>
                <c:pt idx="574">
                  <c:v>38199</c:v>
                </c:pt>
                <c:pt idx="575">
                  <c:v>38200</c:v>
                </c:pt>
                <c:pt idx="576">
                  <c:v>38201</c:v>
                </c:pt>
                <c:pt idx="577">
                  <c:v>38202</c:v>
                </c:pt>
                <c:pt idx="578">
                  <c:v>38203</c:v>
                </c:pt>
                <c:pt idx="579">
                  <c:v>38204</c:v>
                </c:pt>
                <c:pt idx="580">
                  <c:v>38205</c:v>
                </c:pt>
                <c:pt idx="581">
                  <c:v>38206</c:v>
                </c:pt>
                <c:pt idx="582">
                  <c:v>38207</c:v>
                </c:pt>
                <c:pt idx="583">
                  <c:v>38208</c:v>
                </c:pt>
                <c:pt idx="584">
                  <c:v>38209</c:v>
                </c:pt>
                <c:pt idx="585">
                  <c:v>38210</c:v>
                </c:pt>
                <c:pt idx="586">
                  <c:v>38211</c:v>
                </c:pt>
                <c:pt idx="587">
                  <c:v>38212</c:v>
                </c:pt>
                <c:pt idx="588">
                  <c:v>38213</c:v>
                </c:pt>
                <c:pt idx="589">
                  <c:v>38214</c:v>
                </c:pt>
                <c:pt idx="590">
                  <c:v>38215</c:v>
                </c:pt>
                <c:pt idx="591">
                  <c:v>38216</c:v>
                </c:pt>
                <c:pt idx="592">
                  <c:v>38217</c:v>
                </c:pt>
                <c:pt idx="593">
                  <c:v>38218</c:v>
                </c:pt>
                <c:pt idx="594">
                  <c:v>38219</c:v>
                </c:pt>
                <c:pt idx="595">
                  <c:v>38220</c:v>
                </c:pt>
                <c:pt idx="596">
                  <c:v>38221</c:v>
                </c:pt>
                <c:pt idx="597">
                  <c:v>38222</c:v>
                </c:pt>
                <c:pt idx="598">
                  <c:v>38223</c:v>
                </c:pt>
                <c:pt idx="599">
                  <c:v>38224</c:v>
                </c:pt>
                <c:pt idx="600">
                  <c:v>38225</c:v>
                </c:pt>
                <c:pt idx="601">
                  <c:v>38226</c:v>
                </c:pt>
                <c:pt idx="602">
                  <c:v>38227</c:v>
                </c:pt>
                <c:pt idx="603">
                  <c:v>38228</c:v>
                </c:pt>
                <c:pt idx="604">
                  <c:v>38229</c:v>
                </c:pt>
                <c:pt idx="605">
                  <c:v>38230</c:v>
                </c:pt>
                <c:pt idx="606">
                  <c:v>38231</c:v>
                </c:pt>
                <c:pt idx="607">
                  <c:v>38232</c:v>
                </c:pt>
                <c:pt idx="608">
                  <c:v>38233</c:v>
                </c:pt>
                <c:pt idx="609">
                  <c:v>38234</c:v>
                </c:pt>
                <c:pt idx="610">
                  <c:v>38235</c:v>
                </c:pt>
                <c:pt idx="611">
                  <c:v>38236</c:v>
                </c:pt>
                <c:pt idx="612">
                  <c:v>38237</c:v>
                </c:pt>
                <c:pt idx="613">
                  <c:v>38238</c:v>
                </c:pt>
                <c:pt idx="614">
                  <c:v>38239</c:v>
                </c:pt>
                <c:pt idx="615">
                  <c:v>38240</c:v>
                </c:pt>
                <c:pt idx="616">
                  <c:v>38241</c:v>
                </c:pt>
                <c:pt idx="617">
                  <c:v>38242</c:v>
                </c:pt>
                <c:pt idx="618">
                  <c:v>38243</c:v>
                </c:pt>
                <c:pt idx="619">
                  <c:v>38244</c:v>
                </c:pt>
                <c:pt idx="620">
                  <c:v>38245</c:v>
                </c:pt>
                <c:pt idx="621">
                  <c:v>38246</c:v>
                </c:pt>
                <c:pt idx="622">
                  <c:v>38247</c:v>
                </c:pt>
                <c:pt idx="623">
                  <c:v>38248</c:v>
                </c:pt>
                <c:pt idx="624">
                  <c:v>38249</c:v>
                </c:pt>
                <c:pt idx="625">
                  <c:v>38250</c:v>
                </c:pt>
                <c:pt idx="626">
                  <c:v>38251</c:v>
                </c:pt>
                <c:pt idx="627">
                  <c:v>38252</c:v>
                </c:pt>
                <c:pt idx="628">
                  <c:v>38253</c:v>
                </c:pt>
                <c:pt idx="629">
                  <c:v>38254</c:v>
                </c:pt>
                <c:pt idx="630">
                  <c:v>38255</c:v>
                </c:pt>
                <c:pt idx="631">
                  <c:v>38256</c:v>
                </c:pt>
                <c:pt idx="632">
                  <c:v>38257</c:v>
                </c:pt>
                <c:pt idx="633">
                  <c:v>38258</c:v>
                </c:pt>
                <c:pt idx="634">
                  <c:v>38259</c:v>
                </c:pt>
                <c:pt idx="635">
                  <c:v>38260</c:v>
                </c:pt>
                <c:pt idx="636">
                  <c:v>38261</c:v>
                </c:pt>
                <c:pt idx="637">
                  <c:v>38262</c:v>
                </c:pt>
                <c:pt idx="638">
                  <c:v>38263</c:v>
                </c:pt>
                <c:pt idx="639">
                  <c:v>38264</c:v>
                </c:pt>
                <c:pt idx="640">
                  <c:v>38265</c:v>
                </c:pt>
                <c:pt idx="641">
                  <c:v>38266</c:v>
                </c:pt>
                <c:pt idx="642">
                  <c:v>38267</c:v>
                </c:pt>
                <c:pt idx="643">
                  <c:v>38268</c:v>
                </c:pt>
                <c:pt idx="644">
                  <c:v>38269</c:v>
                </c:pt>
                <c:pt idx="645">
                  <c:v>38270</c:v>
                </c:pt>
                <c:pt idx="646">
                  <c:v>38271</c:v>
                </c:pt>
                <c:pt idx="647">
                  <c:v>38272</c:v>
                </c:pt>
                <c:pt idx="648">
                  <c:v>38273</c:v>
                </c:pt>
                <c:pt idx="649">
                  <c:v>38274</c:v>
                </c:pt>
                <c:pt idx="650">
                  <c:v>38275</c:v>
                </c:pt>
                <c:pt idx="651">
                  <c:v>38276</c:v>
                </c:pt>
                <c:pt idx="652">
                  <c:v>38277</c:v>
                </c:pt>
                <c:pt idx="653">
                  <c:v>38278</c:v>
                </c:pt>
                <c:pt idx="654">
                  <c:v>38279</c:v>
                </c:pt>
                <c:pt idx="655">
                  <c:v>38280</c:v>
                </c:pt>
                <c:pt idx="656">
                  <c:v>38281</c:v>
                </c:pt>
                <c:pt idx="657">
                  <c:v>38282</c:v>
                </c:pt>
                <c:pt idx="658">
                  <c:v>38283</c:v>
                </c:pt>
                <c:pt idx="659">
                  <c:v>38284</c:v>
                </c:pt>
                <c:pt idx="660">
                  <c:v>38285</c:v>
                </c:pt>
                <c:pt idx="661">
                  <c:v>38286</c:v>
                </c:pt>
                <c:pt idx="662">
                  <c:v>38287</c:v>
                </c:pt>
                <c:pt idx="663">
                  <c:v>38288</c:v>
                </c:pt>
                <c:pt idx="664">
                  <c:v>38289</c:v>
                </c:pt>
                <c:pt idx="665">
                  <c:v>38290</c:v>
                </c:pt>
                <c:pt idx="666">
                  <c:v>38291</c:v>
                </c:pt>
                <c:pt idx="667">
                  <c:v>38292</c:v>
                </c:pt>
                <c:pt idx="668">
                  <c:v>38293</c:v>
                </c:pt>
                <c:pt idx="669">
                  <c:v>38294</c:v>
                </c:pt>
                <c:pt idx="670">
                  <c:v>38295</c:v>
                </c:pt>
                <c:pt idx="671">
                  <c:v>38296</c:v>
                </c:pt>
                <c:pt idx="672">
                  <c:v>38297</c:v>
                </c:pt>
                <c:pt idx="673">
                  <c:v>38298</c:v>
                </c:pt>
                <c:pt idx="674">
                  <c:v>38299</c:v>
                </c:pt>
                <c:pt idx="675">
                  <c:v>38300</c:v>
                </c:pt>
                <c:pt idx="676">
                  <c:v>38301</c:v>
                </c:pt>
                <c:pt idx="677">
                  <c:v>38302</c:v>
                </c:pt>
                <c:pt idx="678">
                  <c:v>38303</c:v>
                </c:pt>
                <c:pt idx="679">
                  <c:v>38304</c:v>
                </c:pt>
                <c:pt idx="680">
                  <c:v>38305</c:v>
                </c:pt>
                <c:pt idx="681">
                  <c:v>38306</c:v>
                </c:pt>
                <c:pt idx="682">
                  <c:v>38307</c:v>
                </c:pt>
                <c:pt idx="683">
                  <c:v>38308</c:v>
                </c:pt>
                <c:pt idx="684">
                  <c:v>38309</c:v>
                </c:pt>
                <c:pt idx="685">
                  <c:v>38310</c:v>
                </c:pt>
                <c:pt idx="686">
                  <c:v>38311</c:v>
                </c:pt>
                <c:pt idx="687">
                  <c:v>38312</c:v>
                </c:pt>
                <c:pt idx="688">
                  <c:v>38313</c:v>
                </c:pt>
                <c:pt idx="689">
                  <c:v>38314</c:v>
                </c:pt>
                <c:pt idx="690">
                  <c:v>38315</c:v>
                </c:pt>
                <c:pt idx="691">
                  <c:v>38316</c:v>
                </c:pt>
                <c:pt idx="692">
                  <c:v>38317</c:v>
                </c:pt>
                <c:pt idx="693">
                  <c:v>38318</c:v>
                </c:pt>
                <c:pt idx="694">
                  <c:v>38319</c:v>
                </c:pt>
                <c:pt idx="695">
                  <c:v>38320</c:v>
                </c:pt>
                <c:pt idx="696">
                  <c:v>38321</c:v>
                </c:pt>
                <c:pt idx="697">
                  <c:v>38322</c:v>
                </c:pt>
                <c:pt idx="698">
                  <c:v>38323</c:v>
                </c:pt>
                <c:pt idx="699">
                  <c:v>38324</c:v>
                </c:pt>
                <c:pt idx="700">
                  <c:v>38325</c:v>
                </c:pt>
                <c:pt idx="701">
                  <c:v>38326</c:v>
                </c:pt>
                <c:pt idx="702">
                  <c:v>38327</c:v>
                </c:pt>
                <c:pt idx="703">
                  <c:v>38328</c:v>
                </c:pt>
                <c:pt idx="704">
                  <c:v>38329</c:v>
                </c:pt>
                <c:pt idx="705">
                  <c:v>38330</c:v>
                </c:pt>
                <c:pt idx="706">
                  <c:v>38331</c:v>
                </c:pt>
                <c:pt idx="707">
                  <c:v>38332</c:v>
                </c:pt>
                <c:pt idx="708">
                  <c:v>38333</c:v>
                </c:pt>
                <c:pt idx="709">
                  <c:v>38334</c:v>
                </c:pt>
                <c:pt idx="710">
                  <c:v>38335</c:v>
                </c:pt>
                <c:pt idx="711">
                  <c:v>38336</c:v>
                </c:pt>
                <c:pt idx="712">
                  <c:v>38337</c:v>
                </c:pt>
                <c:pt idx="713">
                  <c:v>38338</c:v>
                </c:pt>
                <c:pt idx="714">
                  <c:v>38339</c:v>
                </c:pt>
                <c:pt idx="715">
                  <c:v>38340</c:v>
                </c:pt>
                <c:pt idx="716">
                  <c:v>38341</c:v>
                </c:pt>
                <c:pt idx="717">
                  <c:v>38342</c:v>
                </c:pt>
                <c:pt idx="718">
                  <c:v>38343</c:v>
                </c:pt>
                <c:pt idx="719">
                  <c:v>38344</c:v>
                </c:pt>
                <c:pt idx="720">
                  <c:v>38345</c:v>
                </c:pt>
                <c:pt idx="721">
                  <c:v>38346</c:v>
                </c:pt>
                <c:pt idx="722">
                  <c:v>38347</c:v>
                </c:pt>
                <c:pt idx="723">
                  <c:v>38348</c:v>
                </c:pt>
                <c:pt idx="724">
                  <c:v>38349</c:v>
                </c:pt>
                <c:pt idx="725">
                  <c:v>38350</c:v>
                </c:pt>
                <c:pt idx="726">
                  <c:v>38351</c:v>
                </c:pt>
                <c:pt idx="727">
                  <c:v>38352</c:v>
                </c:pt>
                <c:pt idx="728">
                  <c:v>38353</c:v>
                </c:pt>
                <c:pt idx="729">
                  <c:v>38354</c:v>
                </c:pt>
                <c:pt idx="730">
                  <c:v>38355</c:v>
                </c:pt>
                <c:pt idx="731">
                  <c:v>38356</c:v>
                </c:pt>
                <c:pt idx="732">
                  <c:v>38357</c:v>
                </c:pt>
                <c:pt idx="733">
                  <c:v>38358</c:v>
                </c:pt>
                <c:pt idx="734">
                  <c:v>38359</c:v>
                </c:pt>
                <c:pt idx="735">
                  <c:v>38360</c:v>
                </c:pt>
                <c:pt idx="736">
                  <c:v>38361</c:v>
                </c:pt>
                <c:pt idx="737">
                  <c:v>38362</c:v>
                </c:pt>
                <c:pt idx="738">
                  <c:v>38363</c:v>
                </c:pt>
                <c:pt idx="739">
                  <c:v>38364</c:v>
                </c:pt>
                <c:pt idx="740">
                  <c:v>38365</c:v>
                </c:pt>
                <c:pt idx="741">
                  <c:v>38366</c:v>
                </c:pt>
                <c:pt idx="742">
                  <c:v>38367</c:v>
                </c:pt>
                <c:pt idx="743">
                  <c:v>38368</c:v>
                </c:pt>
                <c:pt idx="744">
                  <c:v>38369</c:v>
                </c:pt>
                <c:pt idx="745">
                  <c:v>38370</c:v>
                </c:pt>
                <c:pt idx="746">
                  <c:v>38371</c:v>
                </c:pt>
                <c:pt idx="747">
                  <c:v>38372</c:v>
                </c:pt>
                <c:pt idx="748">
                  <c:v>38373</c:v>
                </c:pt>
                <c:pt idx="749">
                  <c:v>38374</c:v>
                </c:pt>
                <c:pt idx="750">
                  <c:v>38375</c:v>
                </c:pt>
                <c:pt idx="751">
                  <c:v>38376</c:v>
                </c:pt>
                <c:pt idx="752">
                  <c:v>38377</c:v>
                </c:pt>
                <c:pt idx="753">
                  <c:v>38378</c:v>
                </c:pt>
                <c:pt idx="754">
                  <c:v>38379</c:v>
                </c:pt>
                <c:pt idx="755">
                  <c:v>38380</c:v>
                </c:pt>
                <c:pt idx="756">
                  <c:v>38381</c:v>
                </c:pt>
                <c:pt idx="757">
                  <c:v>38382</c:v>
                </c:pt>
                <c:pt idx="758">
                  <c:v>38383</c:v>
                </c:pt>
                <c:pt idx="759">
                  <c:v>38384</c:v>
                </c:pt>
                <c:pt idx="760">
                  <c:v>38385</c:v>
                </c:pt>
                <c:pt idx="761">
                  <c:v>38386</c:v>
                </c:pt>
                <c:pt idx="762">
                  <c:v>38387</c:v>
                </c:pt>
                <c:pt idx="763">
                  <c:v>38388</c:v>
                </c:pt>
                <c:pt idx="764">
                  <c:v>38389</c:v>
                </c:pt>
                <c:pt idx="765">
                  <c:v>38390</c:v>
                </c:pt>
                <c:pt idx="766">
                  <c:v>38391</c:v>
                </c:pt>
                <c:pt idx="767">
                  <c:v>38392</c:v>
                </c:pt>
                <c:pt idx="768">
                  <c:v>38393</c:v>
                </c:pt>
                <c:pt idx="769">
                  <c:v>38394</c:v>
                </c:pt>
                <c:pt idx="770">
                  <c:v>38395</c:v>
                </c:pt>
                <c:pt idx="771">
                  <c:v>38396</c:v>
                </c:pt>
                <c:pt idx="772">
                  <c:v>38397</c:v>
                </c:pt>
                <c:pt idx="773">
                  <c:v>38398</c:v>
                </c:pt>
                <c:pt idx="774">
                  <c:v>38399</c:v>
                </c:pt>
                <c:pt idx="775">
                  <c:v>38400</c:v>
                </c:pt>
                <c:pt idx="776">
                  <c:v>38401</c:v>
                </c:pt>
                <c:pt idx="777">
                  <c:v>38402</c:v>
                </c:pt>
                <c:pt idx="778">
                  <c:v>38403</c:v>
                </c:pt>
                <c:pt idx="779">
                  <c:v>38404</c:v>
                </c:pt>
                <c:pt idx="780">
                  <c:v>38405</c:v>
                </c:pt>
                <c:pt idx="781">
                  <c:v>38406</c:v>
                </c:pt>
                <c:pt idx="782">
                  <c:v>38407</c:v>
                </c:pt>
                <c:pt idx="783">
                  <c:v>38408</c:v>
                </c:pt>
                <c:pt idx="784">
                  <c:v>38409</c:v>
                </c:pt>
                <c:pt idx="785">
                  <c:v>38410</c:v>
                </c:pt>
                <c:pt idx="786">
                  <c:v>38411</c:v>
                </c:pt>
                <c:pt idx="787">
                  <c:v>38412</c:v>
                </c:pt>
                <c:pt idx="788">
                  <c:v>38413</c:v>
                </c:pt>
                <c:pt idx="789">
                  <c:v>38414</c:v>
                </c:pt>
                <c:pt idx="790">
                  <c:v>38415</c:v>
                </c:pt>
                <c:pt idx="791">
                  <c:v>38416</c:v>
                </c:pt>
                <c:pt idx="792">
                  <c:v>38417</c:v>
                </c:pt>
                <c:pt idx="793">
                  <c:v>38418</c:v>
                </c:pt>
                <c:pt idx="794">
                  <c:v>38419</c:v>
                </c:pt>
                <c:pt idx="795">
                  <c:v>38420</c:v>
                </c:pt>
                <c:pt idx="796">
                  <c:v>38421</c:v>
                </c:pt>
                <c:pt idx="797">
                  <c:v>38422</c:v>
                </c:pt>
                <c:pt idx="798">
                  <c:v>38423</c:v>
                </c:pt>
                <c:pt idx="799">
                  <c:v>38424</c:v>
                </c:pt>
                <c:pt idx="800">
                  <c:v>38425</c:v>
                </c:pt>
                <c:pt idx="801">
                  <c:v>38426</c:v>
                </c:pt>
                <c:pt idx="802">
                  <c:v>38427</c:v>
                </c:pt>
                <c:pt idx="803">
                  <c:v>38428</c:v>
                </c:pt>
                <c:pt idx="804">
                  <c:v>38429</c:v>
                </c:pt>
                <c:pt idx="805">
                  <c:v>38430</c:v>
                </c:pt>
                <c:pt idx="806">
                  <c:v>38431</c:v>
                </c:pt>
                <c:pt idx="807">
                  <c:v>38432</c:v>
                </c:pt>
                <c:pt idx="808">
                  <c:v>38433</c:v>
                </c:pt>
                <c:pt idx="809">
                  <c:v>38434</c:v>
                </c:pt>
                <c:pt idx="810">
                  <c:v>38435</c:v>
                </c:pt>
                <c:pt idx="811">
                  <c:v>38436</c:v>
                </c:pt>
                <c:pt idx="812">
                  <c:v>38437</c:v>
                </c:pt>
                <c:pt idx="813">
                  <c:v>38438</c:v>
                </c:pt>
                <c:pt idx="814">
                  <c:v>38439</c:v>
                </c:pt>
                <c:pt idx="815">
                  <c:v>38440</c:v>
                </c:pt>
                <c:pt idx="816">
                  <c:v>38441</c:v>
                </c:pt>
                <c:pt idx="817">
                  <c:v>38442</c:v>
                </c:pt>
                <c:pt idx="818">
                  <c:v>38443</c:v>
                </c:pt>
                <c:pt idx="819">
                  <c:v>38444</c:v>
                </c:pt>
                <c:pt idx="820">
                  <c:v>38445</c:v>
                </c:pt>
                <c:pt idx="821">
                  <c:v>38446</c:v>
                </c:pt>
                <c:pt idx="822">
                  <c:v>38447</c:v>
                </c:pt>
                <c:pt idx="823">
                  <c:v>38448</c:v>
                </c:pt>
                <c:pt idx="824">
                  <c:v>38449</c:v>
                </c:pt>
                <c:pt idx="825">
                  <c:v>38450</c:v>
                </c:pt>
                <c:pt idx="826">
                  <c:v>38451</c:v>
                </c:pt>
                <c:pt idx="827">
                  <c:v>38452</c:v>
                </c:pt>
                <c:pt idx="828">
                  <c:v>38453</c:v>
                </c:pt>
                <c:pt idx="829">
                  <c:v>38454</c:v>
                </c:pt>
                <c:pt idx="830">
                  <c:v>38455</c:v>
                </c:pt>
                <c:pt idx="831">
                  <c:v>38456</c:v>
                </c:pt>
                <c:pt idx="832">
                  <c:v>38457</c:v>
                </c:pt>
                <c:pt idx="833">
                  <c:v>38458</c:v>
                </c:pt>
                <c:pt idx="834">
                  <c:v>38459</c:v>
                </c:pt>
                <c:pt idx="835">
                  <c:v>38460</c:v>
                </c:pt>
                <c:pt idx="836">
                  <c:v>38461</c:v>
                </c:pt>
                <c:pt idx="837">
                  <c:v>38462</c:v>
                </c:pt>
                <c:pt idx="838">
                  <c:v>38463</c:v>
                </c:pt>
                <c:pt idx="839">
                  <c:v>38464</c:v>
                </c:pt>
                <c:pt idx="840">
                  <c:v>38465</c:v>
                </c:pt>
                <c:pt idx="841">
                  <c:v>38466</c:v>
                </c:pt>
                <c:pt idx="842">
                  <c:v>38467</c:v>
                </c:pt>
                <c:pt idx="843">
                  <c:v>38468</c:v>
                </c:pt>
                <c:pt idx="844">
                  <c:v>38469</c:v>
                </c:pt>
                <c:pt idx="845">
                  <c:v>38470</c:v>
                </c:pt>
                <c:pt idx="846">
                  <c:v>38471</c:v>
                </c:pt>
                <c:pt idx="847">
                  <c:v>38472</c:v>
                </c:pt>
                <c:pt idx="848">
                  <c:v>38473</c:v>
                </c:pt>
                <c:pt idx="849">
                  <c:v>38474</c:v>
                </c:pt>
                <c:pt idx="850">
                  <c:v>38475</c:v>
                </c:pt>
                <c:pt idx="851">
                  <c:v>38476</c:v>
                </c:pt>
                <c:pt idx="852">
                  <c:v>38477</c:v>
                </c:pt>
                <c:pt idx="853">
                  <c:v>38478</c:v>
                </c:pt>
                <c:pt idx="854">
                  <c:v>38479</c:v>
                </c:pt>
                <c:pt idx="855">
                  <c:v>38480</c:v>
                </c:pt>
                <c:pt idx="856">
                  <c:v>38481</c:v>
                </c:pt>
                <c:pt idx="857">
                  <c:v>38482</c:v>
                </c:pt>
                <c:pt idx="858">
                  <c:v>38483</c:v>
                </c:pt>
                <c:pt idx="859">
                  <c:v>38484</c:v>
                </c:pt>
                <c:pt idx="860">
                  <c:v>38485</c:v>
                </c:pt>
                <c:pt idx="861">
                  <c:v>38486</c:v>
                </c:pt>
                <c:pt idx="862">
                  <c:v>38487</c:v>
                </c:pt>
                <c:pt idx="863">
                  <c:v>38488</c:v>
                </c:pt>
                <c:pt idx="864">
                  <c:v>38489</c:v>
                </c:pt>
                <c:pt idx="865">
                  <c:v>38490</c:v>
                </c:pt>
                <c:pt idx="866">
                  <c:v>38491</c:v>
                </c:pt>
                <c:pt idx="867">
                  <c:v>38492</c:v>
                </c:pt>
                <c:pt idx="868">
                  <c:v>38493</c:v>
                </c:pt>
                <c:pt idx="869">
                  <c:v>38494</c:v>
                </c:pt>
                <c:pt idx="870">
                  <c:v>38495</c:v>
                </c:pt>
                <c:pt idx="871">
                  <c:v>38496</c:v>
                </c:pt>
                <c:pt idx="872">
                  <c:v>38497</c:v>
                </c:pt>
                <c:pt idx="873">
                  <c:v>38498</c:v>
                </c:pt>
                <c:pt idx="874">
                  <c:v>38499</c:v>
                </c:pt>
                <c:pt idx="875">
                  <c:v>38500</c:v>
                </c:pt>
                <c:pt idx="876">
                  <c:v>38501</c:v>
                </c:pt>
                <c:pt idx="877">
                  <c:v>38502</c:v>
                </c:pt>
                <c:pt idx="878">
                  <c:v>38503</c:v>
                </c:pt>
                <c:pt idx="879">
                  <c:v>38504</c:v>
                </c:pt>
                <c:pt idx="880">
                  <c:v>38505</c:v>
                </c:pt>
                <c:pt idx="881">
                  <c:v>38506</c:v>
                </c:pt>
                <c:pt idx="882">
                  <c:v>38507</c:v>
                </c:pt>
                <c:pt idx="883">
                  <c:v>38508</c:v>
                </c:pt>
                <c:pt idx="884">
                  <c:v>38509</c:v>
                </c:pt>
                <c:pt idx="885">
                  <c:v>38510</c:v>
                </c:pt>
                <c:pt idx="886">
                  <c:v>38511</c:v>
                </c:pt>
                <c:pt idx="887">
                  <c:v>38512</c:v>
                </c:pt>
                <c:pt idx="888">
                  <c:v>38513</c:v>
                </c:pt>
                <c:pt idx="889">
                  <c:v>38514</c:v>
                </c:pt>
                <c:pt idx="890">
                  <c:v>38515</c:v>
                </c:pt>
                <c:pt idx="891">
                  <c:v>38516</c:v>
                </c:pt>
                <c:pt idx="892">
                  <c:v>38517</c:v>
                </c:pt>
                <c:pt idx="893">
                  <c:v>38518</c:v>
                </c:pt>
                <c:pt idx="894">
                  <c:v>38519</c:v>
                </c:pt>
                <c:pt idx="895">
                  <c:v>38520</c:v>
                </c:pt>
                <c:pt idx="896">
                  <c:v>38521</c:v>
                </c:pt>
                <c:pt idx="897">
                  <c:v>38522</c:v>
                </c:pt>
                <c:pt idx="898">
                  <c:v>38523</c:v>
                </c:pt>
                <c:pt idx="899">
                  <c:v>38524</c:v>
                </c:pt>
                <c:pt idx="900">
                  <c:v>38525</c:v>
                </c:pt>
                <c:pt idx="901">
                  <c:v>38526</c:v>
                </c:pt>
                <c:pt idx="902">
                  <c:v>38527</c:v>
                </c:pt>
                <c:pt idx="903">
                  <c:v>38528</c:v>
                </c:pt>
                <c:pt idx="904">
                  <c:v>38529</c:v>
                </c:pt>
                <c:pt idx="905">
                  <c:v>38530</c:v>
                </c:pt>
                <c:pt idx="906">
                  <c:v>38531</c:v>
                </c:pt>
                <c:pt idx="907">
                  <c:v>38532</c:v>
                </c:pt>
                <c:pt idx="908">
                  <c:v>38533</c:v>
                </c:pt>
                <c:pt idx="909">
                  <c:v>38534</c:v>
                </c:pt>
                <c:pt idx="910">
                  <c:v>38535</c:v>
                </c:pt>
                <c:pt idx="911">
                  <c:v>38536</c:v>
                </c:pt>
                <c:pt idx="912">
                  <c:v>38537</c:v>
                </c:pt>
                <c:pt idx="913">
                  <c:v>38538</c:v>
                </c:pt>
                <c:pt idx="914">
                  <c:v>38539</c:v>
                </c:pt>
                <c:pt idx="915">
                  <c:v>38540</c:v>
                </c:pt>
                <c:pt idx="916">
                  <c:v>38541</c:v>
                </c:pt>
                <c:pt idx="917">
                  <c:v>38542</c:v>
                </c:pt>
                <c:pt idx="918">
                  <c:v>38543</c:v>
                </c:pt>
                <c:pt idx="919">
                  <c:v>38544</c:v>
                </c:pt>
                <c:pt idx="920">
                  <c:v>38545</c:v>
                </c:pt>
                <c:pt idx="921">
                  <c:v>38546</c:v>
                </c:pt>
                <c:pt idx="922">
                  <c:v>38547</c:v>
                </c:pt>
                <c:pt idx="923">
                  <c:v>38548</c:v>
                </c:pt>
                <c:pt idx="924">
                  <c:v>38549</c:v>
                </c:pt>
                <c:pt idx="925">
                  <c:v>38550</c:v>
                </c:pt>
                <c:pt idx="926">
                  <c:v>38551</c:v>
                </c:pt>
                <c:pt idx="927">
                  <c:v>38552</c:v>
                </c:pt>
                <c:pt idx="928">
                  <c:v>38553</c:v>
                </c:pt>
                <c:pt idx="929">
                  <c:v>38554</c:v>
                </c:pt>
                <c:pt idx="930">
                  <c:v>38555</c:v>
                </c:pt>
                <c:pt idx="931">
                  <c:v>38556</c:v>
                </c:pt>
                <c:pt idx="932">
                  <c:v>38557</c:v>
                </c:pt>
                <c:pt idx="933">
                  <c:v>38558</c:v>
                </c:pt>
                <c:pt idx="934">
                  <c:v>38559</c:v>
                </c:pt>
                <c:pt idx="935">
                  <c:v>38560</c:v>
                </c:pt>
                <c:pt idx="936">
                  <c:v>38562</c:v>
                </c:pt>
                <c:pt idx="937">
                  <c:v>38563</c:v>
                </c:pt>
                <c:pt idx="938">
                  <c:v>38564</c:v>
                </c:pt>
                <c:pt idx="939">
                  <c:v>38565</c:v>
                </c:pt>
                <c:pt idx="940">
                  <c:v>38566</c:v>
                </c:pt>
                <c:pt idx="941">
                  <c:v>38567</c:v>
                </c:pt>
                <c:pt idx="942">
                  <c:v>38568</c:v>
                </c:pt>
                <c:pt idx="943">
                  <c:v>38569</c:v>
                </c:pt>
                <c:pt idx="944">
                  <c:v>38570</c:v>
                </c:pt>
                <c:pt idx="945">
                  <c:v>38571</c:v>
                </c:pt>
                <c:pt idx="946">
                  <c:v>38572</c:v>
                </c:pt>
                <c:pt idx="947">
                  <c:v>38573</c:v>
                </c:pt>
                <c:pt idx="948">
                  <c:v>38574</c:v>
                </c:pt>
                <c:pt idx="949">
                  <c:v>38575</c:v>
                </c:pt>
                <c:pt idx="950">
                  <c:v>38576</c:v>
                </c:pt>
                <c:pt idx="951">
                  <c:v>38577</c:v>
                </c:pt>
                <c:pt idx="952">
                  <c:v>38578</c:v>
                </c:pt>
                <c:pt idx="953">
                  <c:v>38579</c:v>
                </c:pt>
                <c:pt idx="954">
                  <c:v>38580</c:v>
                </c:pt>
                <c:pt idx="955">
                  <c:v>38581</c:v>
                </c:pt>
                <c:pt idx="956">
                  <c:v>38582</c:v>
                </c:pt>
                <c:pt idx="957">
                  <c:v>38583</c:v>
                </c:pt>
                <c:pt idx="958">
                  <c:v>38584</c:v>
                </c:pt>
                <c:pt idx="959">
                  <c:v>38585</c:v>
                </c:pt>
                <c:pt idx="960">
                  <c:v>38586</c:v>
                </c:pt>
                <c:pt idx="961">
                  <c:v>38587</c:v>
                </c:pt>
                <c:pt idx="962">
                  <c:v>38588</c:v>
                </c:pt>
                <c:pt idx="963">
                  <c:v>38589</c:v>
                </c:pt>
                <c:pt idx="964">
                  <c:v>38590</c:v>
                </c:pt>
                <c:pt idx="965">
                  <c:v>38591</c:v>
                </c:pt>
                <c:pt idx="966">
                  <c:v>38592</c:v>
                </c:pt>
                <c:pt idx="967">
                  <c:v>38593</c:v>
                </c:pt>
                <c:pt idx="968">
                  <c:v>38594</c:v>
                </c:pt>
                <c:pt idx="969">
                  <c:v>38595</c:v>
                </c:pt>
                <c:pt idx="970">
                  <c:v>38596</c:v>
                </c:pt>
                <c:pt idx="971">
                  <c:v>38597</c:v>
                </c:pt>
                <c:pt idx="972">
                  <c:v>38598</c:v>
                </c:pt>
                <c:pt idx="973">
                  <c:v>38599</c:v>
                </c:pt>
                <c:pt idx="974">
                  <c:v>38600</c:v>
                </c:pt>
                <c:pt idx="975">
                  <c:v>38601</c:v>
                </c:pt>
                <c:pt idx="976">
                  <c:v>38602</c:v>
                </c:pt>
                <c:pt idx="977">
                  <c:v>38603</c:v>
                </c:pt>
                <c:pt idx="978">
                  <c:v>38604</c:v>
                </c:pt>
                <c:pt idx="979">
                  <c:v>38605</c:v>
                </c:pt>
                <c:pt idx="980">
                  <c:v>38606</c:v>
                </c:pt>
                <c:pt idx="981">
                  <c:v>38607</c:v>
                </c:pt>
                <c:pt idx="982">
                  <c:v>38608</c:v>
                </c:pt>
                <c:pt idx="983">
                  <c:v>38609</c:v>
                </c:pt>
                <c:pt idx="984">
                  <c:v>38610</c:v>
                </c:pt>
                <c:pt idx="985">
                  <c:v>38611</c:v>
                </c:pt>
                <c:pt idx="986">
                  <c:v>38612</c:v>
                </c:pt>
                <c:pt idx="987">
                  <c:v>38613</c:v>
                </c:pt>
                <c:pt idx="988">
                  <c:v>38614</c:v>
                </c:pt>
                <c:pt idx="989">
                  <c:v>38615</c:v>
                </c:pt>
                <c:pt idx="990">
                  <c:v>38616</c:v>
                </c:pt>
                <c:pt idx="991">
                  <c:v>38617</c:v>
                </c:pt>
                <c:pt idx="992">
                  <c:v>38618</c:v>
                </c:pt>
                <c:pt idx="993">
                  <c:v>38619</c:v>
                </c:pt>
                <c:pt idx="994">
                  <c:v>38620</c:v>
                </c:pt>
                <c:pt idx="995">
                  <c:v>38621</c:v>
                </c:pt>
                <c:pt idx="996">
                  <c:v>38622</c:v>
                </c:pt>
                <c:pt idx="997">
                  <c:v>38623</c:v>
                </c:pt>
                <c:pt idx="998">
                  <c:v>38624</c:v>
                </c:pt>
                <c:pt idx="999">
                  <c:v>38625</c:v>
                </c:pt>
                <c:pt idx="1000">
                  <c:v>38626</c:v>
                </c:pt>
                <c:pt idx="1001">
                  <c:v>38627</c:v>
                </c:pt>
                <c:pt idx="1002">
                  <c:v>38628</c:v>
                </c:pt>
                <c:pt idx="1003">
                  <c:v>38629</c:v>
                </c:pt>
                <c:pt idx="1004">
                  <c:v>38630</c:v>
                </c:pt>
                <c:pt idx="1005">
                  <c:v>38631</c:v>
                </c:pt>
                <c:pt idx="1006">
                  <c:v>38632</c:v>
                </c:pt>
                <c:pt idx="1007">
                  <c:v>38633</c:v>
                </c:pt>
                <c:pt idx="1008">
                  <c:v>38634</c:v>
                </c:pt>
                <c:pt idx="1009">
                  <c:v>38635</c:v>
                </c:pt>
                <c:pt idx="1010">
                  <c:v>38636</c:v>
                </c:pt>
                <c:pt idx="1011">
                  <c:v>38637</c:v>
                </c:pt>
                <c:pt idx="1012">
                  <c:v>38638</c:v>
                </c:pt>
                <c:pt idx="1013">
                  <c:v>38639</c:v>
                </c:pt>
                <c:pt idx="1014">
                  <c:v>38640</c:v>
                </c:pt>
                <c:pt idx="1015">
                  <c:v>38641</c:v>
                </c:pt>
                <c:pt idx="1016">
                  <c:v>38642</c:v>
                </c:pt>
                <c:pt idx="1017">
                  <c:v>38643</c:v>
                </c:pt>
                <c:pt idx="1018">
                  <c:v>38644</c:v>
                </c:pt>
                <c:pt idx="1019">
                  <c:v>38645</c:v>
                </c:pt>
                <c:pt idx="1020">
                  <c:v>38646</c:v>
                </c:pt>
                <c:pt idx="1021">
                  <c:v>38647</c:v>
                </c:pt>
                <c:pt idx="1022">
                  <c:v>38648</c:v>
                </c:pt>
                <c:pt idx="1023">
                  <c:v>38649</c:v>
                </c:pt>
                <c:pt idx="1024">
                  <c:v>38650</c:v>
                </c:pt>
                <c:pt idx="1025">
                  <c:v>38651</c:v>
                </c:pt>
                <c:pt idx="1026">
                  <c:v>38652</c:v>
                </c:pt>
                <c:pt idx="1027">
                  <c:v>38653</c:v>
                </c:pt>
                <c:pt idx="1028">
                  <c:v>38654</c:v>
                </c:pt>
                <c:pt idx="1029">
                  <c:v>38655</c:v>
                </c:pt>
                <c:pt idx="1030">
                  <c:v>38656</c:v>
                </c:pt>
                <c:pt idx="1031">
                  <c:v>38657</c:v>
                </c:pt>
                <c:pt idx="1032">
                  <c:v>38658</c:v>
                </c:pt>
                <c:pt idx="1033">
                  <c:v>38659</c:v>
                </c:pt>
                <c:pt idx="1034">
                  <c:v>38660</c:v>
                </c:pt>
                <c:pt idx="1035">
                  <c:v>38661</c:v>
                </c:pt>
                <c:pt idx="1036">
                  <c:v>38662</c:v>
                </c:pt>
                <c:pt idx="1037">
                  <c:v>38663</c:v>
                </c:pt>
                <c:pt idx="1038">
                  <c:v>38664</c:v>
                </c:pt>
                <c:pt idx="1039">
                  <c:v>38665</c:v>
                </c:pt>
                <c:pt idx="1040">
                  <c:v>38666</c:v>
                </c:pt>
                <c:pt idx="1041">
                  <c:v>38667</c:v>
                </c:pt>
                <c:pt idx="1042">
                  <c:v>38668</c:v>
                </c:pt>
                <c:pt idx="1043">
                  <c:v>38669</c:v>
                </c:pt>
                <c:pt idx="1044">
                  <c:v>38670</c:v>
                </c:pt>
                <c:pt idx="1045">
                  <c:v>38671</c:v>
                </c:pt>
                <c:pt idx="1046">
                  <c:v>38672</c:v>
                </c:pt>
                <c:pt idx="1047">
                  <c:v>38673</c:v>
                </c:pt>
                <c:pt idx="1048">
                  <c:v>38674</c:v>
                </c:pt>
                <c:pt idx="1049">
                  <c:v>38675</c:v>
                </c:pt>
                <c:pt idx="1050">
                  <c:v>38676</c:v>
                </c:pt>
                <c:pt idx="1051">
                  <c:v>38677</c:v>
                </c:pt>
                <c:pt idx="1052">
                  <c:v>38678</c:v>
                </c:pt>
                <c:pt idx="1053">
                  <c:v>38679</c:v>
                </c:pt>
                <c:pt idx="1054">
                  <c:v>38680</c:v>
                </c:pt>
                <c:pt idx="1055">
                  <c:v>38681</c:v>
                </c:pt>
                <c:pt idx="1056">
                  <c:v>38682</c:v>
                </c:pt>
                <c:pt idx="1057">
                  <c:v>38683</c:v>
                </c:pt>
                <c:pt idx="1058">
                  <c:v>38684</c:v>
                </c:pt>
                <c:pt idx="1059">
                  <c:v>38685</c:v>
                </c:pt>
                <c:pt idx="1060">
                  <c:v>38686</c:v>
                </c:pt>
                <c:pt idx="1061">
                  <c:v>38687</c:v>
                </c:pt>
                <c:pt idx="1062">
                  <c:v>38688</c:v>
                </c:pt>
                <c:pt idx="1063">
                  <c:v>38689</c:v>
                </c:pt>
                <c:pt idx="1064">
                  <c:v>38690</c:v>
                </c:pt>
                <c:pt idx="1065">
                  <c:v>38691</c:v>
                </c:pt>
                <c:pt idx="1066">
                  <c:v>38692</c:v>
                </c:pt>
                <c:pt idx="1067">
                  <c:v>38693</c:v>
                </c:pt>
                <c:pt idx="1068">
                  <c:v>38694</c:v>
                </c:pt>
                <c:pt idx="1069">
                  <c:v>38695</c:v>
                </c:pt>
                <c:pt idx="1070">
                  <c:v>38696</c:v>
                </c:pt>
                <c:pt idx="1071">
                  <c:v>38697</c:v>
                </c:pt>
                <c:pt idx="1072">
                  <c:v>38698</c:v>
                </c:pt>
                <c:pt idx="1073">
                  <c:v>38699</c:v>
                </c:pt>
                <c:pt idx="1074">
                  <c:v>38700</c:v>
                </c:pt>
                <c:pt idx="1075">
                  <c:v>38701</c:v>
                </c:pt>
                <c:pt idx="1076">
                  <c:v>38702</c:v>
                </c:pt>
                <c:pt idx="1077">
                  <c:v>38703</c:v>
                </c:pt>
                <c:pt idx="1078">
                  <c:v>38704</c:v>
                </c:pt>
                <c:pt idx="1079">
                  <c:v>38705</c:v>
                </c:pt>
                <c:pt idx="1080">
                  <c:v>38706</c:v>
                </c:pt>
                <c:pt idx="1081">
                  <c:v>38707</c:v>
                </c:pt>
                <c:pt idx="1082">
                  <c:v>38708</c:v>
                </c:pt>
                <c:pt idx="1083">
                  <c:v>38709</c:v>
                </c:pt>
                <c:pt idx="1084">
                  <c:v>38710</c:v>
                </c:pt>
                <c:pt idx="1085">
                  <c:v>38711</c:v>
                </c:pt>
                <c:pt idx="1086">
                  <c:v>38712</c:v>
                </c:pt>
                <c:pt idx="1087">
                  <c:v>38713</c:v>
                </c:pt>
                <c:pt idx="1088">
                  <c:v>38714</c:v>
                </c:pt>
                <c:pt idx="1089">
                  <c:v>38715</c:v>
                </c:pt>
                <c:pt idx="1090">
                  <c:v>38716</c:v>
                </c:pt>
                <c:pt idx="1091">
                  <c:v>38717</c:v>
                </c:pt>
                <c:pt idx="1092">
                  <c:v>38718</c:v>
                </c:pt>
                <c:pt idx="1093">
                  <c:v>38719</c:v>
                </c:pt>
                <c:pt idx="1094">
                  <c:v>38720</c:v>
                </c:pt>
                <c:pt idx="1095">
                  <c:v>38721</c:v>
                </c:pt>
                <c:pt idx="1096">
                  <c:v>38722</c:v>
                </c:pt>
                <c:pt idx="1097">
                  <c:v>38723</c:v>
                </c:pt>
                <c:pt idx="1098">
                  <c:v>38724</c:v>
                </c:pt>
                <c:pt idx="1099">
                  <c:v>38725</c:v>
                </c:pt>
                <c:pt idx="1100">
                  <c:v>38726</c:v>
                </c:pt>
                <c:pt idx="1101">
                  <c:v>38727</c:v>
                </c:pt>
                <c:pt idx="1102">
                  <c:v>38728</c:v>
                </c:pt>
                <c:pt idx="1103">
                  <c:v>38729</c:v>
                </c:pt>
                <c:pt idx="1104">
                  <c:v>38730</c:v>
                </c:pt>
                <c:pt idx="1105">
                  <c:v>38731</c:v>
                </c:pt>
                <c:pt idx="1106">
                  <c:v>38732</c:v>
                </c:pt>
                <c:pt idx="1107">
                  <c:v>38733</c:v>
                </c:pt>
                <c:pt idx="1108">
                  <c:v>38734</c:v>
                </c:pt>
                <c:pt idx="1109">
                  <c:v>38735</c:v>
                </c:pt>
                <c:pt idx="1110">
                  <c:v>38736</c:v>
                </c:pt>
                <c:pt idx="1111">
                  <c:v>38737</c:v>
                </c:pt>
                <c:pt idx="1112">
                  <c:v>38738</c:v>
                </c:pt>
                <c:pt idx="1113">
                  <c:v>38739</c:v>
                </c:pt>
                <c:pt idx="1114">
                  <c:v>38740</c:v>
                </c:pt>
                <c:pt idx="1115">
                  <c:v>38741</c:v>
                </c:pt>
                <c:pt idx="1116">
                  <c:v>38742</c:v>
                </c:pt>
                <c:pt idx="1117">
                  <c:v>38743</c:v>
                </c:pt>
                <c:pt idx="1118">
                  <c:v>38744</c:v>
                </c:pt>
                <c:pt idx="1119">
                  <c:v>38745</c:v>
                </c:pt>
                <c:pt idx="1120">
                  <c:v>38746</c:v>
                </c:pt>
                <c:pt idx="1121">
                  <c:v>38747</c:v>
                </c:pt>
                <c:pt idx="1122">
                  <c:v>38748</c:v>
                </c:pt>
                <c:pt idx="1123">
                  <c:v>38749</c:v>
                </c:pt>
                <c:pt idx="1124">
                  <c:v>38750</c:v>
                </c:pt>
                <c:pt idx="1125">
                  <c:v>38751</c:v>
                </c:pt>
                <c:pt idx="1126">
                  <c:v>38752</c:v>
                </c:pt>
                <c:pt idx="1127">
                  <c:v>38753</c:v>
                </c:pt>
                <c:pt idx="1128">
                  <c:v>38754</c:v>
                </c:pt>
                <c:pt idx="1129">
                  <c:v>38755</c:v>
                </c:pt>
                <c:pt idx="1130">
                  <c:v>38756</c:v>
                </c:pt>
                <c:pt idx="1131">
                  <c:v>38757</c:v>
                </c:pt>
                <c:pt idx="1132">
                  <c:v>38758</c:v>
                </c:pt>
                <c:pt idx="1133">
                  <c:v>38759</c:v>
                </c:pt>
                <c:pt idx="1134">
                  <c:v>38760</c:v>
                </c:pt>
                <c:pt idx="1135">
                  <c:v>38761</c:v>
                </c:pt>
                <c:pt idx="1136">
                  <c:v>38762</c:v>
                </c:pt>
                <c:pt idx="1137">
                  <c:v>38763</c:v>
                </c:pt>
                <c:pt idx="1138">
                  <c:v>38764</c:v>
                </c:pt>
                <c:pt idx="1139">
                  <c:v>38765</c:v>
                </c:pt>
                <c:pt idx="1140">
                  <c:v>38766</c:v>
                </c:pt>
                <c:pt idx="1141">
                  <c:v>38767</c:v>
                </c:pt>
                <c:pt idx="1142">
                  <c:v>38768</c:v>
                </c:pt>
                <c:pt idx="1143">
                  <c:v>38769</c:v>
                </c:pt>
                <c:pt idx="1144">
                  <c:v>38770</c:v>
                </c:pt>
                <c:pt idx="1145">
                  <c:v>38771</c:v>
                </c:pt>
                <c:pt idx="1146">
                  <c:v>38772</c:v>
                </c:pt>
                <c:pt idx="1147">
                  <c:v>38773</c:v>
                </c:pt>
                <c:pt idx="1148">
                  <c:v>38774</c:v>
                </c:pt>
                <c:pt idx="1149">
                  <c:v>38775</c:v>
                </c:pt>
                <c:pt idx="1150">
                  <c:v>38776</c:v>
                </c:pt>
                <c:pt idx="1151">
                  <c:v>38777</c:v>
                </c:pt>
                <c:pt idx="1152">
                  <c:v>38778</c:v>
                </c:pt>
                <c:pt idx="1153">
                  <c:v>38779</c:v>
                </c:pt>
                <c:pt idx="1154">
                  <c:v>38780</c:v>
                </c:pt>
                <c:pt idx="1155">
                  <c:v>38781</c:v>
                </c:pt>
                <c:pt idx="1156">
                  <c:v>38782</c:v>
                </c:pt>
                <c:pt idx="1157">
                  <c:v>38783</c:v>
                </c:pt>
                <c:pt idx="1158">
                  <c:v>38784</c:v>
                </c:pt>
                <c:pt idx="1159">
                  <c:v>38785</c:v>
                </c:pt>
                <c:pt idx="1160">
                  <c:v>38786</c:v>
                </c:pt>
                <c:pt idx="1161">
                  <c:v>38787</c:v>
                </c:pt>
                <c:pt idx="1162">
                  <c:v>38788</c:v>
                </c:pt>
                <c:pt idx="1163">
                  <c:v>38789</c:v>
                </c:pt>
                <c:pt idx="1164">
                  <c:v>38790</c:v>
                </c:pt>
                <c:pt idx="1165">
                  <c:v>38791</c:v>
                </c:pt>
                <c:pt idx="1166">
                  <c:v>38792</c:v>
                </c:pt>
                <c:pt idx="1167">
                  <c:v>38793</c:v>
                </c:pt>
                <c:pt idx="1168">
                  <c:v>38794</c:v>
                </c:pt>
                <c:pt idx="1169">
                  <c:v>38795</c:v>
                </c:pt>
                <c:pt idx="1170">
                  <c:v>38796</c:v>
                </c:pt>
                <c:pt idx="1171">
                  <c:v>38797</c:v>
                </c:pt>
                <c:pt idx="1172">
                  <c:v>38798</c:v>
                </c:pt>
                <c:pt idx="1173">
                  <c:v>38799</c:v>
                </c:pt>
                <c:pt idx="1174">
                  <c:v>38800</c:v>
                </c:pt>
                <c:pt idx="1175">
                  <c:v>38801</c:v>
                </c:pt>
                <c:pt idx="1176">
                  <c:v>38802</c:v>
                </c:pt>
                <c:pt idx="1177">
                  <c:v>38803</c:v>
                </c:pt>
                <c:pt idx="1178">
                  <c:v>38804</c:v>
                </c:pt>
                <c:pt idx="1179">
                  <c:v>38805</c:v>
                </c:pt>
                <c:pt idx="1180">
                  <c:v>38806</c:v>
                </c:pt>
                <c:pt idx="1181">
                  <c:v>38807</c:v>
                </c:pt>
                <c:pt idx="1182">
                  <c:v>38808</c:v>
                </c:pt>
                <c:pt idx="1183">
                  <c:v>38809</c:v>
                </c:pt>
                <c:pt idx="1184">
                  <c:v>38810</c:v>
                </c:pt>
                <c:pt idx="1185">
                  <c:v>38811</c:v>
                </c:pt>
                <c:pt idx="1186">
                  <c:v>38812</c:v>
                </c:pt>
                <c:pt idx="1187">
                  <c:v>38813</c:v>
                </c:pt>
                <c:pt idx="1188">
                  <c:v>38814</c:v>
                </c:pt>
                <c:pt idx="1189">
                  <c:v>38815</c:v>
                </c:pt>
                <c:pt idx="1190">
                  <c:v>38816</c:v>
                </c:pt>
                <c:pt idx="1191">
                  <c:v>38817</c:v>
                </c:pt>
                <c:pt idx="1192">
                  <c:v>38818</c:v>
                </c:pt>
                <c:pt idx="1193">
                  <c:v>38819</c:v>
                </c:pt>
                <c:pt idx="1194">
                  <c:v>38820</c:v>
                </c:pt>
                <c:pt idx="1195">
                  <c:v>38821</c:v>
                </c:pt>
                <c:pt idx="1196">
                  <c:v>38822</c:v>
                </c:pt>
                <c:pt idx="1197">
                  <c:v>38823</c:v>
                </c:pt>
                <c:pt idx="1198">
                  <c:v>38824</c:v>
                </c:pt>
                <c:pt idx="1199">
                  <c:v>38825</c:v>
                </c:pt>
                <c:pt idx="1200">
                  <c:v>38826</c:v>
                </c:pt>
                <c:pt idx="1201">
                  <c:v>38827</c:v>
                </c:pt>
                <c:pt idx="1202">
                  <c:v>38828</c:v>
                </c:pt>
                <c:pt idx="1203">
                  <c:v>38829</c:v>
                </c:pt>
                <c:pt idx="1204">
                  <c:v>38830</c:v>
                </c:pt>
                <c:pt idx="1205">
                  <c:v>38831</c:v>
                </c:pt>
                <c:pt idx="1206">
                  <c:v>38832</c:v>
                </c:pt>
                <c:pt idx="1207">
                  <c:v>38833</c:v>
                </c:pt>
                <c:pt idx="1208">
                  <c:v>38834</c:v>
                </c:pt>
                <c:pt idx="1209">
                  <c:v>38835</c:v>
                </c:pt>
                <c:pt idx="1210">
                  <c:v>38836</c:v>
                </c:pt>
                <c:pt idx="1211">
                  <c:v>38837</c:v>
                </c:pt>
                <c:pt idx="1212">
                  <c:v>38838</c:v>
                </c:pt>
                <c:pt idx="1213">
                  <c:v>38839</c:v>
                </c:pt>
                <c:pt idx="1214">
                  <c:v>38840</c:v>
                </c:pt>
                <c:pt idx="1215">
                  <c:v>38841</c:v>
                </c:pt>
                <c:pt idx="1216">
                  <c:v>38842</c:v>
                </c:pt>
                <c:pt idx="1217">
                  <c:v>38843</c:v>
                </c:pt>
                <c:pt idx="1218">
                  <c:v>38844</c:v>
                </c:pt>
                <c:pt idx="1219">
                  <c:v>38845</c:v>
                </c:pt>
                <c:pt idx="1220">
                  <c:v>38846</c:v>
                </c:pt>
                <c:pt idx="1221">
                  <c:v>38847</c:v>
                </c:pt>
                <c:pt idx="1222">
                  <c:v>38848</c:v>
                </c:pt>
                <c:pt idx="1223">
                  <c:v>38849</c:v>
                </c:pt>
                <c:pt idx="1224">
                  <c:v>38850</c:v>
                </c:pt>
                <c:pt idx="1225">
                  <c:v>38851</c:v>
                </c:pt>
                <c:pt idx="1226">
                  <c:v>38852</c:v>
                </c:pt>
                <c:pt idx="1227">
                  <c:v>38853</c:v>
                </c:pt>
                <c:pt idx="1228">
                  <c:v>38854</c:v>
                </c:pt>
                <c:pt idx="1229">
                  <c:v>38855</c:v>
                </c:pt>
                <c:pt idx="1230">
                  <c:v>38856</c:v>
                </c:pt>
                <c:pt idx="1231">
                  <c:v>38857</c:v>
                </c:pt>
                <c:pt idx="1232">
                  <c:v>38858</c:v>
                </c:pt>
                <c:pt idx="1233">
                  <c:v>38859</c:v>
                </c:pt>
                <c:pt idx="1234">
                  <c:v>38860</c:v>
                </c:pt>
                <c:pt idx="1235">
                  <c:v>38861</c:v>
                </c:pt>
                <c:pt idx="1236">
                  <c:v>38862</c:v>
                </c:pt>
                <c:pt idx="1237">
                  <c:v>38863</c:v>
                </c:pt>
                <c:pt idx="1238">
                  <c:v>38864</c:v>
                </c:pt>
                <c:pt idx="1239">
                  <c:v>38865</c:v>
                </c:pt>
                <c:pt idx="1240">
                  <c:v>38866</c:v>
                </c:pt>
                <c:pt idx="1241">
                  <c:v>38867</c:v>
                </c:pt>
                <c:pt idx="1242">
                  <c:v>38868</c:v>
                </c:pt>
                <c:pt idx="1243">
                  <c:v>38869</c:v>
                </c:pt>
                <c:pt idx="1244">
                  <c:v>38870</c:v>
                </c:pt>
                <c:pt idx="1245">
                  <c:v>38871</c:v>
                </c:pt>
                <c:pt idx="1246">
                  <c:v>38872</c:v>
                </c:pt>
                <c:pt idx="1247">
                  <c:v>38873</c:v>
                </c:pt>
                <c:pt idx="1248">
                  <c:v>38874</c:v>
                </c:pt>
                <c:pt idx="1249">
                  <c:v>38875</c:v>
                </c:pt>
                <c:pt idx="1250">
                  <c:v>38876</c:v>
                </c:pt>
                <c:pt idx="1251">
                  <c:v>38877</c:v>
                </c:pt>
                <c:pt idx="1252">
                  <c:v>38878</c:v>
                </c:pt>
                <c:pt idx="1253">
                  <c:v>38879</c:v>
                </c:pt>
                <c:pt idx="1254">
                  <c:v>38880</c:v>
                </c:pt>
                <c:pt idx="1255">
                  <c:v>38881</c:v>
                </c:pt>
                <c:pt idx="1256">
                  <c:v>38882</c:v>
                </c:pt>
                <c:pt idx="1257">
                  <c:v>38883</c:v>
                </c:pt>
                <c:pt idx="1258">
                  <c:v>38884</c:v>
                </c:pt>
                <c:pt idx="1259">
                  <c:v>38885</c:v>
                </c:pt>
                <c:pt idx="1260">
                  <c:v>38886</c:v>
                </c:pt>
                <c:pt idx="1261">
                  <c:v>38887</c:v>
                </c:pt>
                <c:pt idx="1262">
                  <c:v>38888</c:v>
                </c:pt>
                <c:pt idx="1263">
                  <c:v>38889</c:v>
                </c:pt>
                <c:pt idx="1264">
                  <c:v>38890</c:v>
                </c:pt>
                <c:pt idx="1265">
                  <c:v>38891</c:v>
                </c:pt>
                <c:pt idx="1266">
                  <c:v>38892</c:v>
                </c:pt>
                <c:pt idx="1267">
                  <c:v>38893</c:v>
                </c:pt>
                <c:pt idx="1268">
                  <c:v>38894</c:v>
                </c:pt>
                <c:pt idx="1269">
                  <c:v>38895</c:v>
                </c:pt>
                <c:pt idx="1270">
                  <c:v>38896</c:v>
                </c:pt>
                <c:pt idx="1271">
                  <c:v>38897</c:v>
                </c:pt>
                <c:pt idx="1272">
                  <c:v>38898</c:v>
                </c:pt>
                <c:pt idx="1273">
                  <c:v>38899</c:v>
                </c:pt>
                <c:pt idx="1274">
                  <c:v>38900</c:v>
                </c:pt>
                <c:pt idx="1275">
                  <c:v>38901</c:v>
                </c:pt>
                <c:pt idx="1276">
                  <c:v>38902</c:v>
                </c:pt>
                <c:pt idx="1277">
                  <c:v>38903</c:v>
                </c:pt>
                <c:pt idx="1278">
                  <c:v>38904</c:v>
                </c:pt>
                <c:pt idx="1279">
                  <c:v>38905</c:v>
                </c:pt>
                <c:pt idx="1280">
                  <c:v>38906</c:v>
                </c:pt>
                <c:pt idx="1281">
                  <c:v>38907</c:v>
                </c:pt>
                <c:pt idx="1282">
                  <c:v>38908</c:v>
                </c:pt>
                <c:pt idx="1283">
                  <c:v>38909</c:v>
                </c:pt>
                <c:pt idx="1284">
                  <c:v>38910</c:v>
                </c:pt>
                <c:pt idx="1285">
                  <c:v>38911</c:v>
                </c:pt>
                <c:pt idx="1286">
                  <c:v>38912</c:v>
                </c:pt>
                <c:pt idx="1287">
                  <c:v>38913</c:v>
                </c:pt>
                <c:pt idx="1288">
                  <c:v>38914</c:v>
                </c:pt>
                <c:pt idx="1289">
                  <c:v>38915</c:v>
                </c:pt>
                <c:pt idx="1290">
                  <c:v>38916</c:v>
                </c:pt>
                <c:pt idx="1291">
                  <c:v>38917</c:v>
                </c:pt>
                <c:pt idx="1292">
                  <c:v>38918</c:v>
                </c:pt>
                <c:pt idx="1293">
                  <c:v>38919</c:v>
                </c:pt>
                <c:pt idx="1294">
                  <c:v>38920</c:v>
                </c:pt>
                <c:pt idx="1295">
                  <c:v>38921</c:v>
                </c:pt>
                <c:pt idx="1296">
                  <c:v>38922</c:v>
                </c:pt>
                <c:pt idx="1297">
                  <c:v>38923</c:v>
                </c:pt>
                <c:pt idx="1298">
                  <c:v>38924</c:v>
                </c:pt>
                <c:pt idx="1299">
                  <c:v>38925</c:v>
                </c:pt>
                <c:pt idx="1300">
                  <c:v>38926</c:v>
                </c:pt>
                <c:pt idx="1301">
                  <c:v>38927</c:v>
                </c:pt>
                <c:pt idx="1302">
                  <c:v>38928</c:v>
                </c:pt>
                <c:pt idx="1303">
                  <c:v>38929</c:v>
                </c:pt>
                <c:pt idx="1304">
                  <c:v>38930</c:v>
                </c:pt>
                <c:pt idx="1305">
                  <c:v>38931</c:v>
                </c:pt>
                <c:pt idx="1306">
                  <c:v>38932</c:v>
                </c:pt>
                <c:pt idx="1307">
                  <c:v>38933</c:v>
                </c:pt>
                <c:pt idx="1308">
                  <c:v>38934</c:v>
                </c:pt>
                <c:pt idx="1309">
                  <c:v>38935</c:v>
                </c:pt>
                <c:pt idx="1310">
                  <c:v>38936</c:v>
                </c:pt>
                <c:pt idx="1311">
                  <c:v>38937</c:v>
                </c:pt>
                <c:pt idx="1312">
                  <c:v>38938</c:v>
                </c:pt>
                <c:pt idx="1313">
                  <c:v>38939</c:v>
                </c:pt>
                <c:pt idx="1314">
                  <c:v>38940</c:v>
                </c:pt>
                <c:pt idx="1315">
                  <c:v>38941</c:v>
                </c:pt>
                <c:pt idx="1316">
                  <c:v>38942</c:v>
                </c:pt>
                <c:pt idx="1317">
                  <c:v>38943</c:v>
                </c:pt>
                <c:pt idx="1318">
                  <c:v>38944</c:v>
                </c:pt>
                <c:pt idx="1319">
                  <c:v>38945</c:v>
                </c:pt>
                <c:pt idx="1320">
                  <c:v>38946</c:v>
                </c:pt>
                <c:pt idx="1321">
                  <c:v>38947</c:v>
                </c:pt>
                <c:pt idx="1322">
                  <c:v>38948</c:v>
                </c:pt>
                <c:pt idx="1323">
                  <c:v>38949</c:v>
                </c:pt>
                <c:pt idx="1324">
                  <c:v>38950</c:v>
                </c:pt>
                <c:pt idx="1325">
                  <c:v>38951</c:v>
                </c:pt>
                <c:pt idx="1326">
                  <c:v>38952</c:v>
                </c:pt>
                <c:pt idx="1327">
                  <c:v>38953</c:v>
                </c:pt>
                <c:pt idx="1328">
                  <c:v>38954</c:v>
                </c:pt>
                <c:pt idx="1329">
                  <c:v>38955</c:v>
                </c:pt>
                <c:pt idx="1330">
                  <c:v>38956</c:v>
                </c:pt>
                <c:pt idx="1331">
                  <c:v>38957</c:v>
                </c:pt>
                <c:pt idx="1332">
                  <c:v>38958</c:v>
                </c:pt>
                <c:pt idx="1333">
                  <c:v>38959</c:v>
                </c:pt>
                <c:pt idx="1334">
                  <c:v>38960</c:v>
                </c:pt>
                <c:pt idx="1335">
                  <c:v>38961</c:v>
                </c:pt>
                <c:pt idx="1336">
                  <c:v>38962</c:v>
                </c:pt>
                <c:pt idx="1337">
                  <c:v>38963</c:v>
                </c:pt>
                <c:pt idx="1338">
                  <c:v>38964</c:v>
                </c:pt>
                <c:pt idx="1339">
                  <c:v>38965</c:v>
                </c:pt>
                <c:pt idx="1340">
                  <c:v>38966</c:v>
                </c:pt>
                <c:pt idx="1341">
                  <c:v>38967</c:v>
                </c:pt>
                <c:pt idx="1342">
                  <c:v>38968</c:v>
                </c:pt>
                <c:pt idx="1343">
                  <c:v>38969</c:v>
                </c:pt>
                <c:pt idx="1344">
                  <c:v>38970</c:v>
                </c:pt>
                <c:pt idx="1345">
                  <c:v>38971</c:v>
                </c:pt>
                <c:pt idx="1346">
                  <c:v>38972</c:v>
                </c:pt>
                <c:pt idx="1347">
                  <c:v>38973</c:v>
                </c:pt>
                <c:pt idx="1348">
                  <c:v>38974</c:v>
                </c:pt>
                <c:pt idx="1349">
                  <c:v>38975</c:v>
                </c:pt>
                <c:pt idx="1350">
                  <c:v>38976</c:v>
                </c:pt>
                <c:pt idx="1351">
                  <c:v>38977</c:v>
                </c:pt>
                <c:pt idx="1352">
                  <c:v>38978</c:v>
                </c:pt>
                <c:pt idx="1353">
                  <c:v>38979</c:v>
                </c:pt>
                <c:pt idx="1354">
                  <c:v>38980</c:v>
                </c:pt>
                <c:pt idx="1355">
                  <c:v>38981</c:v>
                </c:pt>
                <c:pt idx="1356">
                  <c:v>38982</c:v>
                </c:pt>
                <c:pt idx="1357">
                  <c:v>38983</c:v>
                </c:pt>
                <c:pt idx="1358">
                  <c:v>38984</c:v>
                </c:pt>
                <c:pt idx="1359">
                  <c:v>38985</c:v>
                </c:pt>
                <c:pt idx="1360">
                  <c:v>38986</c:v>
                </c:pt>
                <c:pt idx="1361">
                  <c:v>38987</c:v>
                </c:pt>
                <c:pt idx="1362">
                  <c:v>38988</c:v>
                </c:pt>
                <c:pt idx="1363">
                  <c:v>38989</c:v>
                </c:pt>
                <c:pt idx="1364">
                  <c:v>38990</c:v>
                </c:pt>
                <c:pt idx="1365">
                  <c:v>38991</c:v>
                </c:pt>
                <c:pt idx="1366">
                  <c:v>38992</c:v>
                </c:pt>
                <c:pt idx="1367">
                  <c:v>38993</c:v>
                </c:pt>
                <c:pt idx="1368">
                  <c:v>38994</c:v>
                </c:pt>
                <c:pt idx="1369">
                  <c:v>38995</c:v>
                </c:pt>
                <c:pt idx="1370">
                  <c:v>38996</c:v>
                </c:pt>
                <c:pt idx="1371">
                  <c:v>38997</c:v>
                </c:pt>
                <c:pt idx="1372">
                  <c:v>38998</c:v>
                </c:pt>
                <c:pt idx="1373">
                  <c:v>38999</c:v>
                </c:pt>
                <c:pt idx="1374">
                  <c:v>39000</c:v>
                </c:pt>
                <c:pt idx="1375">
                  <c:v>39001</c:v>
                </c:pt>
                <c:pt idx="1376">
                  <c:v>39002</c:v>
                </c:pt>
                <c:pt idx="1377">
                  <c:v>39003</c:v>
                </c:pt>
                <c:pt idx="1378">
                  <c:v>39004</c:v>
                </c:pt>
                <c:pt idx="1379">
                  <c:v>39005</c:v>
                </c:pt>
                <c:pt idx="1380">
                  <c:v>39006</c:v>
                </c:pt>
                <c:pt idx="1381">
                  <c:v>39007</c:v>
                </c:pt>
                <c:pt idx="1382">
                  <c:v>39008</c:v>
                </c:pt>
                <c:pt idx="1383">
                  <c:v>39009</c:v>
                </c:pt>
                <c:pt idx="1384">
                  <c:v>39010</c:v>
                </c:pt>
                <c:pt idx="1385">
                  <c:v>39011</c:v>
                </c:pt>
                <c:pt idx="1386">
                  <c:v>39012</c:v>
                </c:pt>
                <c:pt idx="1387">
                  <c:v>39013</c:v>
                </c:pt>
                <c:pt idx="1388">
                  <c:v>39014</c:v>
                </c:pt>
                <c:pt idx="1389">
                  <c:v>39015</c:v>
                </c:pt>
                <c:pt idx="1390">
                  <c:v>39016</c:v>
                </c:pt>
                <c:pt idx="1391">
                  <c:v>39017</c:v>
                </c:pt>
                <c:pt idx="1392">
                  <c:v>39018</c:v>
                </c:pt>
                <c:pt idx="1393">
                  <c:v>39019</c:v>
                </c:pt>
                <c:pt idx="1394">
                  <c:v>39020</c:v>
                </c:pt>
                <c:pt idx="1395">
                  <c:v>39021</c:v>
                </c:pt>
                <c:pt idx="1396">
                  <c:v>39022</c:v>
                </c:pt>
                <c:pt idx="1397">
                  <c:v>39023</c:v>
                </c:pt>
                <c:pt idx="1398">
                  <c:v>39024</c:v>
                </c:pt>
                <c:pt idx="1399">
                  <c:v>39025</c:v>
                </c:pt>
                <c:pt idx="1400">
                  <c:v>39026</c:v>
                </c:pt>
                <c:pt idx="1401">
                  <c:v>39027</c:v>
                </c:pt>
                <c:pt idx="1402">
                  <c:v>39028</c:v>
                </c:pt>
                <c:pt idx="1403">
                  <c:v>39029</c:v>
                </c:pt>
                <c:pt idx="1404">
                  <c:v>39030</c:v>
                </c:pt>
                <c:pt idx="1405">
                  <c:v>39031</c:v>
                </c:pt>
                <c:pt idx="1406">
                  <c:v>39032</c:v>
                </c:pt>
                <c:pt idx="1407">
                  <c:v>39033</c:v>
                </c:pt>
                <c:pt idx="1408">
                  <c:v>39034</c:v>
                </c:pt>
                <c:pt idx="1409">
                  <c:v>39035</c:v>
                </c:pt>
                <c:pt idx="1410">
                  <c:v>39036</c:v>
                </c:pt>
                <c:pt idx="1411">
                  <c:v>39037</c:v>
                </c:pt>
                <c:pt idx="1412">
                  <c:v>39038</c:v>
                </c:pt>
                <c:pt idx="1413">
                  <c:v>39039</c:v>
                </c:pt>
                <c:pt idx="1414">
                  <c:v>39040</c:v>
                </c:pt>
                <c:pt idx="1415">
                  <c:v>39041</c:v>
                </c:pt>
                <c:pt idx="1416">
                  <c:v>39042</c:v>
                </c:pt>
                <c:pt idx="1417">
                  <c:v>39043</c:v>
                </c:pt>
                <c:pt idx="1418">
                  <c:v>39044</c:v>
                </c:pt>
                <c:pt idx="1419">
                  <c:v>39045</c:v>
                </c:pt>
                <c:pt idx="1420">
                  <c:v>39046</c:v>
                </c:pt>
                <c:pt idx="1421">
                  <c:v>39047</c:v>
                </c:pt>
                <c:pt idx="1422">
                  <c:v>39048</c:v>
                </c:pt>
                <c:pt idx="1423">
                  <c:v>39049</c:v>
                </c:pt>
                <c:pt idx="1424">
                  <c:v>39050</c:v>
                </c:pt>
                <c:pt idx="1425">
                  <c:v>39051</c:v>
                </c:pt>
                <c:pt idx="1426">
                  <c:v>39052</c:v>
                </c:pt>
                <c:pt idx="1427">
                  <c:v>39053</c:v>
                </c:pt>
                <c:pt idx="1428">
                  <c:v>39054</c:v>
                </c:pt>
                <c:pt idx="1429">
                  <c:v>39055</c:v>
                </c:pt>
                <c:pt idx="1430">
                  <c:v>39056</c:v>
                </c:pt>
                <c:pt idx="1431">
                  <c:v>39057</c:v>
                </c:pt>
                <c:pt idx="1432">
                  <c:v>39058</c:v>
                </c:pt>
                <c:pt idx="1433">
                  <c:v>39059</c:v>
                </c:pt>
                <c:pt idx="1434">
                  <c:v>39060</c:v>
                </c:pt>
                <c:pt idx="1435">
                  <c:v>39061</c:v>
                </c:pt>
                <c:pt idx="1436">
                  <c:v>39062</c:v>
                </c:pt>
                <c:pt idx="1437">
                  <c:v>39063</c:v>
                </c:pt>
                <c:pt idx="1438">
                  <c:v>39064</c:v>
                </c:pt>
                <c:pt idx="1439">
                  <c:v>39065</c:v>
                </c:pt>
                <c:pt idx="1440">
                  <c:v>39066</c:v>
                </c:pt>
                <c:pt idx="1441">
                  <c:v>39067</c:v>
                </c:pt>
                <c:pt idx="1442">
                  <c:v>39068</c:v>
                </c:pt>
                <c:pt idx="1443">
                  <c:v>39069</c:v>
                </c:pt>
                <c:pt idx="1444">
                  <c:v>39070</c:v>
                </c:pt>
                <c:pt idx="1445">
                  <c:v>39071</c:v>
                </c:pt>
                <c:pt idx="1446">
                  <c:v>39072</c:v>
                </c:pt>
                <c:pt idx="1447">
                  <c:v>39073</c:v>
                </c:pt>
                <c:pt idx="1448">
                  <c:v>39074</c:v>
                </c:pt>
                <c:pt idx="1449">
                  <c:v>39075</c:v>
                </c:pt>
                <c:pt idx="1450">
                  <c:v>39076</c:v>
                </c:pt>
                <c:pt idx="1451">
                  <c:v>39077</c:v>
                </c:pt>
                <c:pt idx="1452">
                  <c:v>39078</c:v>
                </c:pt>
                <c:pt idx="1453">
                  <c:v>39079</c:v>
                </c:pt>
                <c:pt idx="1454">
                  <c:v>39080</c:v>
                </c:pt>
                <c:pt idx="1455">
                  <c:v>39081</c:v>
                </c:pt>
                <c:pt idx="1456">
                  <c:v>39082</c:v>
                </c:pt>
                <c:pt idx="1457">
                  <c:v>39083</c:v>
                </c:pt>
                <c:pt idx="1458">
                  <c:v>39084</c:v>
                </c:pt>
                <c:pt idx="1459">
                  <c:v>39085</c:v>
                </c:pt>
                <c:pt idx="1460">
                  <c:v>39086</c:v>
                </c:pt>
                <c:pt idx="1461">
                  <c:v>39087</c:v>
                </c:pt>
                <c:pt idx="1462">
                  <c:v>39088</c:v>
                </c:pt>
                <c:pt idx="1463">
                  <c:v>39089</c:v>
                </c:pt>
                <c:pt idx="1464">
                  <c:v>39090</c:v>
                </c:pt>
                <c:pt idx="1465">
                  <c:v>39091</c:v>
                </c:pt>
                <c:pt idx="1466">
                  <c:v>39092</c:v>
                </c:pt>
                <c:pt idx="1467">
                  <c:v>39093</c:v>
                </c:pt>
                <c:pt idx="1468">
                  <c:v>39094</c:v>
                </c:pt>
                <c:pt idx="1469">
                  <c:v>39095</c:v>
                </c:pt>
                <c:pt idx="1470">
                  <c:v>39096</c:v>
                </c:pt>
                <c:pt idx="1471">
                  <c:v>39097</c:v>
                </c:pt>
                <c:pt idx="1472">
                  <c:v>39098</c:v>
                </c:pt>
                <c:pt idx="1473">
                  <c:v>39099</c:v>
                </c:pt>
                <c:pt idx="1474">
                  <c:v>39100</c:v>
                </c:pt>
                <c:pt idx="1475">
                  <c:v>39101</c:v>
                </c:pt>
                <c:pt idx="1476">
                  <c:v>39102</c:v>
                </c:pt>
                <c:pt idx="1477">
                  <c:v>39103</c:v>
                </c:pt>
                <c:pt idx="1478">
                  <c:v>39104</c:v>
                </c:pt>
                <c:pt idx="1479">
                  <c:v>39105</c:v>
                </c:pt>
                <c:pt idx="1480">
                  <c:v>39106</c:v>
                </c:pt>
                <c:pt idx="1481">
                  <c:v>39107</c:v>
                </c:pt>
                <c:pt idx="1482">
                  <c:v>39108</c:v>
                </c:pt>
                <c:pt idx="1483">
                  <c:v>39109</c:v>
                </c:pt>
                <c:pt idx="1484">
                  <c:v>39110</c:v>
                </c:pt>
                <c:pt idx="1485">
                  <c:v>39111</c:v>
                </c:pt>
                <c:pt idx="1486">
                  <c:v>39112</c:v>
                </c:pt>
                <c:pt idx="1487">
                  <c:v>39113</c:v>
                </c:pt>
                <c:pt idx="1488">
                  <c:v>39114</c:v>
                </c:pt>
                <c:pt idx="1489">
                  <c:v>39115</c:v>
                </c:pt>
                <c:pt idx="1490">
                  <c:v>39116</c:v>
                </c:pt>
                <c:pt idx="1491">
                  <c:v>39117</c:v>
                </c:pt>
                <c:pt idx="1492">
                  <c:v>39118</c:v>
                </c:pt>
                <c:pt idx="1493">
                  <c:v>39119</c:v>
                </c:pt>
                <c:pt idx="1494">
                  <c:v>39120</c:v>
                </c:pt>
                <c:pt idx="1495">
                  <c:v>39121</c:v>
                </c:pt>
                <c:pt idx="1496">
                  <c:v>39122</c:v>
                </c:pt>
                <c:pt idx="1497">
                  <c:v>39123</c:v>
                </c:pt>
                <c:pt idx="1498">
                  <c:v>39124</c:v>
                </c:pt>
                <c:pt idx="1499">
                  <c:v>39125</c:v>
                </c:pt>
                <c:pt idx="1500">
                  <c:v>39126</c:v>
                </c:pt>
                <c:pt idx="1501">
                  <c:v>39127</c:v>
                </c:pt>
                <c:pt idx="1502">
                  <c:v>39128</c:v>
                </c:pt>
                <c:pt idx="1503">
                  <c:v>39129</c:v>
                </c:pt>
                <c:pt idx="1504">
                  <c:v>39130</c:v>
                </c:pt>
                <c:pt idx="1505">
                  <c:v>39131</c:v>
                </c:pt>
                <c:pt idx="1506">
                  <c:v>39132</c:v>
                </c:pt>
                <c:pt idx="1507">
                  <c:v>39133</c:v>
                </c:pt>
                <c:pt idx="1508">
                  <c:v>39134</c:v>
                </c:pt>
                <c:pt idx="1509">
                  <c:v>39135</c:v>
                </c:pt>
                <c:pt idx="1510">
                  <c:v>39136</c:v>
                </c:pt>
                <c:pt idx="1511">
                  <c:v>39137</c:v>
                </c:pt>
                <c:pt idx="1512">
                  <c:v>39138</c:v>
                </c:pt>
                <c:pt idx="1513">
                  <c:v>39139</c:v>
                </c:pt>
                <c:pt idx="1514">
                  <c:v>39140</c:v>
                </c:pt>
                <c:pt idx="1515">
                  <c:v>39141</c:v>
                </c:pt>
                <c:pt idx="1516">
                  <c:v>39142</c:v>
                </c:pt>
                <c:pt idx="1517">
                  <c:v>39143</c:v>
                </c:pt>
                <c:pt idx="1518">
                  <c:v>39144</c:v>
                </c:pt>
                <c:pt idx="1519">
                  <c:v>39145</c:v>
                </c:pt>
                <c:pt idx="1520">
                  <c:v>39146</c:v>
                </c:pt>
                <c:pt idx="1521">
                  <c:v>39147</c:v>
                </c:pt>
                <c:pt idx="1522">
                  <c:v>39148</c:v>
                </c:pt>
                <c:pt idx="1523">
                  <c:v>39149</c:v>
                </c:pt>
                <c:pt idx="1524">
                  <c:v>39150</c:v>
                </c:pt>
                <c:pt idx="1525">
                  <c:v>39151</c:v>
                </c:pt>
                <c:pt idx="1526">
                  <c:v>39152</c:v>
                </c:pt>
                <c:pt idx="1527">
                  <c:v>39153</c:v>
                </c:pt>
                <c:pt idx="1528">
                  <c:v>39154</c:v>
                </c:pt>
                <c:pt idx="1529">
                  <c:v>39155</c:v>
                </c:pt>
                <c:pt idx="1530">
                  <c:v>39156</c:v>
                </c:pt>
                <c:pt idx="1531">
                  <c:v>39157</c:v>
                </c:pt>
                <c:pt idx="1532">
                  <c:v>39158</c:v>
                </c:pt>
                <c:pt idx="1533">
                  <c:v>39159</c:v>
                </c:pt>
                <c:pt idx="1534">
                  <c:v>39160</c:v>
                </c:pt>
                <c:pt idx="1535">
                  <c:v>39161</c:v>
                </c:pt>
                <c:pt idx="1536">
                  <c:v>39162</c:v>
                </c:pt>
                <c:pt idx="1537">
                  <c:v>39163</c:v>
                </c:pt>
                <c:pt idx="1538">
                  <c:v>39164</c:v>
                </c:pt>
                <c:pt idx="1539">
                  <c:v>39165</c:v>
                </c:pt>
                <c:pt idx="1540">
                  <c:v>39166</c:v>
                </c:pt>
                <c:pt idx="1541">
                  <c:v>39167</c:v>
                </c:pt>
                <c:pt idx="1542">
                  <c:v>39168</c:v>
                </c:pt>
                <c:pt idx="1543">
                  <c:v>39169</c:v>
                </c:pt>
                <c:pt idx="1544">
                  <c:v>39170</c:v>
                </c:pt>
                <c:pt idx="1545">
                  <c:v>39171</c:v>
                </c:pt>
                <c:pt idx="1546">
                  <c:v>39172</c:v>
                </c:pt>
                <c:pt idx="1547">
                  <c:v>39173</c:v>
                </c:pt>
                <c:pt idx="1548">
                  <c:v>39174</c:v>
                </c:pt>
                <c:pt idx="1549">
                  <c:v>39175</c:v>
                </c:pt>
                <c:pt idx="1550">
                  <c:v>39176</c:v>
                </c:pt>
                <c:pt idx="1551">
                  <c:v>39177</c:v>
                </c:pt>
                <c:pt idx="1552">
                  <c:v>39178</c:v>
                </c:pt>
                <c:pt idx="1553">
                  <c:v>39179</c:v>
                </c:pt>
                <c:pt idx="1554">
                  <c:v>39180</c:v>
                </c:pt>
                <c:pt idx="1555">
                  <c:v>39181</c:v>
                </c:pt>
                <c:pt idx="1556">
                  <c:v>39182</c:v>
                </c:pt>
                <c:pt idx="1557">
                  <c:v>39183</c:v>
                </c:pt>
                <c:pt idx="1558">
                  <c:v>39184</c:v>
                </c:pt>
                <c:pt idx="1559">
                  <c:v>39186</c:v>
                </c:pt>
                <c:pt idx="1560">
                  <c:v>39187</c:v>
                </c:pt>
                <c:pt idx="1561">
                  <c:v>39188</c:v>
                </c:pt>
                <c:pt idx="1562">
                  <c:v>39189</c:v>
                </c:pt>
                <c:pt idx="1563">
                  <c:v>39190</c:v>
                </c:pt>
                <c:pt idx="1564">
                  <c:v>39191</c:v>
                </c:pt>
                <c:pt idx="1565">
                  <c:v>39192</c:v>
                </c:pt>
                <c:pt idx="1566">
                  <c:v>39193</c:v>
                </c:pt>
                <c:pt idx="1567">
                  <c:v>39194</c:v>
                </c:pt>
                <c:pt idx="1568">
                  <c:v>39195</c:v>
                </c:pt>
                <c:pt idx="1569">
                  <c:v>39196</c:v>
                </c:pt>
                <c:pt idx="1570">
                  <c:v>39197</c:v>
                </c:pt>
                <c:pt idx="1571">
                  <c:v>39198</c:v>
                </c:pt>
                <c:pt idx="1572">
                  <c:v>39199</c:v>
                </c:pt>
                <c:pt idx="1573">
                  <c:v>39200</c:v>
                </c:pt>
                <c:pt idx="1574">
                  <c:v>39201</c:v>
                </c:pt>
                <c:pt idx="1575">
                  <c:v>39202</c:v>
                </c:pt>
                <c:pt idx="1576">
                  <c:v>39203</c:v>
                </c:pt>
                <c:pt idx="1577">
                  <c:v>39204</c:v>
                </c:pt>
                <c:pt idx="1578">
                  <c:v>39206</c:v>
                </c:pt>
                <c:pt idx="1579">
                  <c:v>39207</c:v>
                </c:pt>
                <c:pt idx="1580">
                  <c:v>39208</c:v>
                </c:pt>
                <c:pt idx="1581">
                  <c:v>39210</c:v>
                </c:pt>
                <c:pt idx="1582">
                  <c:v>39211</c:v>
                </c:pt>
                <c:pt idx="1583">
                  <c:v>39213</c:v>
                </c:pt>
                <c:pt idx="1584">
                  <c:v>39214</c:v>
                </c:pt>
                <c:pt idx="1585">
                  <c:v>39215</c:v>
                </c:pt>
                <c:pt idx="1586">
                  <c:v>39216</c:v>
                </c:pt>
                <c:pt idx="1587">
                  <c:v>39217</c:v>
                </c:pt>
                <c:pt idx="1588">
                  <c:v>39218</c:v>
                </c:pt>
                <c:pt idx="1589">
                  <c:v>39219</c:v>
                </c:pt>
                <c:pt idx="1590">
                  <c:v>39220</c:v>
                </c:pt>
                <c:pt idx="1591">
                  <c:v>39221</c:v>
                </c:pt>
                <c:pt idx="1592">
                  <c:v>39222</c:v>
                </c:pt>
                <c:pt idx="1593">
                  <c:v>39223</c:v>
                </c:pt>
                <c:pt idx="1594">
                  <c:v>39224</c:v>
                </c:pt>
                <c:pt idx="1595">
                  <c:v>39225</c:v>
                </c:pt>
                <c:pt idx="1596">
                  <c:v>39226</c:v>
                </c:pt>
                <c:pt idx="1597">
                  <c:v>39227</c:v>
                </c:pt>
                <c:pt idx="1598">
                  <c:v>39228</c:v>
                </c:pt>
                <c:pt idx="1599">
                  <c:v>39229</c:v>
                </c:pt>
                <c:pt idx="1600">
                  <c:v>39230</c:v>
                </c:pt>
                <c:pt idx="1601">
                  <c:v>39231</c:v>
                </c:pt>
                <c:pt idx="1602">
                  <c:v>39232</c:v>
                </c:pt>
                <c:pt idx="1603">
                  <c:v>39233</c:v>
                </c:pt>
                <c:pt idx="1604">
                  <c:v>39234</c:v>
                </c:pt>
                <c:pt idx="1605">
                  <c:v>39235</c:v>
                </c:pt>
                <c:pt idx="1606">
                  <c:v>39236</c:v>
                </c:pt>
                <c:pt idx="1607">
                  <c:v>39237</c:v>
                </c:pt>
                <c:pt idx="1608">
                  <c:v>39238</c:v>
                </c:pt>
                <c:pt idx="1609">
                  <c:v>39239</c:v>
                </c:pt>
                <c:pt idx="1610">
                  <c:v>39240</c:v>
                </c:pt>
                <c:pt idx="1611">
                  <c:v>39241</c:v>
                </c:pt>
                <c:pt idx="1612">
                  <c:v>39242</c:v>
                </c:pt>
                <c:pt idx="1613">
                  <c:v>39243</c:v>
                </c:pt>
                <c:pt idx="1614">
                  <c:v>39244</c:v>
                </c:pt>
                <c:pt idx="1615">
                  <c:v>39245</c:v>
                </c:pt>
                <c:pt idx="1616">
                  <c:v>39246</c:v>
                </c:pt>
                <c:pt idx="1617">
                  <c:v>39247</c:v>
                </c:pt>
                <c:pt idx="1618">
                  <c:v>39248</c:v>
                </c:pt>
                <c:pt idx="1619">
                  <c:v>39249</c:v>
                </c:pt>
                <c:pt idx="1620">
                  <c:v>39250</c:v>
                </c:pt>
                <c:pt idx="1621">
                  <c:v>39251</c:v>
                </c:pt>
                <c:pt idx="1622">
                  <c:v>39252</c:v>
                </c:pt>
                <c:pt idx="1623">
                  <c:v>39254</c:v>
                </c:pt>
                <c:pt idx="1624">
                  <c:v>39255</c:v>
                </c:pt>
                <c:pt idx="1625">
                  <c:v>39256</c:v>
                </c:pt>
                <c:pt idx="1626">
                  <c:v>39257</c:v>
                </c:pt>
                <c:pt idx="1627">
                  <c:v>39258</c:v>
                </c:pt>
                <c:pt idx="1628">
                  <c:v>39259</c:v>
                </c:pt>
                <c:pt idx="1629">
                  <c:v>39260</c:v>
                </c:pt>
                <c:pt idx="1630">
                  <c:v>39261</c:v>
                </c:pt>
                <c:pt idx="1631">
                  <c:v>39262</c:v>
                </c:pt>
                <c:pt idx="1632">
                  <c:v>39263</c:v>
                </c:pt>
                <c:pt idx="1633">
                  <c:v>39264</c:v>
                </c:pt>
                <c:pt idx="1634">
                  <c:v>39265</c:v>
                </c:pt>
                <c:pt idx="1635">
                  <c:v>39266</c:v>
                </c:pt>
                <c:pt idx="1636">
                  <c:v>39267</c:v>
                </c:pt>
                <c:pt idx="1637">
                  <c:v>39268</c:v>
                </c:pt>
                <c:pt idx="1638">
                  <c:v>39269</c:v>
                </c:pt>
                <c:pt idx="1639">
                  <c:v>39270</c:v>
                </c:pt>
                <c:pt idx="1640">
                  <c:v>39271</c:v>
                </c:pt>
                <c:pt idx="1641">
                  <c:v>39272</c:v>
                </c:pt>
                <c:pt idx="1642">
                  <c:v>39273</c:v>
                </c:pt>
                <c:pt idx="1643">
                  <c:v>39274</c:v>
                </c:pt>
                <c:pt idx="1644">
                  <c:v>39275</c:v>
                </c:pt>
                <c:pt idx="1645">
                  <c:v>39276</c:v>
                </c:pt>
                <c:pt idx="1646">
                  <c:v>39277</c:v>
                </c:pt>
                <c:pt idx="1647">
                  <c:v>39278</c:v>
                </c:pt>
                <c:pt idx="1648">
                  <c:v>39279</c:v>
                </c:pt>
                <c:pt idx="1649">
                  <c:v>39280</c:v>
                </c:pt>
                <c:pt idx="1650">
                  <c:v>39281</c:v>
                </c:pt>
                <c:pt idx="1651">
                  <c:v>39282</c:v>
                </c:pt>
                <c:pt idx="1652">
                  <c:v>39283</c:v>
                </c:pt>
                <c:pt idx="1653">
                  <c:v>39284</c:v>
                </c:pt>
                <c:pt idx="1654">
                  <c:v>39285</c:v>
                </c:pt>
                <c:pt idx="1655">
                  <c:v>39286</c:v>
                </c:pt>
                <c:pt idx="1656">
                  <c:v>39287</c:v>
                </c:pt>
                <c:pt idx="1657">
                  <c:v>39288</c:v>
                </c:pt>
                <c:pt idx="1658">
                  <c:v>39289</c:v>
                </c:pt>
                <c:pt idx="1659">
                  <c:v>39290</c:v>
                </c:pt>
                <c:pt idx="1660">
                  <c:v>39291</c:v>
                </c:pt>
                <c:pt idx="1661">
                  <c:v>39292</c:v>
                </c:pt>
                <c:pt idx="1662">
                  <c:v>39293</c:v>
                </c:pt>
                <c:pt idx="1663">
                  <c:v>39294</c:v>
                </c:pt>
                <c:pt idx="1664">
                  <c:v>39295</c:v>
                </c:pt>
                <c:pt idx="1665">
                  <c:v>39296</c:v>
                </c:pt>
                <c:pt idx="1666">
                  <c:v>39297</c:v>
                </c:pt>
                <c:pt idx="1667">
                  <c:v>39298</c:v>
                </c:pt>
                <c:pt idx="1668">
                  <c:v>39299</c:v>
                </c:pt>
                <c:pt idx="1669">
                  <c:v>39300</c:v>
                </c:pt>
                <c:pt idx="1670">
                  <c:v>39301</c:v>
                </c:pt>
                <c:pt idx="1671">
                  <c:v>39302</c:v>
                </c:pt>
                <c:pt idx="1672">
                  <c:v>39303</c:v>
                </c:pt>
                <c:pt idx="1673">
                  <c:v>39304</c:v>
                </c:pt>
                <c:pt idx="1674">
                  <c:v>39305</c:v>
                </c:pt>
                <c:pt idx="1675">
                  <c:v>39306</c:v>
                </c:pt>
                <c:pt idx="1676">
                  <c:v>39307</c:v>
                </c:pt>
                <c:pt idx="1677">
                  <c:v>39308</c:v>
                </c:pt>
                <c:pt idx="1678">
                  <c:v>39309</c:v>
                </c:pt>
                <c:pt idx="1679">
                  <c:v>39310</c:v>
                </c:pt>
                <c:pt idx="1680">
                  <c:v>39311</c:v>
                </c:pt>
                <c:pt idx="1681">
                  <c:v>39312</c:v>
                </c:pt>
                <c:pt idx="1682">
                  <c:v>39313</c:v>
                </c:pt>
                <c:pt idx="1683">
                  <c:v>39314</c:v>
                </c:pt>
                <c:pt idx="1684">
                  <c:v>39315</c:v>
                </c:pt>
                <c:pt idx="1685">
                  <c:v>39316</c:v>
                </c:pt>
                <c:pt idx="1686">
                  <c:v>39317</c:v>
                </c:pt>
                <c:pt idx="1687">
                  <c:v>39318</c:v>
                </c:pt>
                <c:pt idx="1688">
                  <c:v>39319</c:v>
                </c:pt>
                <c:pt idx="1689">
                  <c:v>39320</c:v>
                </c:pt>
                <c:pt idx="1690">
                  <c:v>39321</c:v>
                </c:pt>
                <c:pt idx="1691">
                  <c:v>39322</c:v>
                </c:pt>
                <c:pt idx="1692">
                  <c:v>39323</c:v>
                </c:pt>
                <c:pt idx="1693">
                  <c:v>39324</c:v>
                </c:pt>
                <c:pt idx="1694">
                  <c:v>39325</c:v>
                </c:pt>
                <c:pt idx="1695">
                  <c:v>39326</c:v>
                </c:pt>
                <c:pt idx="1696">
                  <c:v>39327</c:v>
                </c:pt>
                <c:pt idx="1697">
                  <c:v>39328</c:v>
                </c:pt>
                <c:pt idx="1698">
                  <c:v>39329</c:v>
                </c:pt>
                <c:pt idx="1699">
                  <c:v>39330</c:v>
                </c:pt>
                <c:pt idx="1700">
                  <c:v>39331</c:v>
                </c:pt>
                <c:pt idx="1701">
                  <c:v>39332</c:v>
                </c:pt>
                <c:pt idx="1702">
                  <c:v>39333</c:v>
                </c:pt>
                <c:pt idx="1703">
                  <c:v>39334</c:v>
                </c:pt>
                <c:pt idx="1704">
                  <c:v>39335</c:v>
                </c:pt>
                <c:pt idx="1705">
                  <c:v>39336</c:v>
                </c:pt>
                <c:pt idx="1706">
                  <c:v>39337</c:v>
                </c:pt>
                <c:pt idx="1707">
                  <c:v>39338</c:v>
                </c:pt>
                <c:pt idx="1708">
                  <c:v>39339</c:v>
                </c:pt>
                <c:pt idx="1709">
                  <c:v>39340</c:v>
                </c:pt>
                <c:pt idx="1710">
                  <c:v>39341</c:v>
                </c:pt>
                <c:pt idx="1711">
                  <c:v>39342</c:v>
                </c:pt>
                <c:pt idx="1712">
                  <c:v>39343</c:v>
                </c:pt>
                <c:pt idx="1713">
                  <c:v>39344</c:v>
                </c:pt>
                <c:pt idx="1714">
                  <c:v>39345</c:v>
                </c:pt>
                <c:pt idx="1715">
                  <c:v>39346</c:v>
                </c:pt>
                <c:pt idx="1716">
                  <c:v>39347</c:v>
                </c:pt>
                <c:pt idx="1717">
                  <c:v>39348</c:v>
                </c:pt>
                <c:pt idx="1718">
                  <c:v>39349</c:v>
                </c:pt>
                <c:pt idx="1719">
                  <c:v>39350</c:v>
                </c:pt>
                <c:pt idx="1720">
                  <c:v>39351</c:v>
                </c:pt>
                <c:pt idx="1721">
                  <c:v>39352</c:v>
                </c:pt>
                <c:pt idx="1722">
                  <c:v>39353</c:v>
                </c:pt>
                <c:pt idx="1723">
                  <c:v>39354</c:v>
                </c:pt>
                <c:pt idx="1724">
                  <c:v>39355</c:v>
                </c:pt>
                <c:pt idx="1725">
                  <c:v>39356</c:v>
                </c:pt>
                <c:pt idx="1726">
                  <c:v>39357</c:v>
                </c:pt>
                <c:pt idx="1727">
                  <c:v>39358</c:v>
                </c:pt>
                <c:pt idx="1728">
                  <c:v>39359</c:v>
                </c:pt>
                <c:pt idx="1729">
                  <c:v>39360</c:v>
                </c:pt>
                <c:pt idx="1730">
                  <c:v>39361</c:v>
                </c:pt>
                <c:pt idx="1731">
                  <c:v>39362</c:v>
                </c:pt>
                <c:pt idx="1732">
                  <c:v>39363</c:v>
                </c:pt>
                <c:pt idx="1733">
                  <c:v>39364</c:v>
                </c:pt>
                <c:pt idx="1734">
                  <c:v>39365</c:v>
                </c:pt>
                <c:pt idx="1735">
                  <c:v>39366</c:v>
                </c:pt>
                <c:pt idx="1736">
                  <c:v>39367</c:v>
                </c:pt>
                <c:pt idx="1737">
                  <c:v>39368</c:v>
                </c:pt>
                <c:pt idx="1738">
                  <c:v>39369</c:v>
                </c:pt>
                <c:pt idx="1739">
                  <c:v>39370</c:v>
                </c:pt>
                <c:pt idx="1740">
                  <c:v>39371</c:v>
                </c:pt>
                <c:pt idx="1741">
                  <c:v>39372</c:v>
                </c:pt>
                <c:pt idx="1742">
                  <c:v>39373</c:v>
                </c:pt>
                <c:pt idx="1743">
                  <c:v>39374</c:v>
                </c:pt>
                <c:pt idx="1744">
                  <c:v>39375</c:v>
                </c:pt>
                <c:pt idx="1745">
                  <c:v>39376</c:v>
                </c:pt>
                <c:pt idx="1746">
                  <c:v>39377</c:v>
                </c:pt>
                <c:pt idx="1747">
                  <c:v>39378</c:v>
                </c:pt>
                <c:pt idx="1748">
                  <c:v>39379</c:v>
                </c:pt>
                <c:pt idx="1749">
                  <c:v>39380</c:v>
                </c:pt>
                <c:pt idx="1750">
                  <c:v>39381</c:v>
                </c:pt>
                <c:pt idx="1751">
                  <c:v>39382</c:v>
                </c:pt>
                <c:pt idx="1752">
                  <c:v>39383</c:v>
                </c:pt>
                <c:pt idx="1753">
                  <c:v>39384</c:v>
                </c:pt>
                <c:pt idx="1754">
                  <c:v>39385</c:v>
                </c:pt>
                <c:pt idx="1755">
                  <c:v>39386</c:v>
                </c:pt>
                <c:pt idx="1756">
                  <c:v>39387</c:v>
                </c:pt>
                <c:pt idx="1757">
                  <c:v>39388</c:v>
                </c:pt>
                <c:pt idx="1758">
                  <c:v>39389</c:v>
                </c:pt>
                <c:pt idx="1759">
                  <c:v>39390</c:v>
                </c:pt>
                <c:pt idx="1760">
                  <c:v>39391</c:v>
                </c:pt>
                <c:pt idx="1761">
                  <c:v>39392</c:v>
                </c:pt>
                <c:pt idx="1762">
                  <c:v>39393</c:v>
                </c:pt>
                <c:pt idx="1763">
                  <c:v>39394</c:v>
                </c:pt>
                <c:pt idx="1764">
                  <c:v>39395</c:v>
                </c:pt>
                <c:pt idx="1765">
                  <c:v>39396</c:v>
                </c:pt>
                <c:pt idx="1766">
                  <c:v>39397</c:v>
                </c:pt>
                <c:pt idx="1767">
                  <c:v>39398</c:v>
                </c:pt>
                <c:pt idx="1768">
                  <c:v>39399</c:v>
                </c:pt>
                <c:pt idx="1769">
                  <c:v>39400</c:v>
                </c:pt>
                <c:pt idx="1770">
                  <c:v>39401</c:v>
                </c:pt>
                <c:pt idx="1771">
                  <c:v>39402</c:v>
                </c:pt>
                <c:pt idx="1772">
                  <c:v>39403</c:v>
                </c:pt>
                <c:pt idx="1773">
                  <c:v>39404</c:v>
                </c:pt>
                <c:pt idx="1774">
                  <c:v>39405</c:v>
                </c:pt>
                <c:pt idx="1775">
                  <c:v>39406</c:v>
                </c:pt>
                <c:pt idx="1776">
                  <c:v>39407</c:v>
                </c:pt>
                <c:pt idx="1777">
                  <c:v>39408</c:v>
                </c:pt>
                <c:pt idx="1778">
                  <c:v>39409</c:v>
                </c:pt>
                <c:pt idx="1779">
                  <c:v>39410</c:v>
                </c:pt>
                <c:pt idx="1780">
                  <c:v>39411</c:v>
                </c:pt>
                <c:pt idx="1781">
                  <c:v>39412</c:v>
                </c:pt>
                <c:pt idx="1782">
                  <c:v>39413</c:v>
                </c:pt>
                <c:pt idx="1783">
                  <c:v>39414</c:v>
                </c:pt>
                <c:pt idx="1784">
                  <c:v>39415</c:v>
                </c:pt>
                <c:pt idx="1785">
                  <c:v>39416</c:v>
                </c:pt>
                <c:pt idx="1786">
                  <c:v>39417</c:v>
                </c:pt>
                <c:pt idx="1787">
                  <c:v>39418</c:v>
                </c:pt>
                <c:pt idx="1788">
                  <c:v>39419</c:v>
                </c:pt>
                <c:pt idx="1789">
                  <c:v>39420</c:v>
                </c:pt>
                <c:pt idx="1790">
                  <c:v>39421</c:v>
                </c:pt>
                <c:pt idx="1791">
                  <c:v>39422</c:v>
                </c:pt>
                <c:pt idx="1792">
                  <c:v>39423</c:v>
                </c:pt>
                <c:pt idx="1793">
                  <c:v>39424</c:v>
                </c:pt>
                <c:pt idx="1794">
                  <c:v>39425</c:v>
                </c:pt>
                <c:pt idx="1795">
                  <c:v>39426</c:v>
                </c:pt>
                <c:pt idx="1796">
                  <c:v>39427</c:v>
                </c:pt>
                <c:pt idx="1797">
                  <c:v>39428</c:v>
                </c:pt>
                <c:pt idx="1798">
                  <c:v>39429</c:v>
                </c:pt>
                <c:pt idx="1799">
                  <c:v>39430</c:v>
                </c:pt>
                <c:pt idx="1800">
                  <c:v>39431</c:v>
                </c:pt>
                <c:pt idx="1801">
                  <c:v>39432</c:v>
                </c:pt>
                <c:pt idx="1802">
                  <c:v>39433</c:v>
                </c:pt>
                <c:pt idx="1803">
                  <c:v>39434</c:v>
                </c:pt>
                <c:pt idx="1804">
                  <c:v>39435</c:v>
                </c:pt>
                <c:pt idx="1805">
                  <c:v>39436</c:v>
                </c:pt>
                <c:pt idx="1806">
                  <c:v>39437</c:v>
                </c:pt>
                <c:pt idx="1807">
                  <c:v>39438</c:v>
                </c:pt>
                <c:pt idx="1808">
                  <c:v>39439</c:v>
                </c:pt>
                <c:pt idx="1809">
                  <c:v>39440</c:v>
                </c:pt>
                <c:pt idx="1810">
                  <c:v>39441</c:v>
                </c:pt>
                <c:pt idx="1811">
                  <c:v>39442</c:v>
                </c:pt>
                <c:pt idx="1812">
                  <c:v>39443</c:v>
                </c:pt>
                <c:pt idx="1813">
                  <c:v>39444</c:v>
                </c:pt>
                <c:pt idx="1814">
                  <c:v>39445</c:v>
                </c:pt>
                <c:pt idx="1815">
                  <c:v>39446</c:v>
                </c:pt>
                <c:pt idx="1816">
                  <c:v>39447</c:v>
                </c:pt>
                <c:pt idx="1817">
                  <c:v>39448</c:v>
                </c:pt>
                <c:pt idx="1818">
                  <c:v>39449</c:v>
                </c:pt>
                <c:pt idx="1819">
                  <c:v>39450</c:v>
                </c:pt>
                <c:pt idx="1820">
                  <c:v>39451</c:v>
                </c:pt>
                <c:pt idx="1821">
                  <c:v>39452</c:v>
                </c:pt>
                <c:pt idx="1822">
                  <c:v>39453</c:v>
                </c:pt>
                <c:pt idx="1823">
                  <c:v>39454</c:v>
                </c:pt>
                <c:pt idx="1824">
                  <c:v>39455</c:v>
                </c:pt>
                <c:pt idx="1825">
                  <c:v>39456</c:v>
                </c:pt>
                <c:pt idx="1826">
                  <c:v>39457</c:v>
                </c:pt>
                <c:pt idx="1827">
                  <c:v>39458</c:v>
                </c:pt>
                <c:pt idx="1828">
                  <c:v>39459</c:v>
                </c:pt>
                <c:pt idx="1829">
                  <c:v>39460</c:v>
                </c:pt>
                <c:pt idx="1830">
                  <c:v>39461</c:v>
                </c:pt>
                <c:pt idx="1831">
                  <c:v>39462</c:v>
                </c:pt>
                <c:pt idx="1832">
                  <c:v>39463</c:v>
                </c:pt>
                <c:pt idx="1833">
                  <c:v>39464</c:v>
                </c:pt>
                <c:pt idx="1834">
                  <c:v>39465</c:v>
                </c:pt>
                <c:pt idx="1835">
                  <c:v>39466</c:v>
                </c:pt>
                <c:pt idx="1836">
                  <c:v>39467</c:v>
                </c:pt>
                <c:pt idx="1837">
                  <c:v>39468</c:v>
                </c:pt>
                <c:pt idx="1838">
                  <c:v>39469</c:v>
                </c:pt>
                <c:pt idx="1839">
                  <c:v>39470</c:v>
                </c:pt>
                <c:pt idx="1840">
                  <c:v>39471</c:v>
                </c:pt>
                <c:pt idx="1841">
                  <c:v>39472</c:v>
                </c:pt>
                <c:pt idx="1842">
                  <c:v>39473</c:v>
                </c:pt>
                <c:pt idx="1843">
                  <c:v>39474</c:v>
                </c:pt>
                <c:pt idx="1844">
                  <c:v>39475</c:v>
                </c:pt>
                <c:pt idx="1845">
                  <c:v>39476</c:v>
                </c:pt>
                <c:pt idx="1846">
                  <c:v>39477</c:v>
                </c:pt>
                <c:pt idx="1847">
                  <c:v>39478</c:v>
                </c:pt>
                <c:pt idx="1848">
                  <c:v>39479</c:v>
                </c:pt>
                <c:pt idx="1849">
                  <c:v>39480</c:v>
                </c:pt>
                <c:pt idx="1850">
                  <c:v>39481</c:v>
                </c:pt>
                <c:pt idx="1851">
                  <c:v>39482</c:v>
                </c:pt>
                <c:pt idx="1852">
                  <c:v>39483</c:v>
                </c:pt>
                <c:pt idx="1853">
                  <c:v>39484</c:v>
                </c:pt>
                <c:pt idx="1854">
                  <c:v>39485</c:v>
                </c:pt>
                <c:pt idx="1855">
                  <c:v>39486</c:v>
                </c:pt>
                <c:pt idx="1856">
                  <c:v>39487</c:v>
                </c:pt>
                <c:pt idx="1857">
                  <c:v>39488</c:v>
                </c:pt>
                <c:pt idx="1858">
                  <c:v>39489</c:v>
                </c:pt>
                <c:pt idx="1859">
                  <c:v>39490</c:v>
                </c:pt>
                <c:pt idx="1860">
                  <c:v>39491</c:v>
                </c:pt>
                <c:pt idx="1861">
                  <c:v>39492</c:v>
                </c:pt>
                <c:pt idx="1862">
                  <c:v>39493</c:v>
                </c:pt>
                <c:pt idx="1863">
                  <c:v>39494</c:v>
                </c:pt>
                <c:pt idx="1864">
                  <c:v>39495</c:v>
                </c:pt>
                <c:pt idx="1865">
                  <c:v>39496</c:v>
                </c:pt>
                <c:pt idx="1866">
                  <c:v>39497</c:v>
                </c:pt>
                <c:pt idx="1867">
                  <c:v>39498</c:v>
                </c:pt>
                <c:pt idx="1868">
                  <c:v>39499</c:v>
                </c:pt>
                <c:pt idx="1869">
                  <c:v>39500</c:v>
                </c:pt>
                <c:pt idx="1870">
                  <c:v>39501</c:v>
                </c:pt>
                <c:pt idx="1871">
                  <c:v>39502</c:v>
                </c:pt>
                <c:pt idx="1872">
                  <c:v>39503</c:v>
                </c:pt>
                <c:pt idx="1873">
                  <c:v>39504</c:v>
                </c:pt>
                <c:pt idx="1874">
                  <c:v>39505</c:v>
                </c:pt>
                <c:pt idx="1875">
                  <c:v>39506</c:v>
                </c:pt>
                <c:pt idx="1876">
                  <c:v>39507</c:v>
                </c:pt>
                <c:pt idx="1877">
                  <c:v>39508</c:v>
                </c:pt>
                <c:pt idx="1878">
                  <c:v>39509</c:v>
                </c:pt>
                <c:pt idx="1879">
                  <c:v>39510</c:v>
                </c:pt>
                <c:pt idx="1880">
                  <c:v>39511</c:v>
                </c:pt>
                <c:pt idx="1881">
                  <c:v>39512</c:v>
                </c:pt>
                <c:pt idx="1882">
                  <c:v>39513</c:v>
                </c:pt>
                <c:pt idx="1883">
                  <c:v>39514</c:v>
                </c:pt>
                <c:pt idx="1884">
                  <c:v>39515</c:v>
                </c:pt>
                <c:pt idx="1885">
                  <c:v>39516</c:v>
                </c:pt>
                <c:pt idx="1886">
                  <c:v>39517</c:v>
                </c:pt>
                <c:pt idx="1887">
                  <c:v>39518</c:v>
                </c:pt>
                <c:pt idx="1888">
                  <c:v>39519</c:v>
                </c:pt>
                <c:pt idx="1889">
                  <c:v>39520</c:v>
                </c:pt>
                <c:pt idx="1890">
                  <c:v>39521</c:v>
                </c:pt>
                <c:pt idx="1891">
                  <c:v>39522</c:v>
                </c:pt>
                <c:pt idx="1892">
                  <c:v>39523</c:v>
                </c:pt>
                <c:pt idx="1893">
                  <c:v>39524</c:v>
                </c:pt>
                <c:pt idx="1894">
                  <c:v>39525</c:v>
                </c:pt>
                <c:pt idx="1895">
                  <c:v>39526</c:v>
                </c:pt>
                <c:pt idx="1896">
                  <c:v>39527</c:v>
                </c:pt>
                <c:pt idx="1897">
                  <c:v>39528</c:v>
                </c:pt>
                <c:pt idx="1898">
                  <c:v>39529</c:v>
                </c:pt>
                <c:pt idx="1899">
                  <c:v>39530</c:v>
                </c:pt>
                <c:pt idx="1900">
                  <c:v>39531</c:v>
                </c:pt>
                <c:pt idx="1901">
                  <c:v>39532</c:v>
                </c:pt>
                <c:pt idx="1902">
                  <c:v>39533</c:v>
                </c:pt>
                <c:pt idx="1903">
                  <c:v>39534</c:v>
                </c:pt>
                <c:pt idx="1904">
                  <c:v>39535</c:v>
                </c:pt>
                <c:pt idx="1905">
                  <c:v>39536</c:v>
                </c:pt>
                <c:pt idx="1906">
                  <c:v>39537</c:v>
                </c:pt>
                <c:pt idx="1907">
                  <c:v>39538</c:v>
                </c:pt>
                <c:pt idx="1908">
                  <c:v>39539</c:v>
                </c:pt>
                <c:pt idx="1909">
                  <c:v>39540</c:v>
                </c:pt>
                <c:pt idx="1910">
                  <c:v>39541</c:v>
                </c:pt>
                <c:pt idx="1911">
                  <c:v>39542</c:v>
                </c:pt>
                <c:pt idx="1912">
                  <c:v>39543</c:v>
                </c:pt>
                <c:pt idx="1913">
                  <c:v>39544</c:v>
                </c:pt>
                <c:pt idx="1914">
                  <c:v>39545</c:v>
                </c:pt>
                <c:pt idx="1915">
                  <c:v>39546</c:v>
                </c:pt>
                <c:pt idx="1916">
                  <c:v>39547</c:v>
                </c:pt>
                <c:pt idx="1917">
                  <c:v>39548</c:v>
                </c:pt>
                <c:pt idx="1918">
                  <c:v>39549</c:v>
                </c:pt>
                <c:pt idx="1919">
                  <c:v>39550</c:v>
                </c:pt>
                <c:pt idx="1920">
                  <c:v>39551</c:v>
                </c:pt>
                <c:pt idx="1921">
                  <c:v>39552</c:v>
                </c:pt>
                <c:pt idx="1922">
                  <c:v>39553</c:v>
                </c:pt>
                <c:pt idx="1923">
                  <c:v>39554</c:v>
                </c:pt>
                <c:pt idx="1924">
                  <c:v>39555</c:v>
                </c:pt>
                <c:pt idx="1925">
                  <c:v>39556</c:v>
                </c:pt>
                <c:pt idx="1926">
                  <c:v>39557</c:v>
                </c:pt>
                <c:pt idx="1927">
                  <c:v>39558</c:v>
                </c:pt>
                <c:pt idx="1928">
                  <c:v>39559</c:v>
                </c:pt>
                <c:pt idx="1929">
                  <c:v>39560</c:v>
                </c:pt>
                <c:pt idx="1930">
                  <c:v>39561</c:v>
                </c:pt>
                <c:pt idx="1931">
                  <c:v>39562</c:v>
                </c:pt>
                <c:pt idx="1932">
                  <c:v>39563</c:v>
                </c:pt>
                <c:pt idx="1933">
                  <c:v>39564</c:v>
                </c:pt>
                <c:pt idx="1934">
                  <c:v>39565</c:v>
                </c:pt>
                <c:pt idx="1935">
                  <c:v>39566</c:v>
                </c:pt>
                <c:pt idx="1936">
                  <c:v>39567</c:v>
                </c:pt>
                <c:pt idx="1937">
                  <c:v>39568</c:v>
                </c:pt>
                <c:pt idx="1938">
                  <c:v>39569</c:v>
                </c:pt>
                <c:pt idx="1939">
                  <c:v>39570</c:v>
                </c:pt>
                <c:pt idx="1940">
                  <c:v>39571</c:v>
                </c:pt>
                <c:pt idx="1941">
                  <c:v>39572</c:v>
                </c:pt>
                <c:pt idx="1942">
                  <c:v>39573</c:v>
                </c:pt>
                <c:pt idx="1943">
                  <c:v>39574</c:v>
                </c:pt>
                <c:pt idx="1944">
                  <c:v>39575</c:v>
                </c:pt>
                <c:pt idx="1945">
                  <c:v>39576</c:v>
                </c:pt>
                <c:pt idx="1946">
                  <c:v>39577</c:v>
                </c:pt>
                <c:pt idx="1947">
                  <c:v>39578</c:v>
                </c:pt>
                <c:pt idx="1948">
                  <c:v>39579</c:v>
                </c:pt>
                <c:pt idx="1949">
                  <c:v>39580</c:v>
                </c:pt>
                <c:pt idx="1950">
                  <c:v>39581</c:v>
                </c:pt>
                <c:pt idx="1951">
                  <c:v>39582</c:v>
                </c:pt>
                <c:pt idx="1952">
                  <c:v>39583</c:v>
                </c:pt>
                <c:pt idx="1953">
                  <c:v>39584</c:v>
                </c:pt>
                <c:pt idx="1954">
                  <c:v>39585</c:v>
                </c:pt>
                <c:pt idx="1955">
                  <c:v>39586</c:v>
                </c:pt>
                <c:pt idx="1956">
                  <c:v>39587</c:v>
                </c:pt>
                <c:pt idx="1957">
                  <c:v>39588</c:v>
                </c:pt>
                <c:pt idx="1958">
                  <c:v>39589</c:v>
                </c:pt>
                <c:pt idx="1959">
                  <c:v>39590</c:v>
                </c:pt>
                <c:pt idx="1960">
                  <c:v>39591</c:v>
                </c:pt>
                <c:pt idx="1961">
                  <c:v>39592</c:v>
                </c:pt>
                <c:pt idx="1962">
                  <c:v>39593</c:v>
                </c:pt>
                <c:pt idx="1963">
                  <c:v>39594</c:v>
                </c:pt>
                <c:pt idx="1964">
                  <c:v>39595</c:v>
                </c:pt>
                <c:pt idx="1965">
                  <c:v>39596</c:v>
                </c:pt>
                <c:pt idx="1966">
                  <c:v>39597</c:v>
                </c:pt>
                <c:pt idx="1967">
                  <c:v>39598</c:v>
                </c:pt>
                <c:pt idx="1968">
                  <c:v>39599</c:v>
                </c:pt>
                <c:pt idx="1969">
                  <c:v>39600</c:v>
                </c:pt>
                <c:pt idx="1970">
                  <c:v>39601</c:v>
                </c:pt>
                <c:pt idx="1971">
                  <c:v>39602</c:v>
                </c:pt>
                <c:pt idx="1972">
                  <c:v>39603</c:v>
                </c:pt>
                <c:pt idx="1973">
                  <c:v>39604</c:v>
                </c:pt>
                <c:pt idx="1974">
                  <c:v>39605</c:v>
                </c:pt>
                <c:pt idx="1975">
                  <c:v>39606</c:v>
                </c:pt>
                <c:pt idx="1976">
                  <c:v>39607</c:v>
                </c:pt>
                <c:pt idx="1977">
                  <c:v>39608</c:v>
                </c:pt>
                <c:pt idx="1978">
                  <c:v>39609</c:v>
                </c:pt>
                <c:pt idx="1979">
                  <c:v>39610</c:v>
                </c:pt>
                <c:pt idx="1980">
                  <c:v>39611</c:v>
                </c:pt>
                <c:pt idx="1981">
                  <c:v>39612</c:v>
                </c:pt>
                <c:pt idx="1982">
                  <c:v>39613</c:v>
                </c:pt>
                <c:pt idx="1983">
                  <c:v>39614</c:v>
                </c:pt>
                <c:pt idx="1984">
                  <c:v>39615</c:v>
                </c:pt>
                <c:pt idx="1985">
                  <c:v>39616</c:v>
                </c:pt>
                <c:pt idx="1986">
                  <c:v>39617</c:v>
                </c:pt>
                <c:pt idx="1987">
                  <c:v>39618</c:v>
                </c:pt>
                <c:pt idx="1988">
                  <c:v>39619</c:v>
                </c:pt>
                <c:pt idx="1989">
                  <c:v>39620</c:v>
                </c:pt>
                <c:pt idx="1990">
                  <c:v>39621</c:v>
                </c:pt>
                <c:pt idx="1991">
                  <c:v>39622</c:v>
                </c:pt>
                <c:pt idx="1992">
                  <c:v>39623</c:v>
                </c:pt>
                <c:pt idx="1993">
                  <c:v>39624</c:v>
                </c:pt>
                <c:pt idx="1994">
                  <c:v>39625</c:v>
                </c:pt>
                <c:pt idx="1995">
                  <c:v>39626</c:v>
                </c:pt>
                <c:pt idx="1996">
                  <c:v>39627</c:v>
                </c:pt>
                <c:pt idx="1997">
                  <c:v>39628</c:v>
                </c:pt>
                <c:pt idx="1998">
                  <c:v>39629</c:v>
                </c:pt>
                <c:pt idx="1999">
                  <c:v>39630</c:v>
                </c:pt>
                <c:pt idx="2000">
                  <c:v>39631</c:v>
                </c:pt>
                <c:pt idx="2001">
                  <c:v>39632</c:v>
                </c:pt>
                <c:pt idx="2002">
                  <c:v>39633</c:v>
                </c:pt>
                <c:pt idx="2003">
                  <c:v>39634</c:v>
                </c:pt>
                <c:pt idx="2004">
                  <c:v>39635</c:v>
                </c:pt>
                <c:pt idx="2005">
                  <c:v>39636</c:v>
                </c:pt>
                <c:pt idx="2006">
                  <c:v>39637</c:v>
                </c:pt>
                <c:pt idx="2007">
                  <c:v>39638</c:v>
                </c:pt>
                <c:pt idx="2008">
                  <c:v>39639</c:v>
                </c:pt>
                <c:pt idx="2009">
                  <c:v>39640</c:v>
                </c:pt>
                <c:pt idx="2010">
                  <c:v>39641</c:v>
                </c:pt>
                <c:pt idx="2011">
                  <c:v>39642</c:v>
                </c:pt>
                <c:pt idx="2012">
                  <c:v>39643</c:v>
                </c:pt>
                <c:pt idx="2013">
                  <c:v>39644</c:v>
                </c:pt>
                <c:pt idx="2014">
                  <c:v>39645</c:v>
                </c:pt>
                <c:pt idx="2015">
                  <c:v>39646</c:v>
                </c:pt>
                <c:pt idx="2016">
                  <c:v>39647</c:v>
                </c:pt>
                <c:pt idx="2017">
                  <c:v>39648</c:v>
                </c:pt>
                <c:pt idx="2018">
                  <c:v>39649</c:v>
                </c:pt>
                <c:pt idx="2019">
                  <c:v>39650</c:v>
                </c:pt>
                <c:pt idx="2020">
                  <c:v>39651</c:v>
                </c:pt>
                <c:pt idx="2021">
                  <c:v>39652</c:v>
                </c:pt>
                <c:pt idx="2022">
                  <c:v>39653</c:v>
                </c:pt>
                <c:pt idx="2023">
                  <c:v>39654</c:v>
                </c:pt>
                <c:pt idx="2024">
                  <c:v>39655</c:v>
                </c:pt>
                <c:pt idx="2025">
                  <c:v>39656</c:v>
                </c:pt>
                <c:pt idx="2026">
                  <c:v>39657</c:v>
                </c:pt>
                <c:pt idx="2027">
                  <c:v>39658</c:v>
                </c:pt>
                <c:pt idx="2028">
                  <c:v>39659</c:v>
                </c:pt>
                <c:pt idx="2029">
                  <c:v>39660</c:v>
                </c:pt>
                <c:pt idx="2030">
                  <c:v>39661</c:v>
                </c:pt>
                <c:pt idx="2031">
                  <c:v>39662</c:v>
                </c:pt>
                <c:pt idx="2032">
                  <c:v>39663</c:v>
                </c:pt>
                <c:pt idx="2033">
                  <c:v>39664</c:v>
                </c:pt>
                <c:pt idx="2034">
                  <c:v>39665</c:v>
                </c:pt>
                <c:pt idx="2035">
                  <c:v>39666</c:v>
                </c:pt>
                <c:pt idx="2036">
                  <c:v>39667</c:v>
                </c:pt>
                <c:pt idx="2037">
                  <c:v>39668</c:v>
                </c:pt>
                <c:pt idx="2038">
                  <c:v>39669</c:v>
                </c:pt>
                <c:pt idx="2039">
                  <c:v>39670</c:v>
                </c:pt>
                <c:pt idx="2040">
                  <c:v>39671</c:v>
                </c:pt>
                <c:pt idx="2041">
                  <c:v>39672</c:v>
                </c:pt>
                <c:pt idx="2042">
                  <c:v>39673</c:v>
                </c:pt>
                <c:pt idx="2043">
                  <c:v>39674</c:v>
                </c:pt>
                <c:pt idx="2044">
                  <c:v>39675</c:v>
                </c:pt>
                <c:pt idx="2045">
                  <c:v>39676</c:v>
                </c:pt>
                <c:pt idx="2046">
                  <c:v>39677</c:v>
                </c:pt>
                <c:pt idx="2047">
                  <c:v>39678</c:v>
                </c:pt>
                <c:pt idx="2048">
                  <c:v>39679</c:v>
                </c:pt>
                <c:pt idx="2049">
                  <c:v>39680</c:v>
                </c:pt>
                <c:pt idx="2050">
                  <c:v>39681</c:v>
                </c:pt>
                <c:pt idx="2051">
                  <c:v>39682</c:v>
                </c:pt>
                <c:pt idx="2052">
                  <c:v>39683</c:v>
                </c:pt>
                <c:pt idx="2053">
                  <c:v>39684</c:v>
                </c:pt>
                <c:pt idx="2054">
                  <c:v>39685</c:v>
                </c:pt>
                <c:pt idx="2055">
                  <c:v>39686</c:v>
                </c:pt>
                <c:pt idx="2056">
                  <c:v>39687</c:v>
                </c:pt>
                <c:pt idx="2057">
                  <c:v>39688</c:v>
                </c:pt>
                <c:pt idx="2058">
                  <c:v>39689</c:v>
                </c:pt>
                <c:pt idx="2059">
                  <c:v>39690</c:v>
                </c:pt>
                <c:pt idx="2060">
                  <c:v>39691</c:v>
                </c:pt>
                <c:pt idx="2061">
                  <c:v>39692</c:v>
                </c:pt>
                <c:pt idx="2062">
                  <c:v>39693</c:v>
                </c:pt>
                <c:pt idx="2063">
                  <c:v>39694</c:v>
                </c:pt>
                <c:pt idx="2064">
                  <c:v>39695</c:v>
                </c:pt>
                <c:pt idx="2065">
                  <c:v>39696</c:v>
                </c:pt>
                <c:pt idx="2066">
                  <c:v>39697</c:v>
                </c:pt>
                <c:pt idx="2067">
                  <c:v>39698</c:v>
                </c:pt>
                <c:pt idx="2068">
                  <c:v>39699</c:v>
                </c:pt>
                <c:pt idx="2069">
                  <c:v>39700</c:v>
                </c:pt>
                <c:pt idx="2070">
                  <c:v>39701</c:v>
                </c:pt>
                <c:pt idx="2071">
                  <c:v>39702</c:v>
                </c:pt>
                <c:pt idx="2072">
                  <c:v>39703</c:v>
                </c:pt>
                <c:pt idx="2073">
                  <c:v>39704</c:v>
                </c:pt>
                <c:pt idx="2074">
                  <c:v>39705</c:v>
                </c:pt>
                <c:pt idx="2075">
                  <c:v>39706</c:v>
                </c:pt>
                <c:pt idx="2076">
                  <c:v>39707</c:v>
                </c:pt>
                <c:pt idx="2077">
                  <c:v>39708</c:v>
                </c:pt>
                <c:pt idx="2078">
                  <c:v>39709</c:v>
                </c:pt>
                <c:pt idx="2079">
                  <c:v>39710</c:v>
                </c:pt>
                <c:pt idx="2080">
                  <c:v>39711</c:v>
                </c:pt>
                <c:pt idx="2081">
                  <c:v>39712</c:v>
                </c:pt>
                <c:pt idx="2082">
                  <c:v>39713</c:v>
                </c:pt>
                <c:pt idx="2083">
                  <c:v>39714</c:v>
                </c:pt>
                <c:pt idx="2084">
                  <c:v>39715</c:v>
                </c:pt>
                <c:pt idx="2085">
                  <c:v>39716</c:v>
                </c:pt>
                <c:pt idx="2086">
                  <c:v>39717</c:v>
                </c:pt>
                <c:pt idx="2087">
                  <c:v>39718</c:v>
                </c:pt>
                <c:pt idx="2088">
                  <c:v>39719</c:v>
                </c:pt>
                <c:pt idx="2089">
                  <c:v>39720</c:v>
                </c:pt>
                <c:pt idx="2090">
                  <c:v>39721</c:v>
                </c:pt>
                <c:pt idx="2091">
                  <c:v>39722</c:v>
                </c:pt>
                <c:pt idx="2092">
                  <c:v>39723</c:v>
                </c:pt>
                <c:pt idx="2093">
                  <c:v>39724</c:v>
                </c:pt>
                <c:pt idx="2094">
                  <c:v>39725</c:v>
                </c:pt>
                <c:pt idx="2095">
                  <c:v>39726</c:v>
                </c:pt>
                <c:pt idx="2096">
                  <c:v>39727</c:v>
                </c:pt>
                <c:pt idx="2097">
                  <c:v>39728</c:v>
                </c:pt>
                <c:pt idx="2098">
                  <c:v>39729</c:v>
                </c:pt>
                <c:pt idx="2099">
                  <c:v>39730</c:v>
                </c:pt>
                <c:pt idx="2100">
                  <c:v>39731</c:v>
                </c:pt>
                <c:pt idx="2101">
                  <c:v>39732</c:v>
                </c:pt>
                <c:pt idx="2102">
                  <c:v>39733</c:v>
                </c:pt>
                <c:pt idx="2103">
                  <c:v>39734</c:v>
                </c:pt>
                <c:pt idx="2104">
                  <c:v>39735</c:v>
                </c:pt>
                <c:pt idx="2105">
                  <c:v>39736</c:v>
                </c:pt>
                <c:pt idx="2106">
                  <c:v>39737</c:v>
                </c:pt>
                <c:pt idx="2107">
                  <c:v>39738</c:v>
                </c:pt>
                <c:pt idx="2108">
                  <c:v>39739</c:v>
                </c:pt>
                <c:pt idx="2109">
                  <c:v>39740</c:v>
                </c:pt>
                <c:pt idx="2110">
                  <c:v>39741</c:v>
                </c:pt>
                <c:pt idx="2111">
                  <c:v>39742</c:v>
                </c:pt>
                <c:pt idx="2112">
                  <c:v>39743</c:v>
                </c:pt>
                <c:pt idx="2113">
                  <c:v>39744</c:v>
                </c:pt>
                <c:pt idx="2114">
                  <c:v>39745</c:v>
                </c:pt>
                <c:pt idx="2115">
                  <c:v>39746</c:v>
                </c:pt>
                <c:pt idx="2116">
                  <c:v>39747</c:v>
                </c:pt>
                <c:pt idx="2117">
                  <c:v>39748</c:v>
                </c:pt>
                <c:pt idx="2118">
                  <c:v>39749</c:v>
                </c:pt>
                <c:pt idx="2119">
                  <c:v>39750</c:v>
                </c:pt>
                <c:pt idx="2120">
                  <c:v>39751</c:v>
                </c:pt>
                <c:pt idx="2121">
                  <c:v>39752</c:v>
                </c:pt>
                <c:pt idx="2122">
                  <c:v>39753</c:v>
                </c:pt>
                <c:pt idx="2123">
                  <c:v>39754</c:v>
                </c:pt>
                <c:pt idx="2124">
                  <c:v>39755</c:v>
                </c:pt>
                <c:pt idx="2125">
                  <c:v>39756</c:v>
                </c:pt>
                <c:pt idx="2126">
                  <c:v>39757</c:v>
                </c:pt>
                <c:pt idx="2127">
                  <c:v>39758</c:v>
                </c:pt>
                <c:pt idx="2128">
                  <c:v>39759</c:v>
                </c:pt>
                <c:pt idx="2129">
                  <c:v>39760</c:v>
                </c:pt>
                <c:pt idx="2130">
                  <c:v>39761</c:v>
                </c:pt>
                <c:pt idx="2131">
                  <c:v>39762</c:v>
                </c:pt>
                <c:pt idx="2132">
                  <c:v>39763</c:v>
                </c:pt>
                <c:pt idx="2133">
                  <c:v>39764</c:v>
                </c:pt>
                <c:pt idx="2134">
                  <c:v>39765</c:v>
                </c:pt>
                <c:pt idx="2135">
                  <c:v>39766</c:v>
                </c:pt>
                <c:pt idx="2136">
                  <c:v>39767</c:v>
                </c:pt>
                <c:pt idx="2137">
                  <c:v>39768</c:v>
                </c:pt>
                <c:pt idx="2138">
                  <c:v>39769</c:v>
                </c:pt>
                <c:pt idx="2139">
                  <c:v>39770</c:v>
                </c:pt>
                <c:pt idx="2140">
                  <c:v>39771</c:v>
                </c:pt>
                <c:pt idx="2141">
                  <c:v>39772</c:v>
                </c:pt>
                <c:pt idx="2142">
                  <c:v>39773</c:v>
                </c:pt>
                <c:pt idx="2143">
                  <c:v>39774</c:v>
                </c:pt>
                <c:pt idx="2144">
                  <c:v>39775</c:v>
                </c:pt>
                <c:pt idx="2145">
                  <c:v>39776</c:v>
                </c:pt>
                <c:pt idx="2146">
                  <c:v>39777</c:v>
                </c:pt>
                <c:pt idx="2147">
                  <c:v>39778</c:v>
                </c:pt>
                <c:pt idx="2148">
                  <c:v>39779</c:v>
                </c:pt>
                <c:pt idx="2149">
                  <c:v>39780</c:v>
                </c:pt>
                <c:pt idx="2150">
                  <c:v>39781</c:v>
                </c:pt>
                <c:pt idx="2151">
                  <c:v>39782</c:v>
                </c:pt>
                <c:pt idx="2152">
                  <c:v>39783</c:v>
                </c:pt>
                <c:pt idx="2153">
                  <c:v>39784</c:v>
                </c:pt>
                <c:pt idx="2154">
                  <c:v>39785</c:v>
                </c:pt>
                <c:pt idx="2155">
                  <c:v>39786</c:v>
                </c:pt>
                <c:pt idx="2156">
                  <c:v>39787</c:v>
                </c:pt>
                <c:pt idx="2157">
                  <c:v>39788</c:v>
                </c:pt>
                <c:pt idx="2158">
                  <c:v>39789</c:v>
                </c:pt>
                <c:pt idx="2159">
                  <c:v>39790</c:v>
                </c:pt>
                <c:pt idx="2160">
                  <c:v>39791</c:v>
                </c:pt>
                <c:pt idx="2161">
                  <c:v>39792</c:v>
                </c:pt>
                <c:pt idx="2162">
                  <c:v>39793</c:v>
                </c:pt>
                <c:pt idx="2163">
                  <c:v>39794</c:v>
                </c:pt>
                <c:pt idx="2164">
                  <c:v>39795</c:v>
                </c:pt>
                <c:pt idx="2165">
                  <c:v>39796</c:v>
                </c:pt>
                <c:pt idx="2166">
                  <c:v>39797</c:v>
                </c:pt>
                <c:pt idx="2167">
                  <c:v>39798</c:v>
                </c:pt>
                <c:pt idx="2168">
                  <c:v>39799</c:v>
                </c:pt>
                <c:pt idx="2169">
                  <c:v>39800</c:v>
                </c:pt>
                <c:pt idx="2170">
                  <c:v>39801</c:v>
                </c:pt>
                <c:pt idx="2171">
                  <c:v>39802</c:v>
                </c:pt>
                <c:pt idx="2172">
                  <c:v>39803</c:v>
                </c:pt>
                <c:pt idx="2173">
                  <c:v>39804</c:v>
                </c:pt>
                <c:pt idx="2174">
                  <c:v>39805</c:v>
                </c:pt>
                <c:pt idx="2175">
                  <c:v>39806</c:v>
                </c:pt>
                <c:pt idx="2176">
                  <c:v>39807</c:v>
                </c:pt>
                <c:pt idx="2177">
                  <c:v>39808</c:v>
                </c:pt>
                <c:pt idx="2178">
                  <c:v>39809</c:v>
                </c:pt>
                <c:pt idx="2179">
                  <c:v>39810</c:v>
                </c:pt>
                <c:pt idx="2180">
                  <c:v>39811</c:v>
                </c:pt>
                <c:pt idx="2181">
                  <c:v>39812</c:v>
                </c:pt>
                <c:pt idx="2182">
                  <c:v>39813</c:v>
                </c:pt>
                <c:pt idx="2183">
                  <c:v>39814</c:v>
                </c:pt>
                <c:pt idx="2184">
                  <c:v>39815</c:v>
                </c:pt>
                <c:pt idx="2185">
                  <c:v>39816</c:v>
                </c:pt>
                <c:pt idx="2186">
                  <c:v>39817</c:v>
                </c:pt>
                <c:pt idx="2187">
                  <c:v>39818</c:v>
                </c:pt>
                <c:pt idx="2188">
                  <c:v>39819</c:v>
                </c:pt>
                <c:pt idx="2189">
                  <c:v>39820</c:v>
                </c:pt>
                <c:pt idx="2190">
                  <c:v>39821</c:v>
                </c:pt>
                <c:pt idx="2191">
                  <c:v>39822</c:v>
                </c:pt>
                <c:pt idx="2192">
                  <c:v>39823</c:v>
                </c:pt>
                <c:pt idx="2193">
                  <c:v>39824</c:v>
                </c:pt>
                <c:pt idx="2194">
                  <c:v>39825</c:v>
                </c:pt>
                <c:pt idx="2195">
                  <c:v>39826</c:v>
                </c:pt>
                <c:pt idx="2196">
                  <c:v>39827</c:v>
                </c:pt>
                <c:pt idx="2197">
                  <c:v>39828</c:v>
                </c:pt>
                <c:pt idx="2198">
                  <c:v>39829</c:v>
                </c:pt>
                <c:pt idx="2199">
                  <c:v>39830</c:v>
                </c:pt>
                <c:pt idx="2200">
                  <c:v>39831</c:v>
                </c:pt>
                <c:pt idx="2201">
                  <c:v>39832</c:v>
                </c:pt>
                <c:pt idx="2202">
                  <c:v>39833</c:v>
                </c:pt>
                <c:pt idx="2203">
                  <c:v>39834</c:v>
                </c:pt>
                <c:pt idx="2204">
                  <c:v>39835</c:v>
                </c:pt>
                <c:pt idx="2205">
                  <c:v>39836</c:v>
                </c:pt>
                <c:pt idx="2206">
                  <c:v>39837</c:v>
                </c:pt>
                <c:pt idx="2207">
                  <c:v>39838</c:v>
                </c:pt>
                <c:pt idx="2208">
                  <c:v>39839</c:v>
                </c:pt>
                <c:pt idx="2209">
                  <c:v>39840</c:v>
                </c:pt>
                <c:pt idx="2210">
                  <c:v>39841</c:v>
                </c:pt>
                <c:pt idx="2211">
                  <c:v>39842</c:v>
                </c:pt>
                <c:pt idx="2212">
                  <c:v>39843</c:v>
                </c:pt>
                <c:pt idx="2213">
                  <c:v>39844</c:v>
                </c:pt>
                <c:pt idx="2214">
                  <c:v>39845</c:v>
                </c:pt>
                <c:pt idx="2215">
                  <c:v>39846</c:v>
                </c:pt>
                <c:pt idx="2216">
                  <c:v>39847</c:v>
                </c:pt>
                <c:pt idx="2217">
                  <c:v>39848</c:v>
                </c:pt>
                <c:pt idx="2218">
                  <c:v>39849</c:v>
                </c:pt>
                <c:pt idx="2219">
                  <c:v>39850</c:v>
                </c:pt>
                <c:pt idx="2220">
                  <c:v>39851</c:v>
                </c:pt>
                <c:pt idx="2221">
                  <c:v>39852</c:v>
                </c:pt>
                <c:pt idx="2222">
                  <c:v>39853</c:v>
                </c:pt>
                <c:pt idx="2223">
                  <c:v>39854</c:v>
                </c:pt>
                <c:pt idx="2224">
                  <c:v>39855</c:v>
                </c:pt>
                <c:pt idx="2225">
                  <c:v>39856</c:v>
                </c:pt>
                <c:pt idx="2226">
                  <c:v>39857</c:v>
                </c:pt>
                <c:pt idx="2227">
                  <c:v>39858</c:v>
                </c:pt>
                <c:pt idx="2228">
                  <c:v>39859</c:v>
                </c:pt>
                <c:pt idx="2229">
                  <c:v>39860</c:v>
                </c:pt>
                <c:pt idx="2230">
                  <c:v>39861</c:v>
                </c:pt>
                <c:pt idx="2231">
                  <c:v>39862</c:v>
                </c:pt>
                <c:pt idx="2232">
                  <c:v>39863</c:v>
                </c:pt>
                <c:pt idx="2233">
                  <c:v>39864</c:v>
                </c:pt>
                <c:pt idx="2234">
                  <c:v>39865</c:v>
                </c:pt>
                <c:pt idx="2235">
                  <c:v>39866</c:v>
                </c:pt>
                <c:pt idx="2236">
                  <c:v>39867</c:v>
                </c:pt>
                <c:pt idx="2237">
                  <c:v>39868</c:v>
                </c:pt>
                <c:pt idx="2238">
                  <c:v>39869</c:v>
                </c:pt>
                <c:pt idx="2239">
                  <c:v>39870</c:v>
                </c:pt>
                <c:pt idx="2240">
                  <c:v>39871</c:v>
                </c:pt>
                <c:pt idx="2241">
                  <c:v>39872</c:v>
                </c:pt>
                <c:pt idx="2242">
                  <c:v>39873</c:v>
                </c:pt>
                <c:pt idx="2243">
                  <c:v>39874</c:v>
                </c:pt>
                <c:pt idx="2244">
                  <c:v>39875</c:v>
                </c:pt>
                <c:pt idx="2245">
                  <c:v>39876</c:v>
                </c:pt>
                <c:pt idx="2246">
                  <c:v>39877</c:v>
                </c:pt>
                <c:pt idx="2247">
                  <c:v>39878</c:v>
                </c:pt>
                <c:pt idx="2248">
                  <c:v>39879</c:v>
                </c:pt>
                <c:pt idx="2249">
                  <c:v>39880</c:v>
                </c:pt>
                <c:pt idx="2250">
                  <c:v>39881</c:v>
                </c:pt>
                <c:pt idx="2251">
                  <c:v>39882</c:v>
                </c:pt>
                <c:pt idx="2252">
                  <c:v>39883</c:v>
                </c:pt>
                <c:pt idx="2253">
                  <c:v>39884</c:v>
                </c:pt>
                <c:pt idx="2254">
                  <c:v>39885</c:v>
                </c:pt>
                <c:pt idx="2255">
                  <c:v>39886</c:v>
                </c:pt>
                <c:pt idx="2256">
                  <c:v>39887</c:v>
                </c:pt>
                <c:pt idx="2257">
                  <c:v>39888</c:v>
                </c:pt>
                <c:pt idx="2258">
                  <c:v>39889</c:v>
                </c:pt>
                <c:pt idx="2259">
                  <c:v>39890</c:v>
                </c:pt>
                <c:pt idx="2260">
                  <c:v>39891</c:v>
                </c:pt>
                <c:pt idx="2261">
                  <c:v>39892</c:v>
                </c:pt>
                <c:pt idx="2262">
                  <c:v>39893</c:v>
                </c:pt>
                <c:pt idx="2263">
                  <c:v>39894</c:v>
                </c:pt>
                <c:pt idx="2264">
                  <c:v>39895</c:v>
                </c:pt>
                <c:pt idx="2265">
                  <c:v>39896</c:v>
                </c:pt>
                <c:pt idx="2266">
                  <c:v>39897</c:v>
                </c:pt>
                <c:pt idx="2267">
                  <c:v>39898</c:v>
                </c:pt>
                <c:pt idx="2268">
                  <c:v>39899</c:v>
                </c:pt>
                <c:pt idx="2269">
                  <c:v>39900</c:v>
                </c:pt>
                <c:pt idx="2270">
                  <c:v>39901</c:v>
                </c:pt>
                <c:pt idx="2271">
                  <c:v>39902</c:v>
                </c:pt>
                <c:pt idx="2272">
                  <c:v>39903</c:v>
                </c:pt>
                <c:pt idx="2273">
                  <c:v>39904</c:v>
                </c:pt>
                <c:pt idx="2274">
                  <c:v>39905</c:v>
                </c:pt>
                <c:pt idx="2275">
                  <c:v>39906</c:v>
                </c:pt>
                <c:pt idx="2276">
                  <c:v>39907</c:v>
                </c:pt>
                <c:pt idx="2277">
                  <c:v>39908</c:v>
                </c:pt>
                <c:pt idx="2278">
                  <c:v>39909</c:v>
                </c:pt>
                <c:pt idx="2279">
                  <c:v>39910</c:v>
                </c:pt>
                <c:pt idx="2280">
                  <c:v>39911</c:v>
                </c:pt>
                <c:pt idx="2281">
                  <c:v>39912</c:v>
                </c:pt>
                <c:pt idx="2282">
                  <c:v>39913</c:v>
                </c:pt>
                <c:pt idx="2283">
                  <c:v>39914</c:v>
                </c:pt>
                <c:pt idx="2284">
                  <c:v>39915</c:v>
                </c:pt>
                <c:pt idx="2285">
                  <c:v>39916</c:v>
                </c:pt>
                <c:pt idx="2286">
                  <c:v>39917</c:v>
                </c:pt>
                <c:pt idx="2287">
                  <c:v>39918</c:v>
                </c:pt>
                <c:pt idx="2288">
                  <c:v>39919</c:v>
                </c:pt>
                <c:pt idx="2289">
                  <c:v>39920</c:v>
                </c:pt>
                <c:pt idx="2290">
                  <c:v>39921</c:v>
                </c:pt>
                <c:pt idx="2291">
                  <c:v>39922</c:v>
                </c:pt>
                <c:pt idx="2292">
                  <c:v>39923</c:v>
                </c:pt>
                <c:pt idx="2293">
                  <c:v>39924</c:v>
                </c:pt>
                <c:pt idx="2294">
                  <c:v>39925</c:v>
                </c:pt>
                <c:pt idx="2295">
                  <c:v>39926</c:v>
                </c:pt>
                <c:pt idx="2296">
                  <c:v>39927</c:v>
                </c:pt>
                <c:pt idx="2297">
                  <c:v>39928</c:v>
                </c:pt>
                <c:pt idx="2298">
                  <c:v>39929</c:v>
                </c:pt>
                <c:pt idx="2299">
                  <c:v>39930</c:v>
                </c:pt>
                <c:pt idx="2300">
                  <c:v>39931</c:v>
                </c:pt>
                <c:pt idx="2301">
                  <c:v>39932</c:v>
                </c:pt>
                <c:pt idx="2302">
                  <c:v>39933</c:v>
                </c:pt>
                <c:pt idx="2303">
                  <c:v>39934</c:v>
                </c:pt>
                <c:pt idx="2304">
                  <c:v>39935</c:v>
                </c:pt>
                <c:pt idx="2305">
                  <c:v>39936</c:v>
                </c:pt>
                <c:pt idx="2306">
                  <c:v>39937</c:v>
                </c:pt>
                <c:pt idx="2307">
                  <c:v>39938</c:v>
                </c:pt>
                <c:pt idx="2308">
                  <c:v>39939</c:v>
                </c:pt>
                <c:pt idx="2309">
                  <c:v>39940</c:v>
                </c:pt>
                <c:pt idx="2310">
                  <c:v>39941</c:v>
                </c:pt>
                <c:pt idx="2311">
                  <c:v>39942</c:v>
                </c:pt>
                <c:pt idx="2312">
                  <c:v>39943</c:v>
                </c:pt>
                <c:pt idx="2313">
                  <c:v>39944</c:v>
                </c:pt>
                <c:pt idx="2314">
                  <c:v>39945</c:v>
                </c:pt>
                <c:pt idx="2315">
                  <c:v>39946</c:v>
                </c:pt>
                <c:pt idx="2316">
                  <c:v>39947</c:v>
                </c:pt>
                <c:pt idx="2317">
                  <c:v>39948</c:v>
                </c:pt>
                <c:pt idx="2318">
                  <c:v>39949</c:v>
                </c:pt>
                <c:pt idx="2319">
                  <c:v>39950</c:v>
                </c:pt>
                <c:pt idx="2320">
                  <c:v>39951</c:v>
                </c:pt>
                <c:pt idx="2321">
                  <c:v>39952</c:v>
                </c:pt>
                <c:pt idx="2322">
                  <c:v>39953</c:v>
                </c:pt>
                <c:pt idx="2323">
                  <c:v>39954</c:v>
                </c:pt>
                <c:pt idx="2324">
                  <c:v>39955</c:v>
                </c:pt>
                <c:pt idx="2325">
                  <c:v>39956</c:v>
                </c:pt>
                <c:pt idx="2326">
                  <c:v>39957</c:v>
                </c:pt>
                <c:pt idx="2327">
                  <c:v>39958</c:v>
                </c:pt>
                <c:pt idx="2328">
                  <c:v>39959</c:v>
                </c:pt>
                <c:pt idx="2329">
                  <c:v>39960</c:v>
                </c:pt>
                <c:pt idx="2330">
                  <c:v>39961</c:v>
                </c:pt>
                <c:pt idx="2331">
                  <c:v>39962</c:v>
                </c:pt>
                <c:pt idx="2332">
                  <c:v>39963</c:v>
                </c:pt>
                <c:pt idx="2333">
                  <c:v>39964</c:v>
                </c:pt>
                <c:pt idx="2334">
                  <c:v>39965</c:v>
                </c:pt>
                <c:pt idx="2335">
                  <c:v>39966</c:v>
                </c:pt>
                <c:pt idx="2336">
                  <c:v>39967</c:v>
                </c:pt>
                <c:pt idx="2337">
                  <c:v>39968</c:v>
                </c:pt>
                <c:pt idx="2338">
                  <c:v>39969</c:v>
                </c:pt>
                <c:pt idx="2339">
                  <c:v>39970</c:v>
                </c:pt>
                <c:pt idx="2340">
                  <c:v>39971</c:v>
                </c:pt>
                <c:pt idx="2341">
                  <c:v>39972</c:v>
                </c:pt>
                <c:pt idx="2342">
                  <c:v>39973</c:v>
                </c:pt>
                <c:pt idx="2343">
                  <c:v>39974</c:v>
                </c:pt>
                <c:pt idx="2344">
                  <c:v>39975</c:v>
                </c:pt>
                <c:pt idx="2345">
                  <c:v>39976</c:v>
                </c:pt>
                <c:pt idx="2346">
                  <c:v>39977</c:v>
                </c:pt>
                <c:pt idx="2347">
                  <c:v>39978</c:v>
                </c:pt>
                <c:pt idx="2348">
                  <c:v>39979</c:v>
                </c:pt>
                <c:pt idx="2349">
                  <c:v>39980</c:v>
                </c:pt>
                <c:pt idx="2350">
                  <c:v>39981</c:v>
                </c:pt>
                <c:pt idx="2351">
                  <c:v>39982</c:v>
                </c:pt>
                <c:pt idx="2352">
                  <c:v>39983</c:v>
                </c:pt>
                <c:pt idx="2353">
                  <c:v>39984</c:v>
                </c:pt>
                <c:pt idx="2354">
                  <c:v>39985</c:v>
                </c:pt>
                <c:pt idx="2355">
                  <c:v>39986</c:v>
                </c:pt>
                <c:pt idx="2356">
                  <c:v>39987</c:v>
                </c:pt>
                <c:pt idx="2357">
                  <c:v>39988</c:v>
                </c:pt>
                <c:pt idx="2358">
                  <c:v>39989</c:v>
                </c:pt>
                <c:pt idx="2359">
                  <c:v>39990</c:v>
                </c:pt>
                <c:pt idx="2360">
                  <c:v>39991</c:v>
                </c:pt>
                <c:pt idx="2361">
                  <c:v>39992</c:v>
                </c:pt>
                <c:pt idx="2362">
                  <c:v>39993</c:v>
                </c:pt>
                <c:pt idx="2363">
                  <c:v>39994</c:v>
                </c:pt>
                <c:pt idx="2364">
                  <c:v>39995</c:v>
                </c:pt>
                <c:pt idx="2365">
                  <c:v>39996</c:v>
                </c:pt>
                <c:pt idx="2366">
                  <c:v>39997</c:v>
                </c:pt>
                <c:pt idx="2367">
                  <c:v>39998</c:v>
                </c:pt>
                <c:pt idx="2368">
                  <c:v>39999</c:v>
                </c:pt>
                <c:pt idx="2369">
                  <c:v>40000</c:v>
                </c:pt>
                <c:pt idx="2370">
                  <c:v>40001</c:v>
                </c:pt>
                <c:pt idx="2371">
                  <c:v>40002</c:v>
                </c:pt>
                <c:pt idx="2372">
                  <c:v>40003</c:v>
                </c:pt>
                <c:pt idx="2373">
                  <c:v>40004</c:v>
                </c:pt>
                <c:pt idx="2374">
                  <c:v>40005</c:v>
                </c:pt>
                <c:pt idx="2375">
                  <c:v>40006</c:v>
                </c:pt>
                <c:pt idx="2376">
                  <c:v>40007</c:v>
                </c:pt>
                <c:pt idx="2377">
                  <c:v>40008</c:v>
                </c:pt>
                <c:pt idx="2378">
                  <c:v>40009</c:v>
                </c:pt>
                <c:pt idx="2379">
                  <c:v>40010</c:v>
                </c:pt>
                <c:pt idx="2380">
                  <c:v>40011</c:v>
                </c:pt>
                <c:pt idx="2381">
                  <c:v>40012</c:v>
                </c:pt>
                <c:pt idx="2382">
                  <c:v>40013</c:v>
                </c:pt>
                <c:pt idx="2383">
                  <c:v>40014</c:v>
                </c:pt>
                <c:pt idx="2384">
                  <c:v>40015</c:v>
                </c:pt>
                <c:pt idx="2385">
                  <c:v>40016</c:v>
                </c:pt>
                <c:pt idx="2386">
                  <c:v>40017</c:v>
                </c:pt>
                <c:pt idx="2387">
                  <c:v>40018</c:v>
                </c:pt>
                <c:pt idx="2388">
                  <c:v>40019</c:v>
                </c:pt>
                <c:pt idx="2389">
                  <c:v>40020</c:v>
                </c:pt>
                <c:pt idx="2390">
                  <c:v>40021</c:v>
                </c:pt>
                <c:pt idx="2391">
                  <c:v>40022</c:v>
                </c:pt>
                <c:pt idx="2392">
                  <c:v>40023</c:v>
                </c:pt>
                <c:pt idx="2393">
                  <c:v>40024</c:v>
                </c:pt>
                <c:pt idx="2394">
                  <c:v>40025</c:v>
                </c:pt>
                <c:pt idx="2395">
                  <c:v>40026</c:v>
                </c:pt>
                <c:pt idx="2396">
                  <c:v>40027</c:v>
                </c:pt>
                <c:pt idx="2397">
                  <c:v>40028</c:v>
                </c:pt>
                <c:pt idx="2398">
                  <c:v>40029</c:v>
                </c:pt>
                <c:pt idx="2399">
                  <c:v>40030</c:v>
                </c:pt>
                <c:pt idx="2400">
                  <c:v>40031</c:v>
                </c:pt>
                <c:pt idx="2401">
                  <c:v>40032</c:v>
                </c:pt>
                <c:pt idx="2402">
                  <c:v>40033</c:v>
                </c:pt>
                <c:pt idx="2403">
                  <c:v>40034</c:v>
                </c:pt>
                <c:pt idx="2404">
                  <c:v>40035</c:v>
                </c:pt>
                <c:pt idx="2405">
                  <c:v>40036</c:v>
                </c:pt>
                <c:pt idx="2406">
                  <c:v>40037</c:v>
                </c:pt>
                <c:pt idx="2407">
                  <c:v>40038</c:v>
                </c:pt>
                <c:pt idx="2408">
                  <c:v>40039</c:v>
                </c:pt>
                <c:pt idx="2409">
                  <c:v>40040</c:v>
                </c:pt>
                <c:pt idx="2410">
                  <c:v>40041</c:v>
                </c:pt>
                <c:pt idx="2411">
                  <c:v>40042</c:v>
                </c:pt>
                <c:pt idx="2412">
                  <c:v>40043</c:v>
                </c:pt>
                <c:pt idx="2413">
                  <c:v>40044</c:v>
                </c:pt>
                <c:pt idx="2414">
                  <c:v>40045</c:v>
                </c:pt>
                <c:pt idx="2415">
                  <c:v>40046</c:v>
                </c:pt>
                <c:pt idx="2416">
                  <c:v>40047</c:v>
                </c:pt>
                <c:pt idx="2417">
                  <c:v>40048</c:v>
                </c:pt>
                <c:pt idx="2418">
                  <c:v>40049</c:v>
                </c:pt>
                <c:pt idx="2419">
                  <c:v>40050</c:v>
                </c:pt>
                <c:pt idx="2420">
                  <c:v>40051</c:v>
                </c:pt>
                <c:pt idx="2421">
                  <c:v>40052</c:v>
                </c:pt>
                <c:pt idx="2422">
                  <c:v>40053</c:v>
                </c:pt>
                <c:pt idx="2423">
                  <c:v>40054</c:v>
                </c:pt>
                <c:pt idx="2424">
                  <c:v>40055</c:v>
                </c:pt>
                <c:pt idx="2425">
                  <c:v>40056</c:v>
                </c:pt>
                <c:pt idx="2426">
                  <c:v>40057</c:v>
                </c:pt>
                <c:pt idx="2427">
                  <c:v>40058</c:v>
                </c:pt>
                <c:pt idx="2428">
                  <c:v>40059</c:v>
                </c:pt>
                <c:pt idx="2429">
                  <c:v>40060</c:v>
                </c:pt>
                <c:pt idx="2430">
                  <c:v>40061</c:v>
                </c:pt>
                <c:pt idx="2431">
                  <c:v>40062</c:v>
                </c:pt>
                <c:pt idx="2432">
                  <c:v>40063</c:v>
                </c:pt>
                <c:pt idx="2433">
                  <c:v>40064</c:v>
                </c:pt>
                <c:pt idx="2434">
                  <c:v>40065</c:v>
                </c:pt>
                <c:pt idx="2435">
                  <c:v>40066</c:v>
                </c:pt>
                <c:pt idx="2436">
                  <c:v>40067</c:v>
                </c:pt>
                <c:pt idx="2437">
                  <c:v>40068</c:v>
                </c:pt>
                <c:pt idx="2438">
                  <c:v>40069</c:v>
                </c:pt>
                <c:pt idx="2439">
                  <c:v>40070</c:v>
                </c:pt>
                <c:pt idx="2440">
                  <c:v>40071</c:v>
                </c:pt>
                <c:pt idx="2441">
                  <c:v>40072</c:v>
                </c:pt>
                <c:pt idx="2442">
                  <c:v>40073</c:v>
                </c:pt>
                <c:pt idx="2443">
                  <c:v>40074</c:v>
                </c:pt>
                <c:pt idx="2444">
                  <c:v>40075</c:v>
                </c:pt>
                <c:pt idx="2445">
                  <c:v>40076</c:v>
                </c:pt>
                <c:pt idx="2446">
                  <c:v>40077</c:v>
                </c:pt>
                <c:pt idx="2447">
                  <c:v>40078</c:v>
                </c:pt>
                <c:pt idx="2448">
                  <c:v>40079</c:v>
                </c:pt>
                <c:pt idx="2449">
                  <c:v>40080</c:v>
                </c:pt>
                <c:pt idx="2450">
                  <c:v>40081</c:v>
                </c:pt>
                <c:pt idx="2451">
                  <c:v>40082</c:v>
                </c:pt>
                <c:pt idx="2452">
                  <c:v>40083</c:v>
                </c:pt>
                <c:pt idx="2453">
                  <c:v>40084</c:v>
                </c:pt>
                <c:pt idx="2454">
                  <c:v>40085</c:v>
                </c:pt>
                <c:pt idx="2455">
                  <c:v>40086</c:v>
                </c:pt>
                <c:pt idx="2456">
                  <c:v>40087</c:v>
                </c:pt>
                <c:pt idx="2457">
                  <c:v>40088</c:v>
                </c:pt>
                <c:pt idx="2458">
                  <c:v>40089</c:v>
                </c:pt>
                <c:pt idx="2459">
                  <c:v>40090</c:v>
                </c:pt>
                <c:pt idx="2460">
                  <c:v>40091</c:v>
                </c:pt>
                <c:pt idx="2461">
                  <c:v>40092</c:v>
                </c:pt>
                <c:pt idx="2462">
                  <c:v>40093</c:v>
                </c:pt>
                <c:pt idx="2463">
                  <c:v>40094</c:v>
                </c:pt>
                <c:pt idx="2464">
                  <c:v>40095</c:v>
                </c:pt>
                <c:pt idx="2465">
                  <c:v>40096</c:v>
                </c:pt>
                <c:pt idx="2466">
                  <c:v>40097</c:v>
                </c:pt>
                <c:pt idx="2467">
                  <c:v>40098</c:v>
                </c:pt>
                <c:pt idx="2468">
                  <c:v>40099</c:v>
                </c:pt>
                <c:pt idx="2469">
                  <c:v>40100</c:v>
                </c:pt>
                <c:pt idx="2470">
                  <c:v>40101</c:v>
                </c:pt>
                <c:pt idx="2471">
                  <c:v>40102</c:v>
                </c:pt>
                <c:pt idx="2472">
                  <c:v>40103</c:v>
                </c:pt>
                <c:pt idx="2473">
                  <c:v>40104</c:v>
                </c:pt>
                <c:pt idx="2474">
                  <c:v>40105</c:v>
                </c:pt>
                <c:pt idx="2475">
                  <c:v>40106</c:v>
                </c:pt>
                <c:pt idx="2476">
                  <c:v>40107</c:v>
                </c:pt>
                <c:pt idx="2477">
                  <c:v>40108</c:v>
                </c:pt>
                <c:pt idx="2478">
                  <c:v>40109</c:v>
                </c:pt>
                <c:pt idx="2479">
                  <c:v>40110</c:v>
                </c:pt>
                <c:pt idx="2480">
                  <c:v>40111</c:v>
                </c:pt>
                <c:pt idx="2481">
                  <c:v>40112</c:v>
                </c:pt>
                <c:pt idx="2482">
                  <c:v>40113</c:v>
                </c:pt>
                <c:pt idx="2483">
                  <c:v>40114</c:v>
                </c:pt>
                <c:pt idx="2484">
                  <c:v>40115</c:v>
                </c:pt>
                <c:pt idx="2485">
                  <c:v>40116</c:v>
                </c:pt>
                <c:pt idx="2486">
                  <c:v>40117</c:v>
                </c:pt>
                <c:pt idx="2487">
                  <c:v>40118</c:v>
                </c:pt>
                <c:pt idx="2488">
                  <c:v>40119</c:v>
                </c:pt>
                <c:pt idx="2489">
                  <c:v>40120</c:v>
                </c:pt>
                <c:pt idx="2490">
                  <c:v>40121</c:v>
                </c:pt>
                <c:pt idx="2491">
                  <c:v>40122</c:v>
                </c:pt>
                <c:pt idx="2492">
                  <c:v>40123</c:v>
                </c:pt>
                <c:pt idx="2493">
                  <c:v>40124</c:v>
                </c:pt>
                <c:pt idx="2494">
                  <c:v>40125</c:v>
                </c:pt>
                <c:pt idx="2495">
                  <c:v>40126</c:v>
                </c:pt>
                <c:pt idx="2496">
                  <c:v>40127</c:v>
                </c:pt>
                <c:pt idx="2497">
                  <c:v>40128</c:v>
                </c:pt>
                <c:pt idx="2498">
                  <c:v>40129</c:v>
                </c:pt>
                <c:pt idx="2499">
                  <c:v>40130</c:v>
                </c:pt>
                <c:pt idx="2500">
                  <c:v>40131</c:v>
                </c:pt>
                <c:pt idx="2501">
                  <c:v>40132</c:v>
                </c:pt>
                <c:pt idx="2502">
                  <c:v>40133</c:v>
                </c:pt>
                <c:pt idx="2503">
                  <c:v>40134</c:v>
                </c:pt>
                <c:pt idx="2504">
                  <c:v>40135</c:v>
                </c:pt>
                <c:pt idx="2505">
                  <c:v>40136</c:v>
                </c:pt>
                <c:pt idx="2506">
                  <c:v>40137</c:v>
                </c:pt>
                <c:pt idx="2507">
                  <c:v>40138</c:v>
                </c:pt>
                <c:pt idx="2508">
                  <c:v>40139</c:v>
                </c:pt>
                <c:pt idx="2509">
                  <c:v>40140</c:v>
                </c:pt>
                <c:pt idx="2510">
                  <c:v>40141</c:v>
                </c:pt>
                <c:pt idx="2511">
                  <c:v>40142</c:v>
                </c:pt>
                <c:pt idx="2512">
                  <c:v>40143</c:v>
                </c:pt>
                <c:pt idx="2513">
                  <c:v>40144</c:v>
                </c:pt>
                <c:pt idx="2514">
                  <c:v>40145</c:v>
                </c:pt>
                <c:pt idx="2515">
                  <c:v>40146</c:v>
                </c:pt>
                <c:pt idx="2516">
                  <c:v>40147</c:v>
                </c:pt>
                <c:pt idx="2517">
                  <c:v>40148</c:v>
                </c:pt>
                <c:pt idx="2518">
                  <c:v>40149</c:v>
                </c:pt>
                <c:pt idx="2519">
                  <c:v>40150</c:v>
                </c:pt>
                <c:pt idx="2520">
                  <c:v>40151</c:v>
                </c:pt>
                <c:pt idx="2521">
                  <c:v>40152</c:v>
                </c:pt>
                <c:pt idx="2522">
                  <c:v>40153</c:v>
                </c:pt>
                <c:pt idx="2523">
                  <c:v>40154</c:v>
                </c:pt>
                <c:pt idx="2524">
                  <c:v>40155</c:v>
                </c:pt>
                <c:pt idx="2525">
                  <c:v>40156</c:v>
                </c:pt>
                <c:pt idx="2526">
                  <c:v>40157</c:v>
                </c:pt>
                <c:pt idx="2527">
                  <c:v>40158</c:v>
                </c:pt>
                <c:pt idx="2528">
                  <c:v>40159</c:v>
                </c:pt>
                <c:pt idx="2529">
                  <c:v>40160</c:v>
                </c:pt>
                <c:pt idx="2530">
                  <c:v>40161</c:v>
                </c:pt>
                <c:pt idx="2531">
                  <c:v>40162</c:v>
                </c:pt>
                <c:pt idx="2532">
                  <c:v>40163</c:v>
                </c:pt>
                <c:pt idx="2533">
                  <c:v>40164</c:v>
                </c:pt>
                <c:pt idx="2534">
                  <c:v>40165</c:v>
                </c:pt>
                <c:pt idx="2535">
                  <c:v>40166</c:v>
                </c:pt>
                <c:pt idx="2536">
                  <c:v>40167</c:v>
                </c:pt>
                <c:pt idx="2537">
                  <c:v>40168</c:v>
                </c:pt>
                <c:pt idx="2538">
                  <c:v>40169</c:v>
                </c:pt>
                <c:pt idx="2539">
                  <c:v>40170</c:v>
                </c:pt>
                <c:pt idx="2540">
                  <c:v>40171</c:v>
                </c:pt>
                <c:pt idx="2541">
                  <c:v>40172</c:v>
                </c:pt>
                <c:pt idx="2542">
                  <c:v>40173</c:v>
                </c:pt>
                <c:pt idx="2543">
                  <c:v>40174</c:v>
                </c:pt>
                <c:pt idx="2544">
                  <c:v>40175</c:v>
                </c:pt>
                <c:pt idx="2545">
                  <c:v>40176</c:v>
                </c:pt>
                <c:pt idx="2546">
                  <c:v>40177</c:v>
                </c:pt>
                <c:pt idx="2547">
                  <c:v>40178</c:v>
                </c:pt>
                <c:pt idx="2548">
                  <c:v>40179</c:v>
                </c:pt>
                <c:pt idx="2549">
                  <c:v>40180</c:v>
                </c:pt>
                <c:pt idx="2550">
                  <c:v>40181</c:v>
                </c:pt>
                <c:pt idx="2551">
                  <c:v>40182</c:v>
                </c:pt>
                <c:pt idx="2552">
                  <c:v>40183</c:v>
                </c:pt>
                <c:pt idx="2553">
                  <c:v>40184</c:v>
                </c:pt>
                <c:pt idx="2554">
                  <c:v>40185</c:v>
                </c:pt>
                <c:pt idx="2555">
                  <c:v>40186</c:v>
                </c:pt>
                <c:pt idx="2556">
                  <c:v>40187</c:v>
                </c:pt>
                <c:pt idx="2557">
                  <c:v>40188</c:v>
                </c:pt>
                <c:pt idx="2558">
                  <c:v>40189</c:v>
                </c:pt>
                <c:pt idx="2559">
                  <c:v>40190</c:v>
                </c:pt>
                <c:pt idx="2560">
                  <c:v>40191</c:v>
                </c:pt>
                <c:pt idx="2561">
                  <c:v>40192</c:v>
                </c:pt>
                <c:pt idx="2562">
                  <c:v>40193</c:v>
                </c:pt>
                <c:pt idx="2563">
                  <c:v>40194</c:v>
                </c:pt>
                <c:pt idx="2564">
                  <c:v>40195</c:v>
                </c:pt>
                <c:pt idx="2565">
                  <c:v>40196</c:v>
                </c:pt>
                <c:pt idx="2566">
                  <c:v>40197</c:v>
                </c:pt>
                <c:pt idx="2567">
                  <c:v>40198</c:v>
                </c:pt>
                <c:pt idx="2568">
                  <c:v>40199</c:v>
                </c:pt>
                <c:pt idx="2569">
                  <c:v>40200</c:v>
                </c:pt>
                <c:pt idx="2570">
                  <c:v>40201</c:v>
                </c:pt>
                <c:pt idx="2571">
                  <c:v>40202</c:v>
                </c:pt>
                <c:pt idx="2572">
                  <c:v>40203</c:v>
                </c:pt>
                <c:pt idx="2573">
                  <c:v>40204</c:v>
                </c:pt>
                <c:pt idx="2574">
                  <c:v>40205</c:v>
                </c:pt>
                <c:pt idx="2575">
                  <c:v>40206</c:v>
                </c:pt>
                <c:pt idx="2576">
                  <c:v>40207</c:v>
                </c:pt>
                <c:pt idx="2577">
                  <c:v>40208</c:v>
                </c:pt>
                <c:pt idx="2578">
                  <c:v>40209</c:v>
                </c:pt>
                <c:pt idx="2579">
                  <c:v>40210</c:v>
                </c:pt>
                <c:pt idx="2580">
                  <c:v>40211</c:v>
                </c:pt>
                <c:pt idx="2581">
                  <c:v>40212</c:v>
                </c:pt>
                <c:pt idx="2582">
                  <c:v>40213</c:v>
                </c:pt>
                <c:pt idx="2583">
                  <c:v>40214</c:v>
                </c:pt>
                <c:pt idx="2584">
                  <c:v>40215</c:v>
                </c:pt>
                <c:pt idx="2585">
                  <c:v>40216</c:v>
                </c:pt>
                <c:pt idx="2586">
                  <c:v>40217</c:v>
                </c:pt>
                <c:pt idx="2587">
                  <c:v>40218</c:v>
                </c:pt>
                <c:pt idx="2588">
                  <c:v>40219</c:v>
                </c:pt>
                <c:pt idx="2589">
                  <c:v>40220</c:v>
                </c:pt>
                <c:pt idx="2590">
                  <c:v>40221</c:v>
                </c:pt>
                <c:pt idx="2591">
                  <c:v>40222</c:v>
                </c:pt>
                <c:pt idx="2592">
                  <c:v>40223</c:v>
                </c:pt>
                <c:pt idx="2593">
                  <c:v>40224</c:v>
                </c:pt>
                <c:pt idx="2594">
                  <c:v>40225</c:v>
                </c:pt>
                <c:pt idx="2595">
                  <c:v>40226</c:v>
                </c:pt>
                <c:pt idx="2596">
                  <c:v>40227</c:v>
                </c:pt>
                <c:pt idx="2597">
                  <c:v>40228</c:v>
                </c:pt>
                <c:pt idx="2598">
                  <c:v>40229</c:v>
                </c:pt>
                <c:pt idx="2599">
                  <c:v>40230</c:v>
                </c:pt>
                <c:pt idx="2600">
                  <c:v>40231</c:v>
                </c:pt>
                <c:pt idx="2601">
                  <c:v>40232</c:v>
                </c:pt>
                <c:pt idx="2602">
                  <c:v>40233</c:v>
                </c:pt>
                <c:pt idx="2603">
                  <c:v>40234</c:v>
                </c:pt>
                <c:pt idx="2604">
                  <c:v>40235</c:v>
                </c:pt>
                <c:pt idx="2605">
                  <c:v>40236</c:v>
                </c:pt>
                <c:pt idx="2606">
                  <c:v>40237</c:v>
                </c:pt>
                <c:pt idx="2607">
                  <c:v>40238</c:v>
                </c:pt>
                <c:pt idx="2608">
                  <c:v>40239</c:v>
                </c:pt>
                <c:pt idx="2609">
                  <c:v>40240</c:v>
                </c:pt>
                <c:pt idx="2610">
                  <c:v>40241</c:v>
                </c:pt>
                <c:pt idx="2611">
                  <c:v>40242</c:v>
                </c:pt>
                <c:pt idx="2612">
                  <c:v>40243</c:v>
                </c:pt>
                <c:pt idx="2613">
                  <c:v>40244</c:v>
                </c:pt>
                <c:pt idx="2614">
                  <c:v>40245</c:v>
                </c:pt>
                <c:pt idx="2615">
                  <c:v>40246</c:v>
                </c:pt>
                <c:pt idx="2616">
                  <c:v>40247</c:v>
                </c:pt>
                <c:pt idx="2617">
                  <c:v>40248</c:v>
                </c:pt>
                <c:pt idx="2618">
                  <c:v>40249</c:v>
                </c:pt>
                <c:pt idx="2619">
                  <c:v>40250</c:v>
                </c:pt>
                <c:pt idx="2620">
                  <c:v>40251</c:v>
                </c:pt>
                <c:pt idx="2621">
                  <c:v>40252</c:v>
                </c:pt>
                <c:pt idx="2622">
                  <c:v>40253</c:v>
                </c:pt>
                <c:pt idx="2623">
                  <c:v>40254</c:v>
                </c:pt>
                <c:pt idx="2624">
                  <c:v>40255</c:v>
                </c:pt>
                <c:pt idx="2625">
                  <c:v>40256</c:v>
                </c:pt>
                <c:pt idx="2626">
                  <c:v>40257</c:v>
                </c:pt>
                <c:pt idx="2627">
                  <c:v>40258</c:v>
                </c:pt>
                <c:pt idx="2628">
                  <c:v>40259</c:v>
                </c:pt>
                <c:pt idx="2629">
                  <c:v>40260</c:v>
                </c:pt>
                <c:pt idx="2630">
                  <c:v>40261</c:v>
                </c:pt>
                <c:pt idx="2631">
                  <c:v>40262</c:v>
                </c:pt>
                <c:pt idx="2632">
                  <c:v>40263</c:v>
                </c:pt>
                <c:pt idx="2633">
                  <c:v>40264</c:v>
                </c:pt>
                <c:pt idx="2634">
                  <c:v>40265</c:v>
                </c:pt>
                <c:pt idx="2635">
                  <c:v>40266</c:v>
                </c:pt>
                <c:pt idx="2636">
                  <c:v>40267</c:v>
                </c:pt>
                <c:pt idx="2637">
                  <c:v>40268</c:v>
                </c:pt>
                <c:pt idx="2638">
                  <c:v>40269</c:v>
                </c:pt>
                <c:pt idx="2639">
                  <c:v>40270</c:v>
                </c:pt>
                <c:pt idx="2640">
                  <c:v>40271</c:v>
                </c:pt>
                <c:pt idx="2641">
                  <c:v>40272</c:v>
                </c:pt>
                <c:pt idx="2642">
                  <c:v>40273</c:v>
                </c:pt>
                <c:pt idx="2643">
                  <c:v>40274</c:v>
                </c:pt>
                <c:pt idx="2644">
                  <c:v>40275</c:v>
                </c:pt>
                <c:pt idx="2645">
                  <c:v>40276</c:v>
                </c:pt>
                <c:pt idx="2646">
                  <c:v>40277</c:v>
                </c:pt>
                <c:pt idx="2647">
                  <c:v>40278</c:v>
                </c:pt>
                <c:pt idx="2648">
                  <c:v>40279</c:v>
                </c:pt>
                <c:pt idx="2649">
                  <c:v>40280</c:v>
                </c:pt>
                <c:pt idx="2650">
                  <c:v>40281</c:v>
                </c:pt>
                <c:pt idx="2651">
                  <c:v>40282</c:v>
                </c:pt>
                <c:pt idx="2652">
                  <c:v>40283</c:v>
                </c:pt>
                <c:pt idx="2653">
                  <c:v>40284</c:v>
                </c:pt>
                <c:pt idx="2654">
                  <c:v>40285</c:v>
                </c:pt>
                <c:pt idx="2655">
                  <c:v>40286</c:v>
                </c:pt>
                <c:pt idx="2656">
                  <c:v>40287</c:v>
                </c:pt>
                <c:pt idx="2657">
                  <c:v>40288</c:v>
                </c:pt>
                <c:pt idx="2658">
                  <c:v>40289</c:v>
                </c:pt>
                <c:pt idx="2659">
                  <c:v>40290</c:v>
                </c:pt>
                <c:pt idx="2660">
                  <c:v>40291</c:v>
                </c:pt>
                <c:pt idx="2661">
                  <c:v>40292</c:v>
                </c:pt>
                <c:pt idx="2662">
                  <c:v>40293</c:v>
                </c:pt>
                <c:pt idx="2663">
                  <c:v>40294</c:v>
                </c:pt>
                <c:pt idx="2664">
                  <c:v>40295</c:v>
                </c:pt>
                <c:pt idx="2665">
                  <c:v>40296</c:v>
                </c:pt>
                <c:pt idx="2666">
                  <c:v>40297</c:v>
                </c:pt>
                <c:pt idx="2667">
                  <c:v>40298</c:v>
                </c:pt>
                <c:pt idx="2668">
                  <c:v>40299</c:v>
                </c:pt>
                <c:pt idx="2669">
                  <c:v>40300</c:v>
                </c:pt>
                <c:pt idx="2670">
                  <c:v>40301</c:v>
                </c:pt>
                <c:pt idx="2671">
                  <c:v>40302</c:v>
                </c:pt>
                <c:pt idx="2672">
                  <c:v>40303</c:v>
                </c:pt>
                <c:pt idx="2673">
                  <c:v>40304</c:v>
                </c:pt>
                <c:pt idx="2674">
                  <c:v>40305</c:v>
                </c:pt>
                <c:pt idx="2675">
                  <c:v>40306</c:v>
                </c:pt>
                <c:pt idx="2676">
                  <c:v>40307</c:v>
                </c:pt>
                <c:pt idx="2677">
                  <c:v>40308</c:v>
                </c:pt>
                <c:pt idx="2678">
                  <c:v>40309</c:v>
                </c:pt>
                <c:pt idx="2679">
                  <c:v>40310</c:v>
                </c:pt>
                <c:pt idx="2680">
                  <c:v>40311</c:v>
                </c:pt>
                <c:pt idx="2681">
                  <c:v>40312</c:v>
                </c:pt>
                <c:pt idx="2682">
                  <c:v>40313</c:v>
                </c:pt>
                <c:pt idx="2683">
                  <c:v>40314</c:v>
                </c:pt>
                <c:pt idx="2684">
                  <c:v>40315</c:v>
                </c:pt>
                <c:pt idx="2685">
                  <c:v>40316</c:v>
                </c:pt>
                <c:pt idx="2686">
                  <c:v>40317</c:v>
                </c:pt>
                <c:pt idx="2687">
                  <c:v>40318</c:v>
                </c:pt>
                <c:pt idx="2688">
                  <c:v>40319</c:v>
                </c:pt>
                <c:pt idx="2689">
                  <c:v>40320</c:v>
                </c:pt>
                <c:pt idx="2690">
                  <c:v>40321</c:v>
                </c:pt>
                <c:pt idx="2691">
                  <c:v>40322</c:v>
                </c:pt>
                <c:pt idx="2692">
                  <c:v>40323</c:v>
                </c:pt>
                <c:pt idx="2693">
                  <c:v>40324</c:v>
                </c:pt>
                <c:pt idx="2694">
                  <c:v>40325</c:v>
                </c:pt>
                <c:pt idx="2695">
                  <c:v>40326</c:v>
                </c:pt>
                <c:pt idx="2696">
                  <c:v>40327</c:v>
                </c:pt>
                <c:pt idx="2697">
                  <c:v>40328</c:v>
                </c:pt>
                <c:pt idx="2698">
                  <c:v>40329</c:v>
                </c:pt>
                <c:pt idx="2699">
                  <c:v>40330</c:v>
                </c:pt>
                <c:pt idx="2700">
                  <c:v>40331</c:v>
                </c:pt>
                <c:pt idx="2701">
                  <c:v>40332</c:v>
                </c:pt>
                <c:pt idx="2702">
                  <c:v>40333</c:v>
                </c:pt>
                <c:pt idx="2703">
                  <c:v>40334</c:v>
                </c:pt>
                <c:pt idx="2704">
                  <c:v>40335</c:v>
                </c:pt>
                <c:pt idx="2705">
                  <c:v>40336</c:v>
                </c:pt>
                <c:pt idx="2706">
                  <c:v>40337</c:v>
                </c:pt>
                <c:pt idx="2707">
                  <c:v>40338</c:v>
                </c:pt>
                <c:pt idx="2708">
                  <c:v>40339</c:v>
                </c:pt>
                <c:pt idx="2709">
                  <c:v>40340</c:v>
                </c:pt>
                <c:pt idx="2710">
                  <c:v>40341</c:v>
                </c:pt>
                <c:pt idx="2711">
                  <c:v>40342</c:v>
                </c:pt>
                <c:pt idx="2712">
                  <c:v>40343</c:v>
                </c:pt>
                <c:pt idx="2713">
                  <c:v>40344</c:v>
                </c:pt>
                <c:pt idx="2714">
                  <c:v>40345</c:v>
                </c:pt>
                <c:pt idx="2715">
                  <c:v>40346</c:v>
                </c:pt>
                <c:pt idx="2716">
                  <c:v>40347</c:v>
                </c:pt>
                <c:pt idx="2717">
                  <c:v>40348</c:v>
                </c:pt>
                <c:pt idx="2718">
                  <c:v>40349</c:v>
                </c:pt>
                <c:pt idx="2719">
                  <c:v>40350</c:v>
                </c:pt>
                <c:pt idx="2720">
                  <c:v>40351</c:v>
                </c:pt>
                <c:pt idx="2721">
                  <c:v>40352</c:v>
                </c:pt>
                <c:pt idx="2722">
                  <c:v>40353</c:v>
                </c:pt>
                <c:pt idx="2723">
                  <c:v>40354</c:v>
                </c:pt>
                <c:pt idx="2724">
                  <c:v>40355</c:v>
                </c:pt>
                <c:pt idx="2725">
                  <c:v>40356</c:v>
                </c:pt>
                <c:pt idx="2726">
                  <c:v>40357</c:v>
                </c:pt>
                <c:pt idx="2727">
                  <c:v>40358</c:v>
                </c:pt>
                <c:pt idx="2728">
                  <c:v>40359</c:v>
                </c:pt>
                <c:pt idx="2729">
                  <c:v>40360</c:v>
                </c:pt>
                <c:pt idx="2730">
                  <c:v>40361</c:v>
                </c:pt>
                <c:pt idx="2731">
                  <c:v>40362</c:v>
                </c:pt>
                <c:pt idx="2732">
                  <c:v>40363</c:v>
                </c:pt>
                <c:pt idx="2733">
                  <c:v>40364</c:v>
                </c:pt>
                <c:pt idx="2734">
                  <c:v>40365</c:v>
                </c:pt>
                <c:pt idx="2735">
                  <c:v>40366</c:v>
                </c:pt>
                <c:pt idx="2736">
                  <c:v>40367</c:v>
                </c:pt>
                <c:pt idx="2737">
                  <c:v>40368</c:v>
                </c:pt>
                <c:pt idx="2738">
                  <c:v>40369</c:v>
                </c:pt>
                <c:pt idx="2739">
                  <c:v>40370</c:v>
                </c:pt>
                <c:pt idx="2740">
                  <c:v>40371</c:v>
                </c:pt>
                <c:pt idx="2741">
                  <c:v>40372</c:v>
                </c:pt>
                <c:pt idx="2742">
                  <c:v>40373</c:v>
                </c:pt>
                <c:pt idx="2743">
                  <c:v>40374</c:v>
                </c:pt>
                <c:pt idx="2744">
                  <c:v>40375</c:v>
                </c:pt>
                <c:pt idx="2745">
                  <c:v>40376</c:v>
                </c:pt>
                <c:pt idx="2746">
                  <c:v>40377</c:v>
                </c:pt>
                <c:pt idx="2747">
                  <c:v>40378</c:v>
                </c:pt>
                <c:pt idx="2748">
                  <c:v>40379</c:v>
                </c:pt>
                <c:pt idx="2749">
                  <c:v>40380</c:v>
                </c:pt>
                <c:pt idx="2750">
                  <c:v>40381</c:v>
                </c:pt>
                <c:pt idx="2751">
                  <c:v>40382</c:v>
                </c:pt>
                <c:pt idx="2752">
                  <c:v>40383</c:v>
                </c:pt>
                <c:pt idx="2753">
                  <c:v>40384</c:v>
                </c:pt>
                <c:pt idx="2754">
                  <c:v>40385</c:v>
                </c:pt>
                <c:pt idx="2755">
                  <c:v>40386</c:v>
                </c:pt>
                <c:pt idx="2756">
                  <c:v>40387</c:v>
                </c:pt>
                <c:pt idx="2757">
                  <c:v>40388</c:v>
                </c:pt>
                <c:pt idx="2758">
                  <c:v>40389</c:v>
                </c:pt>
                <c:pt idx="2759">
                  <c:v>40390</c:v>
                </c:pt>
                <c:pt idx="2760">
                  <c:v>40391</c:v>
                </c:pt>
                <c:pt idx="2761">
                  <c:v>40392</c:v>
                </c:pt>
                <c:pt idx="2762">
                  <c:v>40393</c:v>
                </c:pt>
                <c:pt idx="2763">
                  <c:v>40394</c:v>
                </c:pt>
                <c:pt idx="2764">
                  <c:v>40395</c:v>
                </c:pt>
                <c:pt idx="2765">
                  <c:v>40396</c:v>
                </c:pt>
                <c:pt idx="2766">
                  <c:v>40397</c:v>
                </c:pt>
                <c:pt idx="2767">
                  <c:v>40398</c:v>
                </c:pt>
                <c:pt idx="2768">
                  <c:v>40399</c:v>
                </c:pt>
                <c:pt idx="2769">
                  <c:v>40400</c:v>
                </c:pt>
                <c:pt idx="2770">
                  <c:v>40401</c:v>
                </c:pt>
                <c:pt idx="2771">
                  <c:v>40402</c:v>
                </c:pt>
                <c:pt idx="2772">
                  <c:v>40403</c:v>
                </c:pt>
                <c:pt idx="2773">
                  <c:v>40404</c:v>
                </c:pt>
                <c:pt idx="2774">
                  <c:v>40405</c:v>
                </c:pt>
                <c:pt idx="2775">
                  <c:v>40406</c:v>
                </c:pt>
                <c:pt idx="2776">
                  <c:v>40407</c:v>
                </c:pt>
                <c:pt idx="2777">
                  <c:v>40408</c:v>
                </c:pt>
                <c:pt idx="2778">
                  <c:v>40409</c:v>
                </c:pt>
                <c:pt idx="2779">
                  <c:v>40410</c:v>
                </c:pt>
                <c:pt idx="2780">
                  <c:v>40411</c:v>
                </c:pt>
                <c:pt idx="2781">
                  <c:v>40412</c:v>
                </c:pt>
                <c:pt idx="2782">
                  <c:v>40413</c:v>
                </c:pt>
                <c:pt idx="2783">
                  <c:v>40414</c:v>
                </c:pt>
                <c:pt idx="2784">
                  <c:v>40415</c:v>
                </c:pt>
                <c:pt idx="2785">
                  <c:v>40416</c:v>
                </c:pt>
                <c:pt idx="2786">
                  <c:v>40417</c:v>
                </c:pt>
                <c:pt idx="2787">
                  <c:v>40418</c:v>
                </c:pt>
                <c:pt idx="2788">
                  <c:v>40419</c:v>
                </c:pt>
                <c:pt idx="2789">
                  <c:v>40420</c:v>
                </c:pt>
                <c:pt idx="2790">
                  <c:v>40421</c:v>
                </c:pt>
                <c:pt idx="2791">
                  <c:v>40422</c:v>
                </c:pt>
                <c:pt idx="2792">
                  <c:v>40423</c:v>
                </c:pt>
                <c:pt idx="2793">
                  <c:v>40424</c:v>
                </c:pt>
                <c:pt idx="2794">
                  <c:v>40425</c:v>
                </c:pt>
                <c:pt idx="2795">
                  <c:v>40426</c:v>
                </c:pt>
                <c:pt idx="2796">
                  <c:v>40427</c:v>
                </c:pt>
                <c:pt idx="2797">
                  <c:v>40428</c:v>
                </c:pt>
                <c:pt idx="2798">
                  <c:v>40429</c:v>
                </c:pt>
                <c:pt idx="2799">
                  <c:v>40430</c:v>
                </c:pt>
                <c:pt idx="2800">
                  <c:v>40431</c:v>
                </c:pt>
                <c:pt idx="2801">
                  <c:v>40432</c:v>
                </c:pt>
                <c:pt idx="2802">
                  <c:v>40433</c:v>
                </c:pt>
                <c:pt idx="2803">
                  <c:v>40434</c:v>
                </c:pt>
                <c:pt idx="2804">
                  <c:v>40435</c:v>
                </c:pt>
                <c:pt idx="2805">
                  <c:v>40436</c:v>
                </c:pt>
                <c:pt idx="2806">
                  <c:v>40437</c:v>
                </c:pt>
                <c:pt idx="2807">
                  <c:v>40438</c:v>
                </c:pt>
                <c:pt idx="2808">
                  <c:v>40439</c:v>
                </c:pt>
                <c:pt idx="2809">
                  <c:v>40440</c:v>
                </c:pt>
                <c:pt idx="2810">
                  <c:v>40441</c:v>
                </c:pt>
                <c:pt idx="2811">
                  <c:v>40442</c:v>
                </c:pt>
                <c:pt idx="2812">
                  <c:v>40443</c:v>
                </c:pt>
                <c:pt idx="2813">
                  <c:v>40444</c:v>
                </c:pt>
                <c:pt idx="2814">
                  <c:v>40445</c:v>
                </c:pt>
                <c:pt idx="2815">
                  <c:v>40446</c:v>
                </c:pt>
                <c:pt idx="2816">
                  <c:v>40447</c:v>
                </c:pt>
                <c:pt idx="2817">
                  <c:v>40448</c:v>
                </c:pt>
                <c:pt idx="2818">
                  <c:v>40449</c:v>
                </c:pt>
                <c:pt idx="2819">
                  <c:v>40450</c:v>
                </c:pt>
                <c:pt idx="2820">
                  <c:v>40451</c:v>
                </c:pt>
                <c:pt idx="2821">
                  <c:v>40452</c:v>
                </c:pt>
                <c:pt idx="2822">
                  <c:v>40453</c:v>
                </c:pt>
                <c:pt idx="2823">
                  <c:v>40454</c:v>
                </c:pt>
                <c:pt idx="2824">
                  <c:v>40455</c:v>
                </c:pt>
                <c:pt idx="2825">
                  <c:v>40456</c:v>
                </c:pt>
                <c:pt idx="2826">
                  <c:v>40457</c:v>
                </c:pt>
                <c:pt idx="2827">
                  <c:v>40458</c:v>
                </c:pt>
                <c:pt idx="2828">
                  <c:v>40459</c:v>
                </c:pt>
                <c:pt idx="2829">
                  <c:v>40460</c:v>
                </c:pt>
                <c:pt idx="2830">
                  <c:v>40461</c:v>
                </c:pt>
                <c:pt idx="2831">
                  <c:v>40462</c:v>
                </c:pt>
                <c:pt idx="2832">
                  <c:v>40463</c:v>
                </c:pt>
                <c:pt idx="2833">
                  <c:v>40464</c:v>
                </c:pt>
                <c:pt idx="2834">
                  <c:v>40465</c:v>
                </c:pt>
                <c:pt idx="2835">
                  <c:v>40466</c:v>
                </c:pt>
                <c:pt idx="2836">
                  <c:v>40467</c:v>
                </c:pt>
                <c:pt idx="2837">
                  <c:v>40468</c:v>
                </c:pt>
                <c:pt idx="2838">
                  <c:v>40469</c:v>
                </c:pt>
                <c:pt idx="2839">
                  <c:v>40470</c:v>
                </c:pt>
                <c:pt idx="2840">
                  <c:v>40471</c:v>
                </c:pt>
                <c:pt idx="2841">
                  <c:v>40472</c:v>
                </c:pt>
                <c:pt idx="2842">
                  <c:v>40473</c:v>
                </c:pt>
                <c:pt idx="2843">
                  <c:v>40474</c:v>
                </c:pt>
                <c:pt idx="2844">
                  <c:v>40475</c:v>
                </c:pt>
                <c:pt idx="2845">
                  <c:v>40476</c:v>
                </c:pt>
                <c:pt idx="2846">
                  <c:v>40477</c:v>
                </c:pt>
                <c:pt idx="2847">
                  <c:v>40478</c:v>
                </c:pt>
                <c:pt idx="2848">
                  <c:v>40479</c:v>
                </c:pt>
                <c:pt idx="2849">
                  <c:v>40480</c:v>
                </c:pt>
                <c:pt idx="2850">
                  <c:v>40481</c:v>
                </c:pt>
                <c:pt idx="2851">
                  <c:v>40482</c:v>
                </c:pt>
                <c:pt idx="2852">
                  <c:v>40483</c:v>
                </c:pt>
                <c:pt idx="2853">
                  <c:v>40484</c:v>
                </c:pt>
                <c:pt idx="2854">
                  <c:v>40485</c:v>
                </c:pt>
                <c:pt idx="2855">
                  <c:v>40486</c:v>
                </c:pt>
                <c:pt idx="2856">
                  <c:v>40487</c:v>
                </c:pt>
                <c:pt idx="2857">
                  <c:v>40488</c:v>
                </c:pt>
                <c:pt idx="2858">
                  <c:v>40489</c:v>
                </c:pt>
                <c:pt idx="2859">
                  <c:v>40490</c:v>
                </c:pt>
                <c:pt idx="2860">
                  <c:v>40491</c:v>
                </c:pt>
                <c:pt idx="2861">
                  <c:v>40492</c:v>
                </c:pt>
                <c:pt idx="2862">
                  <c:v>40493</c:v>
                </c:pt>
                <c:pt idx="2863">
                  <c:v>40494</c:v>
                </c:pt>
                <c:pt idx="2864">
                  <c:v>40495</c:v>
                </c:pt>
                <c:pt idx="2865">
                  <c:v>40496</c:v>
                </c:pt>
                <c:pt idx="2866">
                  <c:v>40497</c:v>
                </c:pt>
                <c:pt idx="2867">
                  <c:v>40498</c:v>
                </c:pt>
                <c:pt idx="2868">
                  <c:v>40499</c:v>
                </c:pt>
                <c:pt idx="2869">
                  <c:v>40500</c:v>
                </c:pt>
                <c:pt idx="2870">
                  <c:v>40501</c:v>
                </c:pt>
                <c:pt idx="2871">
                  <c:v>40502</c:v>
                </c:pt>
                <c:pt idx="2872">
                  <c:v>40503</c:v>
                </c:pt>
                <c:pt idx="2873">
                  <c:v>40504</c:v>
                </c:pt>
                <c:pt idx="2874">
                  <c:v>40505</c:v>
                </c:pt>
                <c:pt idx="2875">
                  <c:v>40506</c:v>
                </c:pt>
                <c:pt idx="2876">
                  <c:v>40507</c:v>
                </c:pt>
                <c:pt idx="2877">
                  <c:v>40508</c:v>
                </c:pt>
                <c:pt idx="2878">
                  <c:v>40509</c:v>
                </c:pt>
                <c:pt idx="2879">
                  <c:v>40510</c:v>
                </c:pt>
                <c:pt idx="2880">
                  <c:v>40511</c:v>
                </c:pt>
                <c:pt idx="2881">
                  <c:v>40512</c:v>
                </c:pt>
                <c:pt idx="2882">
                  <c:v>40513</c:v>
                </c:pt>
                <c:pt idx="2883">
                  <c:v>40514</c:v>
                </c:pt>
                <c:pt idx="2884">
                  <c:v>40515</c:v>
                </c:pt>
                <c:pt idx="2885">
                  <c:v>40516</c:v>
                </c:pt>
                <c:pt idx="2886">
                  <c:v>40517</c:v>
                </c:pt>
                <c:pt idx="2887">
                  <c:v>40518</c:v>
                </c:pt>
                <c:pt idx="2888">
                  <c:v>40519</c:v>
                </c:pt>
                <c:pt idx="2889">
                  <c:v>40520</c:v>
                </c:pt>
                <c:pt idx="2890">
                  <c:v>40521</c:v>
                </c:pt>
                <c:pt idx="2891">
                  <c:v>40522</c:v>
                </c:pt>
                <c:pt idx="2892">
                  <c:v>40523</c:v>
                </c:pt>
                <c:pt idx="2893">
                  <c:v>40524</c:v>
                </c:pt>
                <c:pt idx="2894">
                  <c:v>40525</c:v>
                </c:pt>
                <c:pt idx="2895">
                  <c:v>40526</c:v>
                </c:pt>
                <c:pt idx="2896">
                  <c:v>40527</c:v>
                </c:pt>
                <c:pt idx="2897">
                  <c:v>40528</c:v>
                </c:pt>
                <c:pt idx="2898">
                  <c:v>40529</c:v>
                </c:pt>
                <c:pt idx="2899">
                  <c:v>40530</c:v>
                </c:pt>
                <c:pt idx="2900">
                  <c:v>40531</c:v>
                </c:pt>
                <c:pt idx="2901">
                  <c:v>40532</c:v>
                </c:pt>
                <c:pt idx="2902">
                  <c:v>40533</c:v>
                </c:pt>
                <c:pt idx="2903">
                  <c:v>40534</c:v>
                </c:pt>
                <c:pt idx="2904">
                  <c:v>40535</c:v>
                </c:pt>
                <c:pt idx="2905">
                  <c:v>40536</c:v>
                </c:pt>
                <c:pt idx="2906">
                  <c:v>40537</c:v>
                </c:pt>
                <c:pt idx="2907">
                  <c:v>40538</c:v>
                </c:pt>
                <c:pt idx="2908">
                  <c:v>40539</c:v>
                </c:pt>
                <c:pt idx="2909">
                  <c:v>40540</c:v>
                </c:pt>
                <c:pt idx="2910">
                  <c:v>40541</c:v>
                </c:pt>
                <c:pt idx="2911">
                  <c:v>40542</c:v>
                </c:pt>
                <c:pt idx="2912">
                  <c:v>40543</c:v>
                </c:pt>
                <c:pt idx="2913">
                  <c:v>40544</c:v>
                </c:pt>
                <c:pt idx="2914">
                  <c:v>40545</c:v>
                </c:pt>
                <c:pt idx="2915">
                  <c:v>40546</c:v>
                </c:pt>
                <c:pt idx="2916">
                  <c:v>40547</c:v>
                </c:pt>
                <c:pt idx="2917">
                  <c:v>40548</c:v>
                </c:pt>
                <c:pt idx="2918">
                  <c:v>40549</c:v>
                </c:pt>
                <c:pt idx="2919">
                  <c:v>40550</c:v>
                </c:pt>
                <c:pt idx="2920">
                  <c:v>40551</c:v>
                </c:pt>
                <c:pt idx="2921">
                  <c:v>40552</c:v>
                </c:pt>
                <c:pt idx="2922">
                  <c:v>40553</c:v>
                </c:pt>
                <c:pt idx="2923">
                  <c:v>40555</c:v>
                </c:pt>
                <c:pt idx="2924">
                  <c:v>40556</c:v>
                </c:pt>
                <c:pt idx="2925">
                  <c:v>40557</c:v>
                </c:pt>
                <c:pt idx="2926">
                  <c:v>40558</c:v>
                </c:pt>
                <c:pt idx="2927">
                  <c:v>40559</c:v>
                </c:pt>
                <c:pt idx="2928">
                  <c:v>40560</c:v>
                </c:pt>
                <c:pt idx="2929">
                  <c:v>40561</c:v>
                </c:pt>
                <c:pt idx="2930">
                  <c:v>40562</c:v>
                </c:pt>
                <c:pt idx="2931">
                  <c:v>40563</c:v>
                </c:pt>
                <c:pt idx="2932">
                  <c:v>40564</c:v>
                </c:pt>
                <c:pt idx="2933">
                  <c:v>40565</c:v>
                </c:pt>
                <c:pt idx="2934">
                  <c:v>40566</c:v>
                </c:pt>
                <c:pt idx="2935">
                  <c:v>40567</c:v>
                </c:pt>
                <c:pt idx="2936">
                  <c:v>40568</c:v>
                </c:pt>
                <c:pt idx="2937">
                  <c:v>40569</c:v>
                </c:pt>
                <c:pt idx="2938">
                  <c:v>40570</c:v>
                </c:pt>
                <c:pt idx="2939">
                  <c:v>40571</c:v>
                </c:pt>
                <c:pt idx="2940">
                  <c:v>40572</c:v>
                </c:pt>
                <c:pt idx="2941">
                  <c:v>40573</c:v>
                </c:pt>
                <c:pt idx="2942">
                  <c:v>40574</c:v>
                </c:pt>
                <c:pt idx="2943">
                  <c:v>40575</c:v>
                </c:pt>
                <c:pt idx="2944">
                  <c:v>40576</c:v>
                </c:pt>
                <c:pt idx="2945">
                  <c:v>40577</c:v>
                </c:pt>
                <c:pt idx="2946">
                  <c:v>40578</c:v>
                </c:pt>
                <c:pt idx="2947">
                  <c:v>40579</c:v>
                </c:pt>
                <c:pt idx="2948">
                  <c:v>40580</c:v>
                </c:pt>
                <c:pt idx="2949">
                  <c:v>40581</c:v>
                </c:pt>
                <c:pt idx="2950">
                  <c:v>40582</c:v>
                </c:pt>
                <c:pt idx="2951">
                  <c:v>40583</c:v>
                </c:pt>
                <c:pt idx="2952">
                  <c:v>40584</c:v>
                </c:pt>
                <c:pt idx="2953">
                  <c:v>40585</c:v>
                </c:pt>
                <c:pt idx="2954">
                  <c:v>40586</c:v>
                </c:pt>
                <c:pt idx="2955">
                  <c:v>40587</c:v>
                </c:pt>
                <c:pt idx="2956">
                  <c:v>40588</c:v>
                </c:pt>
                <c:pt idx="2957">
                  <c:v>40589</c:v>
                </c:pt>
                <c:pt idx="2958">
                  <c:v>40590</c:v>
                </c:pt>
                <c:pt idx="2959">
                  <c:v>40591</c:v>
                </c:pt>
                <c:pt idx="2960">
                  <c:v>40592</c:v>
                </c:pt>
                <c:pt idx="2961">
                  <c:v>40593</c:v>
                </c:pt>
                <c:pt idx="2962">
                  <c:v>40594</c:v>
                </c:pt>
                <c:pt idx="2963">
                  <c:v>40595</c:v>
                </c:pt>
                <c:pt idx="2964">
                  <c:v>40596</c:v>
                </c:pt>
                <c:pt idx="2965">
                  <c:v>40597</c:v>
                </c:pt>
                <c:pt idx="2966">
                  <c:v>40598</c:v>
                </c:pt>
                <c:pt idx="2967">
                  <c:v>40599</c:v>
                </c:pt>
                <c:pt idx="2968">
                  <c:v>40600</c:v>
                </c:pt>
                <c:pt idx="2969">
                  <c:v>40601</c:v>
                </c:pt>
                <c:pt idx="2970">
                  <c:v>40602</c:v>
                </c:pt>
                <c:pt idx="2971">
                  <c:v>40603</c:v>
                </c:pt>
                <c:pt idx="2972">
                  <c:v>40604</c:v>
                </c:pt>
                <c:pt idx="2973">
                  <c:v>40605</c:v>
                </c:pt>
                <c:pt idx="2974">
                  <c:v>40606</c:v>
                </c:pt>
                <c:pt idx="2975">
                  <c:v>40607</c:v>
                </c:pt>
                <c:pt idx="2976">
                  <c:v>40608</c:v>
                </c:pt>
                <c:pt idx="2977">
                  <c:v>40609</c:v>
                </c:pt>
                <c:pt idx="2978">
                  <c:v>40610</c:v>
                </c:pt>
                <c:pt idx="2979">
                  <c:v>40611</c:v>
                </c:pt>
                <c:pt idx="2980">
                  <c:v>40612</c:v>
                </c:pt>
                <c:pt idx="2981">
                  <c:v>40613</c:v>
                </c:pt>
                <c:pt idx="2982">
                  <c:v>40614</c:v>
                </c:pt>
                <c:pt idx="2983">
                  <c:v>40615</c:v>
                </c:pt>
                <c:pt idx="2984">
                  <c:v>40616</c:v>
                </c:pt>
                <c:pt idx="2985">
                  <c:v>40617</c:v>
                </c:pt>
                <c:pt idx="2986">
                  <c:v>40618</c:v>
                </c:pt>
                <c:pt idx="2987">
                  <c:v>40619</c:v>
                </c:pt>
                <c:pt idx="2988">
                  <c:v>40620</c:v>
                </c:pt>
                <c:pt idx="2989">
                  <c:v>40621</c:v>
                </c:pt>
                <c:pt idx="2990">
                  <c:v>40622</c:v>
                </c:pt>
                <c:pt idx="2991">
                  <c:v>40623</c:v>
                </c:pt>
                <c:pt idx="2992">
                  <c:v>40624</c:v>
                </c:pt>
                <c:pt idx="2993">
                  <c:v>40625</c:v>
                </c:pt>
                <c:pt idx="2994">
                  <c:v>40626</c:v>
                </c:pt>
                <c:pt idx="2995">
                  <c:v>40627</c:v>
                </c:pt>
                <c:pt idx="2996">
                  <c:v>40628</c:v>
                </c:pt>
                <c:pt idx="2997">
                  <c:v>40629</c:v>
                </c:pt>
                <c:pt idx="2998">
                  <c:v>40630</c:v>
                </c:pt>
                <c:pt idx="2999">
                  <c:v>40631</c:v>
                </c:pt>
                <c:pt idx="3000">
                  <c:v>40632</c:v>
                </c:pt>
                <c:pt idx="3001">
                  <c:v>40633</c:v>
                </c:pt>
                <c:pt idx="3002">
                  <c:v>40634</c:v>
                </c:pt>
                <c:pt idx="3003">
                  <c:v>40635</c:v>
                </c:pt>
                <c:pt idx="3004">
                  <c:v>40636</c:v>
                </c:pt>
                <c:pt idx="3005">
                  <c:v>40637</c:v>
                </c:pt>
                <c:pt idx="3006">
                  <c:v>40638</c:v>
                </c:pt>
                <c:pt idx="3007">
                  <c:v>40639</c:v>
                </c:pt>
                <c:pt idx="3008">
                  <c:v>40640</c:v>
                </c:pt>
                <c:pt idx="3009">
                  <c:v>40641</c:v>
                </c:pt>
                <c:pt idx="3010">
                  <c:v>40642</c:v>
                </c:pt>
                <c:pt idx="3011">
                  <c:v>40643</c:v>
                </c:pt>
                <c:pt idx="3012">
                  <c:v>40644</c:v>
                </c:pt>
                <c:pt idx="3013">
                  <c:v>40645</c:v>
                </c:pt>
                <c:pt idx="3014">
                  <c:v>40646</c:v>
                </c:pt>
                <c:pt idx="3015">
                  <c:v>40647</c:v>
                </c:pt>
                <c:pt idx="3016">
                  <c:v>40648</c:v>
                </c:pt>
                <c:pt idx="3017">
                  <c:v>40649</c:v>
                </c:pt>
                <c:pt idx="3018">
                  <c:v>40650</c:v>
                </c:pt>
                <c:pt idx="3019">
                  <c:v>40651</c:v>
                </c:pt>
                <c:pt idx="3020">
                  <c:v>40652</c:v>
                </c:pt>
                <c:pt idx="3021">
                  <c:v>40653</c:v>
                </c:pt>
                <c:pt idx="3022">
                  <c:v>40654</c:v>
                </c:pt>
                <c:pt idx="3023">
                  <c:v>40655</c:v>
                </c:pt>
                <c:pt idx="3024">
                  <c:v>40656</c:v>
                </c:pt>
                <c:pt idx="3025">
                  <c:v>40657</c:v>
                </c:pt>
                <c:pt idx="3026">
                  <c:v>40658</c:v>
                </c:pt>
                <c:pt idx="3027">
                  <c:v>40659</c:v>
                </c:pt>
                <c:pt idx="3028">
                  <c:v>40660</c:v>
                </c:pt>
                <c:pt idx="3029">
                  <c:v>40661</c:v>
                </c:pt>
                <c:pt idx="3030">
                  <c:v>40662</c:v>
                </c:pt>
                <c:pt idx="3031">
                  <c:v>40663</c:v>
                </c:pt>
                <c:pt idx="3032">
                  <c:v>40664</c:v>
                </c:pt>
                <c:pt idx="3033">
                  <c:v>40665</c:v>
                </c:pt>
                <c:pt idx="3034">
                  <c:v>40666</c:v>
                </c:pt>
                <c:pt idx="3035">
                  <c:v>40667</c:v>
                </c:pt>
                <c:pt idx="3036">
                  <c:v>40668</c:v>
                </c:pt>
                <c:pt idx="3037">
                  <c:v>40669</c:v>
                </c:pt>
                <c:pt idx="3038">
                  <c:v>40670</c:v>
                </c:pt>
                <c:pt idx="3039">
                  <c:v>40671</c:v>
                </c:pt>
                <c:pt idx="3040">
                  <c:v>40672</c:v>
                </c:pt>
                <c:pt idx="3041">
                  <c:v>40673</c:v>
                </c:pt>
                <c:pt idx="3042">
                  <c:v>40674</c:v>
                </c:pt>
                <c:pt idx="3043">
                  <c:v>40675</c:v>
                </c:pt>
                <c:pt idx="3044">
                  <c:v>40676</c:v>
                </c:pt>
                <c:pt idx="3045">
                  <c:v>40677</c:v>
                </c:pt>
                <c:pt idx="3046">
                  <c:v>40678</c:v>
                </c:pt>
                <c:pt idx="3047">
                  <c:v>40679</c:v>
                </c:pt>
                <c:pt idx="3048">
                  <c:v>40680</c:v>
                </c:pt>
                <c:pt idx="3049">
                  <c:v>40681</c:v>
                </c:pt>
                <c:pt idx="3050">
                  <c:v>40682</c:v>
                </c:pt>
                <c:pt idx="3051">
                  <c:v>40683</c:v>
                </c:pt>
                <c:pt idx="3052">
                  <c:v>40684</c:v>
                </c:pt>
                <c:pt idx="3053">
                  <c:v>40685</c:v>
                </c:pt>
                <c:pt idx="3054">
                  <c:v>40686</c:v>
                </c:pt>
                <c:pt idx="3055">
                  <c:v>40687</c:v>
                </c:pt>
                <c:pt idx="3056">
                  <c:v>40688</c:v>
                </c:pt>
                <c:pt idx="3057">
                  <c:v>40689</c:v>
                </c:pt>
                <c:pt idx="3058">
                  <c:v>40690</c:v>
                </c:pt>
                <c:pt idx="3059">
                  <c:v>40691</c:v>
                </c:pt>
                <c:pt idx="3060">
                  <c:v>40692</c:v>
                </c:pt>
                <c:pt idx="3061">
                  <c:v>40693</c:v>
                </c:pt>
                <c:pt idx="3062">
                  <c:v>40694</c:v>
                </c:pt>
                <c:pt idx="3063">
                  <c:v>40695</c:v>
                </c:pt>
                <c:pt idx="3064">
                  <c:v>40696</c:v>
                </c:pt>
                <c:pt idx="3065">
                  <c:v>40697</c:v>
                </c:pt>
                <c:pt idx="3066">
                  <c:v>40698</c:v>
                </c:pt>
                <c:pt idx="3067">
                  <c:v>40699</c:v>
                </c:pt>
                <c:pt idx="3068">
                  <c:v>40700</c:v>
                </c:pt>
                <c:pt idx="3069">
                  <c:v>40701</c:v>
                </c:pt>
                <c:pt idx="3070">
                  <c:v>40702</c:v>
                </c:pt>
                <c:pt idx="3071">
                  <c:v>40703</c:v>
                </c:pt>
                <c:pt idx="3072">
                  <c:v>40704</c:v>
                </c:pt>
                <c:pt idx="3073">
                  <c:v>40705</c:v>
                </c:pt>
                <c:pt idx="3074">
                  <c:v>40706</c:v>
                </c:pt>
                <c:pt idx="3075">
                  <c:v>40707</c:v>
                </c:pt>
                <c:pt idx="3076">
                  <c:v>40708</c:v>
                </c:pt>
                <c:pt idx="3077">
                  <c:v>40709</c:v>
                </c:pt>
                <c:pt idx="3078">
                  <c:v>40710</c:v>
                </c:pt>
                <c:pt idx="3079">
                  <c:v>40711</c:v>
                </c:pt>
                <c:pt idx="3080">
                  <c:v>40712</c:v>
                </c:pt>
                <c:pt idx="3081">
                  <c:v>40713</c:v>
                </c:pt>
                <c:pt idx="3082">
                  <c:v>40714</c:v>
                </c:pt>
                <c:pt idx="3083">
                  <c:v>40715</c:v>
                </c:pt>
                <c:pt idx="3084">
                  <c:v>40716</c:v>
                </c:pt>
                <c:pt idx="3085">
                  <c:v>40717</c:v>
                </c:pt>
                <c:pt idx="3086">
                  <c:v>40718</c:v>
                </c:pt>
                <c:pt idx="3087">
                  <c:v>40719</c:v>
                </c:pt>
                <c:pt idx="3088">
                  <c:v>40720</c:v>
                </c:pt>
                <c:pt idx="3089">
                  <c:v>40721</c:v>
                </c:pt>
                <c:pt idx="3090">
                  <c:v>40722</c:v>
                </c:pt>
                <c:pt idx="3091">
                  <c:v>40723</c:v>
                </c:pt>
                <c:pt idx="3092">
                  <c:v>40724</c:v>
                </c:pt>
                <c:pt idx="3093">
                  <c:v>40725</c:v>
                </c:pt>
                <c:pt idx="3094">
                  <c:v>40726</c:v>
                </c:pt>
                <c:pt idx="3095">
                  <c:v>40727</c:v>
                </c:pt>
                <c:pt idx="3096">
                  <c:v>40728</c:v>
                </c:pt>
                <c:pt idx="3097">
                  <c:v>40729</c:v>
                </c:pt>
                <c:pt idx="3098">
                  <c:v>40730</c:v>
                </c:pt>
                <c:pt idx="3099">
                  <c:v>40731</c:v>
                </c:pt>
                <c:pt idx="3100">
                  <c:v>40732</c:v>
                </c:pt>
                <c:pt idx="3101">
                  <c:v>40733</c:v>
                </c:pt>
                <c:pt idx="3102">
                  <c:v>40734</c:v>
                </c:pt>
                <c:pt idx="3103">
                  <c:v>40735</c:v>
                </c:pt>
                <c:pt idx="3104">
                  <c:v>40736</c:v>
                </c:pt>
                <c:pt idx="3105">
                  <c:v>40737</c:v>
                </c:pt>
                <c:pt idx="3106">
                  <c:v>40738</c:v>
                </c:pt>
                <c:pt idx="3107">
                  <c:v>40739</c:v>
                </c:pt>
                <c:pt idx="3108">
                  <c:v>40740</c:v>
                </c:pt>
                <c:pt idx="3109">
                  <c:v>40741</c:v>
                </c:pt>
                <c:pt idx="3110">
                  <c:v>40742</c:v>
                </c:pt>
                <c:pt idx="3111">
                  <c:v>40743</c:v>
                </c:pt>
                <c:pt idx="3112">
                  <c:v>40744</c:v>
                </c:pt>
                <c:pt idx="3113">
                  <c:v>40745</c:v>
                </c:pt>
                <c:pt idx="3114">
                  <c:v>40746</c:v>
                </c:pt>
                <c:pt idx="3115">
                  <c:v>40747</c:v>
                </c:pt>
                <c:pt idx="3116">
                  <c:v>40748</c:v>
                </c:pt>
                <c:pt idx="3117">
                  <c:v>40749</c:v>
                </c:pt>
                <c:pt idx="3118">
                  <c:v>40751</c:v>
                </c:pt>
                <c:pt idx="3119">
                  <c:v>40752</c:v>
                </c:pt>
                <c:pt idx="3120">
                  <c:v>40753</c:v>
                </c:pt>
                <c:pt idx="3121">
                  <c:v>40754</c:v>
                </c:pt>
                <c:pt idx="3122">
                  <c:v>40755</c:v>
                </c:pt>
                <c:pt idx="3123">
                  <c:v>40756</c:v>
                </c:pt>
                <c:pt idx="3124">
                  <c:v>40757</c:v>
                </c:pt>
                <c:pt idx="3125">
                  <c:v>40758</c:v>
                </c:pt>
                <c:pt idx="3126">
                  <c:v>40759</c:v>
                </c:pt>
                <c:pt idx="3127">
                  <c:v>40760</c:v>
                </c:pt>
                <c:pt idx="3128">
                  <c:v>40761</c:v>
                </c:pt>
                <c:pt idx="3129">
                  <c:v>40762</c:v>
                </c:pt>
                <c:pt idx="3130">
                  <c:v>40763</c:v>
                </c:pt>
                <c:pt idx="3131">
                  <c:v>40764</c:v>
                </c:pt>
                <c:pt idx="3132">
                  <c:v>40765</c:v>
                </c:pt>
                <c:pt idx="3133">
                  <c:v>40766</c:v>
                </c:pt>
                <c:pt idx="3134">
                  <c:v>40767</c:v>
                </c:pt>
                <c:pt idx="3135">
                  <c:v>40768</c:v>
                </c:pt>
                <c:pt idx="3136">
                  <c:v>40769</c:v>
                </c:pt>
                <c:pt idx="3137">
                  <c:v>40770</c:v>
                </c:pt>
                <c:pt idx="3138">
                  <c:v>40771</c:v>
                </c:pt>
                <c:pt idx="3139">
                  <c:v>40772</c:v>
                </c:pt>
                <c:pt idx="3140">
                  <c:v>40773</c:v>
                </c:pt>
                <c:pt idx="3141">
                  <c:v>40774</c:v>
                </c:pt>
                <c:pt idx="3142">
                  <c:v>40775</c:v>
                </c:pt>
                <c:pt idx="3143">
                  <c:v>40777</c:v>
                </c:pt>
                <c:pt idx="3144">
                  <c:v>40778</c:v>
                </c:pt>
                <c:pt idx="3145">
                  <c:v>40779</c:v>
                </c:pt>
                <c:pt idx="3146">
                  <c:v>40780</c:v>
                </c:pt>
                <c:pt idx="3147">
                  <c:v>40781</c:v>
                </c:pt>
                <c:pt idx="3148">
                  <c:v>40782</c:v>
                </c:pt>
                <c:pt idx="3149">
                  <c:v>40783</c:v>
                </c:pt>
                <c:pt idx="3150">
                  <c:v>40784</c:v>
                </c:pt>
                <c:pt idx="3151">
                  <c:v>40785</c:v>
                </c:pt>
                <c:pt idx="3152">
                  <c:v>40786</c:v>
                </c:pt>
                <c:pt idx="3153">
                  <c:v>40787</c:v>
                </c:pt>
                <c:pt idx="3154">
                  <c:v>40788</c:v>
                </c:pt>
                <c:pt idx="3155">
                  <c:v>40789</c:v>
                </c:pt>
                <c:pt idx="3156">
                  <c:v>40790</c:v>
                </c:pt>
                <c:pt idx="3157">
                  <c:v>40791</c:v>
                </c:pt>
                <c:pt idx="3158">
                  <c:v>40792</c:v>
                </c:pt>
                <c:pt idx="3159">
                  <c:v>40793</c:v>
                </c:pt>
                <c:pt idx="3160">
                  <c:v>40794</c:v>
                </c:pt>
                <c:pt idx="3161">
                  <c:v>40795</c:v>
                </c:pt>
                <c:pt idx="3162">
                  <c:v>40796</c:v>
                </c:pt>
                <c:pt idx="3163">
                  <c:v>40797</c:v>
                </c:pt>
                <c:pt idx="3164">
                  <c:v>40798</c:v>
                </c:pt>
                <c:pt idx="3165">
                  <c:v>40799</c:v>
                </c:pt>
                <c:pt idx="3166">
                  <c:v>40800</c:v>
                </c:pt>
                <c:pt idx="3167">
                  <c:v>40801</c:v>
                </c:pt>
                <c:pt idx="3168">
                  <c:v>40802</c:v>
                </c:pt>
                <c:pt idx="3169">
                  <c:v>40803</c:v>
                </c:pt>
                <c:pt idx="3170">
                  <c:v>40805</c:v>
                </c:pt>
                <c:pt idx="3171">
                  <c:v>40806</c:v>
                </c:pt>
                <c:pt idx="3172">
                  <c:v>40807</c:v>
                </c:pt>
                <c:pt idx="3173">
                  <c:v>40808</c:v>
                </c:pt>
                <c:pt idx="3174">
                  <c:v>40809</c:v>
                </c:pt>
                <c:pt idx="3175">
                  <c:v>40810</c:v>
                </c:pt>
                <c:pt idx="3176">
                  <c:v>40811</c:v>
                </c:pt>
                <c:pt idx="3177">
                  <c:v>40812</c:v>
                </c:pt>
                <c:pt idx="3178">
                  <c:v>40813</c:v>
                </c:pt>
                <c:pt idx="3179">
                  <c:v>40814</c:v>
                </c:pt>
                <c:pt idx="3180">
                  <c:v>40815</c:v>
                </c:pt>
                <c:pt idx="3181">
                  <c:v>40816</c:v>
                </c:pt>
                <c:pt idx="3182">
                  <c:v>40817</c:v>
                </c:pt>
                <c:pt idx="3183">
                  <c:v>40818</c:v>
                </c:pt>
                <c:pt idx="3184">
                  <c:v>40819</c:v>
                </c:pt>
                <c:pt idx="3185">
                  <c:v>40820</c:v>
                </c:pt>
                <c:pt idx="3186">
                  <c:v>40821</c:v>
                </c:pt>
                <c:pt idx="3187">
                  <c:v>40822</c:v>
                </c:pt>
                <c:pt idx="3188">
                  <c:v>40823</c:v>
                </c:pt>
                <c:pt idx="3189">
                  <c:v>40824</c:v>
                </c:pt>
                <c:pt idx="3190">
                  <c:v>40825</c:v>
                </c:pt>
                <c:pt idx="3191">
                  <c:v>40826</c:v>
                </c:pt>
                <c:pt idx="3192">
                  <c:v>40827</c:v>
                </c:pt>
                <c:pt idx="3193">
                  <c:v>40828</c:v>
                </c:pt>
                <c:pt idx="3194">
                  <c:v>40829</c:v>
                </c:pt>
                <c:pt idx="3195">
                  <c:v>40830</c:v>
                </c:pt>
                <c:pt idx="3196">
                  <c:v>40831</c:v>
                </c:pt>
                <c:pt idx="3197">
                  <c:v>40832</c:v>
                </c:pt>
                <c:pt idx="3198">
                  <c:v>40833</c:v>
                </c:pt>
                <c:pt idx="3199">
                  <c:v>40834</c:v>
                </c:pt>
                <c:pt idx="3200">
                  <c:v>40835</c:v>
                </c:pt>
                <c:pt idx="3201">
                  <c:v>40836</c:v>
                </c:pt>
                <c:pt idx="3202">
                  <c:v>40837</c:v>
                </c:pt>
                <c:pt idx="3203">
                  <c:v>40838</c:v>
                </c:pt>
                <c:pt idx="3204">
                  <c:v>40839</c:v>
                </c:pt>
                <c:pt idx="3205">
                  <c:v>40840</c:v>
                </c:pt>
                <c:pt idx="3206">
                  <c:v>40841</c:v>
                </c:pt>
                <c:pt idx="3207">
                  <c:v>40842</c:v>
                </c:pt>
                <c:pt idx="3208">
                  <c:v>40843</c:v>
                </c:pt>
                <c:pt idx="3209">
                  <c:v>40844</c:v>
                </c:pt>
                <c:pt idx="3210">
                  <c:v>40845</c:v>
                </c:pt>
                <c:pt idx="3211">
                  <c:v>40846</c:v>
                </c:pt>
                <c:pt idx="3212">
                  <c:v>40847</c:v>
                </c:pt>
                <c:pt idx="3213">
                  <c:v>40848</c:v>
                </c:pt>
                <c:pt idx="3214">
                  <c:v>40849</c:v>
                </c:pt>
                <c:pt idx="3215">
                  <c:v>40850</c:v>
                </c:pt>
                <c:pt idx="3216">
                  <c:v>40851</c:v>
                </c:pt>
                <c:pt idx="3217">
                  <c:v>40852</c:v>
                </c:pt>
                <c:pt idx="3218">
                  <c:v>40853</c:v>
                </c:pt>
                <c:pt idx="3219">
                  <c:v>40854</c:v>
                </c:pt>
                <c:pt idx="3220">
                  <c:v>40855</c:v>
                </c:pt>
                <c:pt idx="3221">
                  <c:v>40856</c:v>
                </c:pt>
                <c:pt idx="3222">
                  <c:v>40857</c:v>
                </c:pt>
                <c:pt idx="3223">
                  <c:v>40858</c:v>
                </c:pt>
                <c:pt idx="3224">
                  <c:v>40859</c:v>
                </c:pt>
                <c:pt idx="3225">
                  <c:v>40860</c:v>
                </c:pt>
                <c:pt idx="3226">
                  <c:v>40861</c:v>
                </c:pt>
                <c:pt idx="3227">
                  <c:v>40862</c:v>
                </c:pt>
                <c:pt idx="3228">
                  <c:v>40863</c:v>
                </c:pt>
                <c:pt idx="3229">
                  <c:v>40864</c:v>
                </c:pt>
                <c:pt idx="3230">
                  <c:v>40865</c:v>
                </c:pt>
                <c:pt idx="3231">
                  <c:v>40866</c:v>
                </c:pt>
                <c:pt idx="3232">
                  <c:v>40867</c:v>
                </c:pt>
                <c:pt idx="3233">
                  <c:v>40868</c:v>
                </c:pt>
                <c:pt idx="3234">
                  <c:v>40869</c:v>
                </c:pt>
                <c:pt idx="3235">
                  <c:v>40870</c:v>
                </c:pt>
                <c:pt idx="3236">
                  <c:v>40871</c:v>
                </c:pt>
                <c:pt idx="3237">
                  <c:v>40872</c:v>
                </c:pt>
                <c:pt idx="3238">
                  <c:v>40873</c:v>
                </c:pt>
                <c:pt idx="3239">
                  <c:v>40875</c:v>
                </c:pt>
                <c:pt idx="3240">
                  <c:v>40876</c:v>
                </c:pt>
                <c:pt idx="3241">
                  <c:v>40880</c:v>
                </c:pt>
                <c:pt idx="3242">
                  <c:v>40881</c:v>
                </c:pt>
                <c:pt idx="3243">
                  <c:v>40882</c:v>
                </c:pt>
                <c:pt idx="3244">
                  <c:v>40883</c:v>
                </c:pt>
                <c:pt idx="3245">
                  <c:v>40884</c:v>
                </c:pt>
                <c:pt idx="3246">
                  <c:v>40885</c:v>
                </c:pt>
                <c:pt idx="3247">
                  <c:v>40886</c:v>
                </c:pt>
                <c:pt idx="3248">
                  <c:v>40887</c:v>
                </c:pt>
                <c:pt idx="3249">
                  <c:v>40888</c:v>
                </c:pt>
                <c:pt idx="3250">
                  <c:v>40889</c:v>
                </c:pt>
                <c:pt idx="3251">
                  <c:v>40890</c:v>
                </c:pt>
                <c:pt idx="3252">
                  <c:v>40891</c:v>
                </c:pt>
                <c:pt idx="3253">
                  <c:v>40892</c:v>
                </c:pt>
                <c:pt idx="3254">
                  <c:v>40893</c:v>
                </c:pt>
                <c:pt idx="3255">
                  <c:v>40894</c:v>
                </c:pt>
                <c:pt idx="3256">
                  <c:v>40895</c:v>
                </c:pt>
                <c:pt idx="3257">
                  <c:v>40896</c:v>
                </c:pt>
                <c:pt idx="3258">
                  <c:v>40897</c:v>
                </c:pt>
                <c:pt idx="3259">
                  <c:v>40898</c:v>
                </c:pt>
                <c:pt idx="3260">
                  <c:v>40899</c:v>
                </c:pt>
                <c:pt idx="3261">
                  <c:v>40900</c:v>
                </c:pt>
                <c:pt idx="3262">
                  <c:v>40901</c:v>
                </c:pt>
                <c:pt idx="3263">
                  <c:v>40902</c:v>
                </c:pt>
                <c:pt idx="3264">
                  <c:v>40903</c:v>
                </c:pt>
                <c:pt idx="3265">
                  <c:v>40904</c:v>
                </c:pt>
                <c:pt idx="3266">
                  <c:v>40905</c:v>
                </c:pt>
                <c:pt idx="3267">
                  <c:v>40906</c:v>
                </c:pt>
                <c:pt idx="3268">
                  <c:v>40907</c:v>
                </c:pt>
                <c:pt idx="3269">
                  <c:v>40908</c:v>
                </c:pt>
                <c:pt idx="3270">
                  <c:v>40909</c:v>
                </c:pt>
                <c:pt idx="3271">
                  <c:v>40910</c:v>
                </c:pt>
              </c:numCache>
            </c:numRef>
          </c:cat>
          <c:val>
            <c:numRef>
              <c:f>Sheet1!$AM$2:$AM$5592</c:f>
              <c:numCache>
                <c:formatCode>0</c:formatCode>
                <c:ptCount val="5591"/>
                <c:pt idx="0">
                  <c:v>843.12249949017723</c:v>
                </c:pt>
                <c:pt idx="1">
                  <c:v>843.12249949017723</c:v>
                </c:pt>
                <c:pt idx="2">
                  <c:v>843.12249949017723</c:v>
                </c:pt>
                <c:pt idx="3">
                  <c:v>843.12249949017723</c:v>
                </c:pt>
                <c:pt idx="4">
                  <c:v>843.12249949017723</c:v>
                </c:pt>
                <c:pt idx="5">
                  <c:v>843.12249949017723</c:v>
                </c:pt>
                <c:pt idx="6">
                  <c:v>843.12249949017723</c:v>
                </c:pt>
                <c:pt idx="7">
                  <c:v>843.12249949017723</c:v>
                </c:pt>
                <c:pt idx="8">
                  <c:v>843.12249949017723</c:v>
                </c:pt>
                <c:pt idx="9">
                  <c:v>843.12249949017723</c:v>
                </c:pt>
                <c:pt idx="10">
                  <c:v>843.12249949017723</c:v>
                </c:pt>
                <c:pt idx="11">
                  <c:v>843.12249949017723</c:v>
                </c:pt>
                <c:pt idx="12">
                  <c:v>843.12249949017723</c:v>
                </c:pt>
                <c:pt idx="13">
                  <c:v>843.12249949017723</c:v>
                </c:pt>
                <c:pt idx="14">
                  <c:v>843.12249949017723</c:v>
                </c:pt>
                <c:pt idx="15">
                  <c:v>843.12249949017723</c:v>
                </c:pt>
                <c:pt idx="16">
                  <c:v>843.12249949017723</c:v>
                </c:pt>
                <c:pt idx="17">
                  <c:v>843.12249949017723</c:v>
                </c:pt>
                <c:pt idx="18">
                  <c:v>843.12249949017723</c:v>
                </c:pt>
                <c:pt idx="19">
                  <c:v>843.12249949017723</c:v>
                </c:pt>
                <c:pt idx="20">
                  <c:v>843.12249949017723</c:v>
                </c:pt>
                <c:pt idx="21">
                  <c:v>843.12249949017723</c:v>
                </c:pt>
                <c:pt idx="22">
                  <c:v>843.12249949017723</c:v>
                </c:pt>
                <c:pt idx="23">
                  <c:v>843.12249949017723</c:v>
                </c:pt>
                <c:pt idx="24">
                  <c:v>843.12249949017723</c:v>
                </c:pt>
                <c:pt idx="25">
                  <c:v>843.12249949017723</c:v>
                </c:pt>
                <c:pt idx="26">
                  <c:v>843.12249949017723</c:v>
                </c:pt>
                <c:pt idx="27">
                  <c:v>843.12249949017723</c:v>
                </c:pt>
                <c:pt idx="28">
                  <c:v>843.12249949017723</c:v>
                </c:pt>
                <c:pt idx="29">
                  <c:v>843.12249949017723</c:v>
                </c:pt>
                <c:pt idx="30">
                  <c:v>843.12249949017723</c:v>
                </c:pt>
                <c:pt idx="31">
                  <c:v>843.12249949017723</c:v>
                </c:pt>
                <c:pt idx="32">
                  <c:v>843.12249949017723</c:v>
                </c:pt>
                <c:pt idx="33">
                  <c:v>843.12249949017723</c:v>
                </c:pt>
                <c:pt idx="34">
                  <c:v>843.12249949017723</c:v>
                </c:pt>
                <c:pt idx="35">
                  <c:v>843.12249949017723</c:v>
                </c:pt>
                <c:pt idx="36">
                  <c:v>843.12249949017723</c:v>
                </c:pt>
                <c:pt idx="37">
                  <c:v>843.12249949017723</c:v>
                </c:pt>
                <c:pt idx="38">
                  <c:v>843.12249949017723</c:v>
                </c:pt>
                <c:pt idx="39">
                  <c:v>843.12249949017723</c:v>
                </c:pt>
                <c:pt idx="40">
                  <c:v>843.12249949017723</c:v>
                </c:pt>
                <c:pt idx="41">
                  <c:v>843.12249949017723</c:v>
                </c:pt>
                <c:pt idx="42">
                  <c:v>843.12249949017723</c:v>
                </c:pt>
                <c:pt idx="43">
                  <c:v>843.12249949017723</c:v>
                </c:pt>
                <c:pt idx="44">
                  <c:v>843.12249949017723</c:v>
                </c:pt>
                <c:pt idx="45">
                  <c:v>843.12249949017723</c:v>
                </c:pt>
                <c:pt idx="46">
                  <c:v>843.12249949017723</c:v>
                </c:pt>
                <c:pt idx="47">
                  <c:v>843.12249949017723</c:v>
                </c:pt>
                <c:pt idx="48">
                  <c:v>843.12249949017723</c:v>
                </c:pt>
                <c:pt idx="49">
                  <c:v>843.12249949017723</c:v>
                </c:pt>
                <c:pt idx="50">
                  <c:v>843.12249949017723</c:v>
                </c:pt>
                <c:pt idx="51">
                  <c:v>843.12249949017723</c:v>
                </c:pt>
                <c:pt idx="52">
                  <c:v>843.12249949017723</c:v>
                </c:pt>
                <c:pt idx="53">
                  <c:v>843.12249949017723</c:v>
                </c:pt>
                <c:pt idx="54">
                  <c:v>843.12249949017723</c:v>
                </c:pt>
                <c:pt idx="55">
                  <c:v>843.12249949017723</c:v>
                </c:pt>
                <c:pt idx="56">
                  <c:v>843.12249949017723</c:v>
                </c:pt>
                <c:pt idx="57">
                  <c:v>843.12249949017723</c:v>
                </c:pt>
                <c:pt idx="58">
                  <c:v>843.12249949017723</c:v>
                </c:pt>
                <c:pt idx="59">
                  <c:v>843.12249949017723</c:v>
                </c:pt>
                <c:pt idx="60">
                  <c:v>843.12249949017723</c:v>
                </c:pt>
                <c:pt idx="61">
                  <c:v>843.12249949017723</c:v>
                </c:pt>
                <c:pt idx="62">
                  <c:v>843.12249949017723</c:v>
                </c:pt>
                <c:pt idx="63">
                  <c:v>843.12249949017723</c:v>
                </c:pt>
                <c:pt idx="64">
                  <c:v>843.12249949017723</c:v>
                </c:pt>
                <c:pt idx="65">
                  <c:v>843.12249949017723</c:v>
                </c:pt>
                <c:pt idx="66">
                  <c:v>843.12249949017723</c:v>
                </c:pt>
                <c:pt idx="67">
                  <c:v>843.12249949017723</c:v>
                </c:pt>
                <c:pt idx="68">
                  <c:v>843.12249949017723</c:v>
                </c:pt>
                <c:pt idx="69">
                  <c:v>843.12249949017723</c:v>
                </c:pt>
                <c:pt idx="70">
                  <c:v>843.12249949017723</c:v>
                </c:pt>
                <c:pt idx="71">
                  <c:v>843.12249949017723</c:v>
                </c:pt>
                <c:pt idx="72">
                  <c:v>843.12249949017723</c:v>
                </c:pt>
                <c:pt idx="73">
                  <c:v>843.12249949017723</c:v>
                </c:pt>
                <c:pt idx="74">
                  <c:v>843.12249949017723</c:v>
                </c:pt>
                <c:pt idx="75">
                  <c:v>843.12249949017723</c:v>
                </c:pt>
                <c:pt idx="76">
                  <c:v>843.12249949017723</c:v>
                </c:pt>
                <c:pt idx="77">
                  <c:v>843.12249949017723</c:v>
                </c:pt>
                <c:pt idx="78">
                  <c:v>843.12249949017723</c:v>
                </c:pt>
                <c:pt idx="79">
                  <c:v>843.12249949017723</c:v>
                </c:pt>
                <c:pt idx="80">
                  <c:v>843.12249949017723</c:v>
                </c:pt>
                <c:pt idx="81">
                  <c:v>843.12249949017723</c:v>
                </c:pt>
                <c:pt idx="82">
                  <c:v>843.12249949017723</c:v>
                </c:pt>
                <c:pt idx="83">
                  <c:v>843.12249949017723</c:v>
                </c:pt>
                <c:pt idx="84">
                  <c:v>843.12249949017723</c:v>
                </c:pt>
                <c:pt idx="85">
                  <c:v>843.12249949017723</c:v>
                </c:pt>
                <c:pt idx="86">
                  <c:v>843.12249949017723</c:v>
                </c:pt>
                <c:pt idx="87">
                  <c:v>843.12249949017723</c:v>
                </c:pt>
                <c:pt idx="88">
                  <c:v>843.12249949017723</c:v>
                </c:pt>
                <c:pt idx="89">
                  <c:v>843.12249949017723</c:v>
                </c:pt>
                <c:pt idx="90">
                  <c:v>843.12249949017723</c:v>
                </c:pt>
                <c:pt idx="91">
                  <c:v>843.12249949017723</c:v>
                </c:pt>
                <c:pt idx="92">
                  <c:v>843.12249949017723</c:v>
                </c:pt>
                <c:pt idx="93">
                  <c:v>843.12249949017723</c:v>
                </c:pt>
                <c:pt idx="94">
                  <c:v>843.12249949017723</c:v>
                </c:pt>
                <c:pt idx="95">
                  <c:v>843.12249949017723</c:v>
                </c:pt>
                <c:pt idx="96">
                  <c:v>843.12249949017723</c:v>
                </c:pt>
                <c:pt idx="97">
                  <c:v>843.12249949017723</c:v>
                </c:pt>
                <c:pt idx="98">
                  <c:v>843.12249949017723</c:v>
                </c:pt>
                <c:pt idx="99">
                  <c:v>843.12249949017723</c:v>
                </c:pt>
                <c:pt idx="100">
                  <c:v>843.12249949017723</c:v>
                </c:pt>
                <c:pt idx="101">
                  <c:v>843.12249949017723</c:v>
                </c:pt>
                <c:pt idx="102">
                  <c:v>843.12249949017723</c:v>
                </c:pt>
                <c:pt idx="103">
                  <c:v>843.12249949017723</c:v>
                </c:pt>
                <c:pt idx="104">
                  <c:v>843.12249949017723</c:v>
                </c:pt>
                <c:pt idx="105">
                  <c:v>843.12249949017723</c:v>
                </c:pt>
                <c:pt idx="106">
                  <c:v>843.12249949017723</c:v>
                </c:pt>
                <c:pt idx="107">
                  <c:v>843.12249949017723</c:v>
                </c:pt>
                <c:pt idx="108">
                  <c:v>843.12249949017723</c:v>
                </c:pt>
                <c:pt idx="109">
                  <c:v>843.12249949017723</c:v>
                </c:pt>
                <c:pt idx="110">
                  <c:v>843.12249949017723</c:v>
                </c:pt>
                <c:pt idx="111">
                  <c:v>843.12249949017723</c:v>
                </c:pt>
                <c:pt idx="112">
                  <c:v>843.12249949017723</c:v>
                </c:pt>
                <c:pt idx="113">
                  <c:v>843.12249949017723</c:v>
                </c:pt>
                <c:pt idx="114">
                  <c:v>843.12249949017723</c:v>
                </c:pt>
                <c:pt idx="115">
                  <c:v>843.12249949017723</c:v>
                </c:pt>
                <c:pt idx="116">
                  <c:v>843.12249949017723</c:v>
                </c:pt>
                <c:pt idx="117">
                  <c:v>843.12249949017723</c:v>
                </c:pt>
                <c:pt idx="118">
                  <c:v>843.12249949017723</c:v>
                </c:pt>
                <c:pt idx="119">
                  <c:v>843.12249949017723</c:v>
                </c:pt>
                <c:pt idx="120">
                  <c:v>843.12249949017723</c:v>
                </c:pt>
                <c:pt idx="121">
                  <c:v>843.12249949017723</c:v>
                </c:pt>
                <c:pt idx="122">
                  <c:v>843.12249949017723</c:v>
                </c:pt>
                <c:pt idx="123">
                  <c:v>843.12249949017723</c:v>
                </c:pt>
                <c:pt idx="124">
                  <c:v>843.12249949017723</c:v>
                </c:pt>
                <c:pt idx="125">
                  <c:v>843.12249949017723</c:v>
                </c:pt>
                <c:pt idx="126">
                  <c:v>843.12249949017723</c:v>
                </c:pt>
                <c:pt idx="127">
                  <c:v>843.12249949017723</c:v>
                </c:pt>
                <c:pt idx="128">
                  <c:v>843.12249949017723</c:v>
                </c:pt>
                <c:pt idx="129">
                  <c:v>843.12249949017723</c:v>
                </c:pt>
                <c:pt idx="130">
                  <c:v>843.12249949017723</c:v>
                </c:pt>
                <c:pt idx="131">
                  <c:v>843.12249949017723</c:v>
                </c:pt>
                <c:pt idx="132">
                  <c:v>843.12249949017723</c:v>
                </c:pt>
                <c:pt idx="133">
                  <c:v>843.12249949017723</c:v>
                </c:pt>
                <c:pt idx="134">
                  <c:v>843.12249949017723</c:v>
                </c:pt>
                <c:pt idx="135">
                  <c:v>843.12249949017723</c:v>
                </c:pt>
                <c:pt idx="136">
                  <c:v>843.12249949017723</c:v>
                </c:pt>
                <c:pt idx="137">
                  <c:v>843.12249949017723</c:v>
                </c:pt>
                <c:pt idx="138">
                  <c:v>843.12249949017723</c:v>
                </c:pt>
                <c:pt idx="139">
                  <c:v>843.12249949017723</c:v>
                </c:pt>
                <c:pt idx="140">
                  <c:v>843.12249949017723</c:v>
                </c:pt>
                <c:pt idx="141">
                  <c:v>843.12249949017723</c:v>
                </c:pt>
                <c:pt idx="142">
                  <c:v>843.12249949017723</c:v>
                </c:pt>
                <c:pt idx="143">
                  <c:v>843.12249949017723</c:v>
                </c:pt>
                <c:pt idx="144">
                  <c:v>843.12249949017723</c:v>
                </c:pt>
                <c:pt idx="145">
                  <c:v>843.12249949017723</c:v>
                </c:pt>
                <c:pt idx="146">
                  <c:v>843.12249949017723</c:v>
                </c:pt>
                <c:pt idx="147">
                  <c:v>843.12249949017723</c:v>
                </c:pt>
                <c:pt idx="148">
                  <c:v>843.12249949017723</c:v>
                </c:pt>
                <c:pt idx="149">
                  <c:v>843.12249949017723</c:v>
                </c:pt>
                <c:pt idx="150">
                  <c:v>843.12249949017723</c:v>
                </c:pt>
                <c:pt idx="151">
                  <c:v>843.12249949017723</c:v>
                </c:pt>
                <c:pt idx="152">
                  <c:v>843.12249949017723</c:v>
                </c:pt>
                <c:pt idx="153">
                  <c:v>843.12249949017723</c:v>
                </c:pt>
                <c:pt idx="154">
                  <c:v>843.12249949017723</c:v>
                </c:pt>
                <c:pt idx="155">
                  <c:v>843.12249949017723</c:v>
                </c:pt>
                <c:pt idx="156">
                  <c:v>843.12249949017723</c:v>
                </c:pt>
                <c:pt idx="157">
                  <c:v>843.12249949017723</c:v>
                </c:pt>
                <c:pt idx="158">
                  <c:v>843.12249949017723</c:v>
                </c:pt>
                <c:pt idx="159">
                  <c:v>843.12249949017723</c:v>
                </c:pt>
                <c:pt idx="160">
                  <c:v>843.12249949017723</c:v>
                </c:pt>
                <c:pt idx="161">
                  <c:v>843.12249949017723</c:v>
                </c:pt>
                <c:pt idx="162">
                  <c:v>843.12249949017723</c:v>
                </c:pt>
                <c:pt idx="163">
                  <c:v>843.12249949017723</c:v>
                </c:pt>
                <c:pt idx="164">
                  <c:v>843.12249949017723</c:v>
                </c:pt>
                <c:pt idx="165">
                  <c:v>843.12249949017723</c:v>
                </c:pt>
                <c:pt idx="166">
                  <c:v>843.12249949017723</c:v>
                </c:pt>
                <c:pt idx="167">
                  <c:v>843.12249949017723</c:v>
                </c:pt>
                <c:pt idx="168">
                  <c:v>843.12249949017723</c:v>
                </c:pt>
                <c:pt idx="169">
                  <c:v>843.12249949017723</c:v>
                </c:pt>
                <c:pt idx="170">
                  <c:v>843.12249949017723</c:v>
                </c:pt>
                <c:pt idx="171">
                  <c:v>843.12249949017723</c:v>
                </c:pt>
                <c:pt idx="172">
                  <c:v>843.12249949017723</c:v>
                </c:pt>
                <c:pt idx="173">
                  <c:v>843.12249949017723</c:v>
                </c:pt>
                <c:pt idx="174">
                  <c:v>843.12249949017723</c:v>
                </c:pt>
                <c:pt idx="175">
                  <c:v>843.12249949017723</c:v>
                </c:pt>
                <c:pt idx="176">
                  <c:v>843.12249949017723</c:v>
                </c:pt>
                <c:pt idx="177">
                  <c:v>843.12249949017723</c:v>
                </c:pt>
                <c:pt idx="178">
                  <c:v>843.12249949017723</c:v>
                </c:pt>
                <c:pt idx="179">
                  <c:v>843.12249949017723</c:v>
                </c:pt>
                <c:pt idx="180">
                  <c:v>843.12249949017723</c:v>
                </c:pt>
                <c:pt idx="181">
                  <c:v>843.12249949017723</c:v>
                </c:pt>
                <c:pt idx="182">
                  <c:v>843.12249949017723</c:v>
                </c:pt>
                <c:pt idx="183">
                  <c:v>843.12249949017723</c:v>
                </c:pt>
                <c:pt idx="184">
                  <c:v>843.12249949017723</c:v>
                </c:pt>
                <c:pt idx="185">
                  <c:v>843.12249949017723</c:v>
                </c:pt>
                <c:pt idx="186">
                  <c:v>843.12249949017723</c:v>
                </c:pt>
                <c:pt idx="187">
                  <c:v>843.12249949017723</c:v>
                </c:pt>
                <c:pt idx="188">
                  <c:v>843.12249949017723</c:v>
                </c:pt>
                <c:pt idx="189">
                  <c:v>843.12249949017723</c:v>
                </c:pt>
                <c:pt idx="190">
                  <c:v>843.12249949017723</c:v>
                </c:pt>
                <c:pt idx="191">
                  <c:v>843.12249949017723</c:v>
                </c:pt>
                <c:pt idx="192">
                  <c:v>843.12249949017723</c:v>
                </c:pt>
                <c:pt idx="193">
                  <c:v>843.12249949017723</c:v>
                </c:pt>
                <c:pt idx="194">
                  <c:v>843.12249949017723</c:v>
                </c:pt>
                <c:pt idx="195">
                  <c:v>843.12249949017723</c:v>
                </c:pt>
                <c:pt idx="196">
                  <c:v>843.12249949017723</c:v>
                </c:pt>
                <c:pt idx="197">
                  <c:v>843.12249949017723</c:v>
                </c:pt>
                <c:pt idx="198">
                  <c:v>843.12249949017723</c:v>
                </c:pt>
                <c:pt idx="199">
                  <c:v>843.12249949017723</c:v>
                </c:pt>
                <c:pt idx="200">
                  <c:v>843.12249949017723</c:v>
                </c:pt>
                <c:pt idx="201">
                  <c:v>843.12249949017723</c:v>
                </c:pt>
                <c:pt idx="202">
                  <c:v>843.12249949017723</c:v>
                </c:pt>
                <c:pt idx="203">
                  <c:v>843.12249949017723</c:v>
                </c:pt>
                <c:pt idx="204">
                  <c:v>843.12249949017723</c:v>
                </c:pt>
                <c:pt idx="205">
                  <c:v>843.12249949017723</c:v>
                </c:pt>
                <c:pt idx="206">
                  <c:v>843.12249949017723</c:v>
                </c:pt>
                <c:pt idx="207">
                  <c:v>843.12249949017723</c:v>
                </c:pt>
                <c:pt idx="208">
                  <c:v>843.12249949017723</c:v>
                </c:pt>
                <c:pt idx="209">
                  <c:v>843.12249949017723</c:v>
                </c:pt>
                <c:pt idx="210">
                  <c:v>843.12249949017723</c:v>
                </c:pt>
                <c:pt idx="211">
                  <c:v>843.12249949017723</c:v>
                </c:pt>
                <c:pt idx="212">
                  <c:v>843.12249949017723</c:v>
                </c:pt>
                <c:pt idx="213">
                  <c:v>843.12249949017723</c:v>
                </c:pt>
                <c:pt idx="214">
                  <c:v>843.12249949017723</c:v>
                </c:pt>
                <c:pt idx="215">
                  <c:v>843.12249949017723</c:v>
                </c:pt>
                <c:pt idx="216">
                  <c:v>843.12249949017723</c:v>
                </c:pt>
                <c:pt idx="217">
                  <c:v>843.12249949017723</c:v>
                </c:pt>
                <c:pt idx="218">
                  <c:v>843.12249949017723</c:v>
                </c:pt>
                <c:pt idx="219">
                  <c:v>843.12249949017723</c:v>
                </c:pt>
                <c:pt idx="220">
                  <c:v>843.12249949017723</c:v>
                </c:pt>
                <c:pt idx="221">
                  <c:v>843.12249949017723</c:v>
                </c:pt>
                <c:pt idx="222">
                  <c:v>843.12249949017723</c:v>
                </c:pt>
                <c:pt idx="223">
                  <c:v>843.12249949017723</c:v>
                </c:pt>
                <c:pt idx="224">
                  <c:v>843.12249949017723</c:v>
                </c:pt>
                <c:pt idx="225">
                  <c:v>843.12249949017723</c:v>
                </c:pt>
                <c:pt idx="226">
                  <c:v>843.12249949017723</c:v>
                </c:pt>
                <c:pt idx="227">
                  <c:v>843.12249949017723</c:v>
                </c:pt>
                <c:pt idx="228">
                  <c:v>843.12249949017723</c:v>
                </c:pt>
                <c:pt idx="229">
                  <c:v>843.12249949017723</c:v>
                </c:pt>
                <c:pt idx="230">
                  <c:v>843.12249949017723</c:v>
                </c:pt>
                <c:pt idx="231">
                  <c:v>843.12249949017723</c:v>
                </c:pt>
                <c:pt idx="232">
                  <c:v>843.12249949017723</c:v>
                </c:pt>
                <c:pt idx="233">
                  <c:v>843.12249949017723</c:v>
                </c:pt>
                <c:pt idx="234">
                  <c:v>843.12249949017723</c:v>
                </c:pt>
                <c:pt idx="235">
                  <c:v>843.12249949017723</c:v>
                </c:pt>
                <c:pt idx="236">
                  <c:v>843.12249949017723</c:v>
                </c:pt>
                <c:pt idx="237">
                  <c:v>843.12249949017723</c:v>
                </c:pt>
                <c:pt idx="238">
                  <c:v>843.12249949017723</c:v>
                </c:pt>
                <c:pt idx="239">
                  <c:v>843.12249949017723</c:v>
                </c:pt>
                <c:pt idx="240">
                  <c:v>843.12249949017723</c:v>
                </c:pt>
                <c:pt idx="241">
                  <c:v>843.12249949017723</c:v>
                </c:pt>
                <c:pt idx="242">
                  <c:v>843.12249949017723</c:v>
                </c:pt>
                <c:pt idx="243">
                  <c:v>843.12249949017723</c:v>
                </c:pt>
                <c:pt idx="244">
                  <c:v>843.12249949017723</c:v>
                </c:pt>
                <c:pt idx="245">
                  <c:v>843.12249949017723</c:v>
                </c:pt>
                <c:pt idx="246">
                  <c:v>843.12249949017723</c:v>
                </c:pt>
                <c:pt idx="247">
                  <c:v>843.12249949017723</c:v>
                </c:pt>
                <c:pt idx="248">
                  <c:v>843.12249949017723</c:v>
                </c:pt>
                <c:pt idx="249">
                  <c:v>843.12249949017723</c:v>
                </c:pt>
                <c:pt idx="250">
                  <c:v>843.12249949017723</c:v>
                </c:pt>
                <c:pt idx="251">
                  <c:v>843.12249949017723</c:v>
                </c:pt>
                <c:pt idx="252">
                  <c:v>843.12249949017723</c:v>
                </c:pt>
                <c:pt idx="253">
                  <c:v>843.12249949017723</c:v>
                </c:pt>
                <c:pt idx="254">
                  <c:v>843.12249949017723</c:v>
                </c:pt>
                <c:pt idx="255">
                  <c:v>843.12249949017723</c:v>
                </c:pt>
                <c:pt idx="256">
                  <c:v>843.12249949017723</c:v>
                </c:pt>
                <c:pt idx="257">
                  <c:v>843.12249949017723</c:v>
                </c:pt>
                <c:pt idx="258">
                  <c:v>843.12249949017723</c:v>
                </c:pt>
                <c:pt idx="259">
                  <c:v>843.12249949017723</c:v>
                </c:pt>
                <c:pt idx="260">
                  <c:v>843.12249949017723</c:v>
                </c:pt>
                <c:pt idx="261">
                  <c:v>843.12249949017723</c:v>
                </c:pt>
                <c:pt idx="262">
                  <c:v>843.12249949017723</c:v>
                </c:pt>
                <c:pt idx="263">
                  <c:v>843.12249949017723</c:v>
                </c:pt>
                <c:pt idx="264">
                  <c:v>843.12249949017723</c:v>
                </c:pt>
                <c:pt idx="265">
                  <c:v>843.12249949017723</c:v>
                </c:pt>
                <c:pt idx="266">
                  <c:v>843.12249949017723</c:v>
                </c:pt>
                <c:pt idx="267">
                  <c:v>843.12249949017723</c:v>
                </c:pt>
                <c:pt idx="268">
                  <c:v>843.12249949017723</c:v>
                </c:pt>
                <c:pt idx="269">
                  <c:v>843.12249949017723</c:v>
                </c:pt>
                <c:pt idx="270">
                  <c:v>843.12249949017723</c:v>
                </c:pt>
                <c:pt idx="271">
                  <c:v>843.12249949017723</c:v>
                </c:pt>
                <c:pt idx="272">
                  <c:v>843.12249949017723</c:v>
                </c:pt>
                <c:pt idx="273">
                  <c:v>843.12249949017723</c:v>
                </c:pt>
                <c:pt idx="274">
                  <c:v>843.12249949017723</c:v>
                </c:pt>
                <c:pt idx="275">
                  <c:v>843.12249949017723</c:v>
                </c:pt>
                <c:pt idx="276">
                  <c:v>843.12249949017723</c:v>
                </c:pt>
                <c:pt idx="277">
                  <c:v>843.12249949017723</c:v>
                </c:pt>
                <c:pt idx="278">
                  <c:v>843.12249949017723</c:v>
                </c:pt>
                <c:pt idx="279">
                  <c:v>843.12249949017723</c:v>
                </c:pt>
                <c:pt idx="280">
                  <c:v>843.12249949017723</c:v>
                </c:pt>
                <c:pt idx="281">
                  <c:v>843.12249949017723</c:v>
                </c:pt>
                <c:pt idx="282">
                  <c:v>843.12249949017723</c:v>
                </c:pt>
                <c:pt idx="283">
                  <c:v>843.12249949017723</c:v>
                </c:pt>
                <c:pt idx="284">
                  <c:v>843.12249949017723</c:v>
                </c:pt>
                <c:pt idx="285">
                  <c:v>843.12249949017723</c:v>
                </c:pt>
                <c:pt idx="286">
                  <c:v>843.12249949017723</c:v>
                </c:pt>
                <c:pt idx="287">
                  <c:v>843.12249949017723</c:v>
                </c:pt>
                <c:pt idx="288">
                  <c:v>843.12249949017723</c:v>
                </c:pt>
                <c:pt idx="289">
                  <c:v>843.12249949017723</c:v>
                </c:pt>
                <c:pt idx="290">
                  <c:v>843.12249949017723</c:v>
                </c:pt>
                <c:pt idx="291">
                  <c:v>843.12249949017723</c:v>
                </c:pt>
                <c:pt idx="292">
                  <c:v>843.12249949017723</c:v>
                </c:pt>
                <c:pt idx="293">
                  <c:v>843.12249949017723</c:v>
                </c:pt>
                <c:pt idx="294">
                  <c:v>843.12249949017723</c:v>
                </c:pt>
                <c:pt idx="295">
                  <c:v>843.12249949017723</c:v>
                </c:pt>
                <c:pt idx="296">
                  <c:v>843.12249949017723</c:v>
                </c:pt>
                <c:pt idx="297">
                  <c:v>843.12249949017723</c:v>
                </c:pt>
                <c:pt idx="298">
                  <c:v>843.12249949017723</c:v>
                </c:pt>
                <c:pt idx="299">
                  <c:v>843.12249949017723</c:v>
                </c:pt>
                <c:pt idx="300">
                  <c:v>843.12249949017723</c:v>
                </c:pt>
                <c:pt idx="301">
                  <c:v>843.12249949017723</c:v>
                </c:pt>
                <c:pt idx="302">
                  <c:v>843.12249949017723</c:v>
                </c:pt>
                <c:pt idx="303">
                  <c:v>843.12249949017723</c:v>
                </c:pt>
                <c:pt idx="304">
                  <c:v>843.12249949017723</c:v>
                </c:pt>
                <c:pt idx="305">
                  <c:v>843.12249949017723</c:v>
                </c:pt>
                <c:pt idx="306">
                  <c:v>843.12249949017723</c:v>
                </c:pt>
                <c:pt idx="307">
                  <c:v>843.12249949017723</c:v>
                </c:pt>
                <c:pt idx="308">
                  <c:v>843.12249949017723</c:v>
                </c:pt>
                <c:pt idx="309">
                  <c:v>843.12249949017723</c:v>
                </c:pt>
                <c:pt idx="310">
                  <c:v>843.12249949017723</c:v>
                </c:pt>
                <c:pt idx="311">
                  <c:v>843.12249949017723</c:v>
                </c:pt>
                <c:pt idx="312">
                  <c:v>843.12249949017723</c:v>
                </c:pt>
                <c:pt idx="313">
                  <c:v>843.12249949017723</c:v>
                </c:pt>
                <c:pt idx="314">
                  <c:v>843.12249949017723</c:v>
                </c:pt>
                <c:pt idx="315">
                  <c:v>843.12249949017723</c:v>
                </c:pt>
                <c:pt idx="316">
                  <c:v>843.12249949017723</c:v>
                </c:pt>
                <c:pt idx="317">
                  <c:v>843.12249949017723</c:v>
                </c:pt>
                <c:pt idx="318">
                  <c:v>843.12249949017723</c:v>
                </c:pt>
                <c:pt idx="319">
                  <c:v>843.12249949017723</c:v>
                </c:pt>
                <c:pt idx="320">
                  <c:v>843.12249949017723</c:v>
                </c:pt>
                <c:pt idx="321">
                  <c:v>843.12249949017723</c:v>
                </c:pt>
                <c:pt idx="322">
                  <c:v>843.12249949017723</c:v>
                </c:pt>
                <c:pt idx="323">
                  <c:v>843.12249949017723</c:v>
                </c:pt>
                <c:pt idx="324">
                  <c:v>843.12249949017723</c:v>
                </c:pt>
                <c:pt idx="325">
                  <c:v>843.12249949017723</c:v>
                </c:pt>
                <c:pt idx="326">
                  <c:v>843.12249949017723</c:v>
                </c:pt>
                <c:pt idx="327">
                  <c:v>843.12249949017723</c:v>
                </c:pt>
                <c:pt idx="328">
                  <c:v>843.12249949017723</c:v>
                </c:pt>
                <c:pt idx="329">
                  <c:v>843.12249949017723</c:v>
                </c:pt>
                <c:pt idx="330">
                  <c:v>843.12249949017723</c:v>
                </c:pt>
                <c:pt idx="331">
                  <c:v>843.12249949017723</c:v>
                </c:pt>
                <c:pt idx="332">
                  <c:v>843.12249949017723</c:v>
                </c:pt>
                <c:pt idx="333">
                  <c:v>843.12249949017723</c:v>
                </c:pt>
                <c:pt idx="334">
                  <c:v>843.12249949017723</c:v>
                </c:pt>
                <c:pt idx="335">
                  <c:v>843.12249949017723</c:v>
                </c:pt>
                <c:pt idx="336">
                  <c:v>843.12249949017723</c:v>
                </c:pt>
                <c:pt idx="337">
                  <c:v>843.12249949017723</c:v>
                </c:pt>
                <c:pt idx="338">
                  <c:v>843.12249949017723</c:v>
                </c:pt>
                <c:pt idx="339">
                  <c:v>843.12249949017723</c:v>
                </c:pt>
                <c:pt idx="340">
                  <c:v>843.12249949017723</c:v>
                </c:pt>
                <c:pt idx="341">
                  <c:v>843.12249949017723</c:v>
                </c:pt>
                <c:pt idx="342">
                  <c:v>843.12249949017723</c:v>
                </c:pt>
                <c:pt idx="343">
                  <c:v>843.12249949017723</c:v>
                </c:pt>
                <c:pt idx="344">
                  <c:v>843.12249949017723</c:v>
                </c:pt>
                <c:pt idx="345">
                  <c:v>843.12249949017723</c:v>
                </c:pt>
                <c:pt idx="346">
                  <c:v>843.12249949017723</c:v>
                </c:pt>
                <c:pt idx="347">
                  <c:v>843.12249949017723</c:v>
                </c:pt>
                <c:pt idx="348">
                  <c:v>843.12249949017723</c:v>
                </c:pt>
                <c:pt idx="349">
                  <c:v>843.12249949017723</c:v>
                </c:pt>
                <c:pt idx="350">
                  <c:v>843.12249949017723</c:v>
                </c:pt>
                <c:pt idx="351">
                  <c:v>843.12249949017723</c:v>
                </c:pt>
                <c:pt idx="352">
                  <c:v>843.12249949017723</c:v>
                </c:pt>
                <c:pt idx="353">
                  <c:v>843.12249949017723</c:v>
                </c:pt>
                <c:pt idx="354">
                  <c:v>843.12249949017723</c:v>
                </c:pt>
                <c:pt idx="355">
                  <c:v>843.12249949017723</c:v>
                </c:pt>
                <c:pt idx="356">
                  <c:v>843.12249949017723</c:v>
                </c:pt>
                <c:pt idx="357">
                  <c:v>843.12249949017723</c:v>
                </c:pt>
                <c:pt idx="358">
                  <c:v>843.12249949017723</c:v>
                </c:pt>
                <c:pt idx="359">
                  <c:v>843.12249949017723</c:v>
                </c:pt>
                <c:pt idx="360">
                  <c:v>843.12249949017723</c:v>
                </c:pt>
                <c:pt idx="361">
                  <c:v>843.12249949017723</c:v>
                </c:pt>
                <c:pt idx="362">
                  <c:v>843.12249949017723</c:v>
                </c:pt>
                <c:pt idx="363">
                  <c:v>843.12249949017723</c:v>
                </c:pt>
                <c:pt idx="364">
                  <c:v>843.12249949017723</c:v>
                </c:pt>
                <c:pt idx="365">
                  <c:v>843.12249949017723</c:v>
                </c:pt>
                <c:pt idx="366">
                  <c:v>843.12249949017723</c:v>
                </c:pt>
                <c:pt idx="367">
                  <c:v>843.12249949017723</c:v>
                </c:pt>
                <c:pt idx="368">
                  <c:v>843.12249949017723</c:v>
                </c:pt>
                <c:pt idx="369">
                  <c:v>843.12249949017723</c:v>
                </c:pt>
                <c:pt idx="370">
                  <c:v>843.12249949017723</c:v>
                </c:pt>
                <c:pt idx="371">
                  <c:v>843.12249949017723</c:v>
                </c:pt>
                <c:pt idx="372">
                  <c:v>843.12249949017723</c:v>
                </c:pt>
                <c:pt idx="373">
                  <c:v>843.12249949017723</c:v>
                </c:pt>
                <c:pt idx="374">
                  <c:v>843.12249949017723</c:v>
                </c:pt>
                <c:pt idx="375">
                  <c:v>843.12249949017723</c:v>
                </c:pt>
                <c:pt idx="376">
                  <c:v>843.12249949017723</c:v>
                </c:pt>
                <c:pt idx="377">
                  <c:v>843.12249949017723</c:v>
                </c:pt>
                <c:pt idx="378">
                  <c:v>843.12249949017723</c:v>
                </c:pt>
                <c:pt idx="379">
                  <c:v>843.12249949017723</c:v>
                </c:pt>
                <c:pt idx="380">
                  <c:v>843.12249949017723</c:v>
                </c:pt>
                <c:pt idx="381">
                  <c:v>843.12249949017723</c:v>
                </c:pt>
                <c:pt idx="382">
                  <c:v>843.12249949017723</c:v>
                </c:pt>
                <c:pt idx="383">
                  <c:v>843.12249949017723</c:v>
                </c:pt>
                <c:pt idx="384">
                  <c:v>843.12249949017723</c:v>
                </c:pt>
                <c:pt idx="385">
                  <c:v>843.12249949017723</c:v>
                </c:pt>
                <c:pt idx="386">
                  <c:v>843.12249949017723</c:v>
                </c:pt>
                <c:pt idx="387">
                  <c:v>843.12249949017723</c:v>
                </c:pt>
                <c:pt idx="388">
                  <c:v>843.12249949017723</c:v>
                </c:pt>
                <c:pt idx="389">
                  <c:v>843.12249949017723</c:v>
                </c:pt>
                <c:pt idx="390">
                  <c:v>843.12249949017723</c:v>
                </c:pt>
                <c:pt idx="391">
                  <c:v>843.12249949017723</c:v>
                </c:pt>
                <c:pt idx="392">
                  <c:v>843.12249949017723</c:v>
                </c:pt>
                <c:pt idx="393">
                  <c:v>843.12249949017723</c:v>
                </c:pt>
                <c:pt idx="394">
                  <c:v>843.12249949017723</c:v>
                </c:pt>
                <c:pt idx="395">
                  <c:v>843.12249949017723</c:v>
                </c:pt>
                <c:pt idx="396">
                  <c:v>843.12249949017723</c:v>
                </c:pt>
                <c:pt idx="397">
                  <c:v>843.12249949017723</c:v>
                </c:pt>
                <c:pt idx="398">
                  <c:v>843.12249949017723</c:v>
                </c:pt>
                <c:pt idx="399">
                  <c:v>843.12249949017723</c:v>
                </c:pt>
                <c:pt idx="400">
                  <c:v>843.12249949017723</c:v>
                </c:pt>
                <c:pt idx="401">
                  <c:v>843.12249949017723</c:v>
                </c:pt>
                <c:pt idx="402">
                  <c:v>843.12249949017723</c:v>
                </c:pt>
                <c:pt idx="403">
                  <c:v>843.12249949017723</c:v>
                </c:pt>
                <c:pt idx="404">
                  <c:v>843.12249949017723</c:v>
                </c:pt>
                <c:pt idx="405">
                  <c:v>843.12249949017723</c:v>
                </c:pt>
                <c:pt idx="406">
                  <c:v>843.12249949017723</c:v>
                </c:pt>
                <c:pt idx="407">
                  <c:v>843.12249949017723</c:v>
                </c:pt>
                <c:pt idx="408">
                  <c:v>843.12249949017723</c:v>
                </c:pt>
                <c:pt idx="409">
                  <c:v>843.12249949017723</c:v>
                </c:pt>
                <c:pt idx="410">
                  <c:v>843.12249949017723</c:v>
                </c:pt>
                <c:pt idx="411">
                  <c:v>843.12249949017723</c:v>
                </c:pt>
                <c:pt idx="412">
                  <c:v>843.12249949017723</c:v>
                </c:pt>
                <c:pt idx="413">
                  <c:v>843.12249949017723</c:v>
                </c:pt>
                <c:pt idx="414">
                  <c:v>843.12249949017723</c:v>
                </c:pt>
                <c:pt idx="415">
                  <c:v>843.12249949017723</c:v>
                </c:pt>
                <c:pt idx="416">
                  <c:v>843.12249949017723</c:v>
                </c:pt>
                <c:pt idx="417">
                  <c:v>843.12249949017723</c:v>
                </c:pt>
                <c:pt idx="418">
                  <c:v>843.12249949017723</c:v>
                </c:pt>
                <c:pt idx="419">
                  <c:v>843.12249949017723</c:v>
                </c:pt>
                <c:pt idx="420">
                  <c:v>843.12249949017723</c:v>
                </c:pt>
                <c:pt idx="421">
                  <c:v>843.12249949017723</c:v>
                </c:pt>
                <c:pt idx="422">
                  <c:v>843.12249949017723</c:v>
                </c:pt>
                <c:pt idx="423">
                  <c:v>843.12249949017723</c:v>
                </c:pt>
                <c:pt idx="424">
                  <c:v>843.12249949017723</c:v>
                </c:pt>
                <c:pt idx="425">
                  <c:v>843.12249949017723</c:v>
                </c:pt>
                <c:pt idx="426">
                  <c:v>843.12249949017723</c:v>
                </c:pt>
                <c:pt idx="427">
                  <c:v>843.12249949017723</c:v>
                </c:pt>
                <c:pt idx="428">
                  <c:v>843.12249949017723</c:v>
                </c:pt>
                <c:pt idx="429">
                  <c:v>843.12249949017723</c:v>
                </c:pt>
                <c:pt idx="430">
                  <c:v>843.12249949017723</c:v>
                </c:pt>
                <c:pt idx="431">
                  <c:v>843.12249949017723</c:v>
                </c:pt>
                <c:pt idx="432">
                  <c:v>843.12249949017723</c:v>
                </c:pt>
                <c:pt idx="433">
                  <c:v>843.12249949017723</c:v>
                </c:pt>
                <c:pt idx="434">
                  <c:v>843.12249949017723</c:v>
                </c:pt>
                <c:pt idx="435">
                  <c:v>843.12249949017723</c:v>
                </c:pt>
                <c:pt idx="436">
                  <c:v>843.12249949017723</c:v>
                </c:pt>
                <c:pt idx="437">
                  <c:v>843.12249949017723</c:v>
                </c:pt>
                <c:pt idx="438">
                  <c:v>843.12249949017723</c:v>
                </c:pt>
                <c:pt idx="439">
                  <c:v>843.12249949017723</c:v>
                </c:pt>
                <c:pt idx="440">
                  <c:v>843.12249949017723</c:v>
                </c:pt>
                <c:pt idx="441">
                  <c:v>843.12249949017723</c:v>
                </c:pt>
                <c:pt idx="442">
                  <c:v>843.12249949017723</c:v>
                </c:pt>
                <c:pt idx="443">
                  <c:v>843.12249949017723</c:v>
                </c:pt>
                <c:pt idx="444">
                  <c:v>843.12249949017723</c:v>
                </c:pt>
                <c:pt idx="445">
                  <c:v>843.12249949017723</c:v>
                </c:pt>
                <c:pt idx="446">
                  <c:v>843.12249949017723</c:v>
                </c:pt>
                <c:pt idx="447">
                  <c:v>843.12249949017723</c:v>
                </c:pt>
                <c:pt idx="448">
                  <c:v>843.12249949017723</c:v>
                </c:pt>
                <c:pt idx="449">
                  <c:v>843.12249949017723</c:v>
                </c:pt>
                <c:pt idx="450">
                  <c:v>843.12249949017723</c:v>
                </c:pt>
                <c:pt idx="451">
                  <c:v>843.12249949017723</c:v>
                </c:pt>
                <c:pt idx="452">
                  <c:v>843.12249949017723</c:v>
                </c:pt>
                <c:pt idx="453">
                  <c:v>843.12249949017723</c:v>
                </c:pt>
                <c:pt idx="454">
                  <c:v>843.12249949017723</c:v>
                </c:pt>
                <c:pt idx="455">
                  <c:v>843.12249949017723</c:v>
                </c:pt>
                <c:pt idx="456">
                  <c:v>843.12249949017723</c:v>
                </c:pt>
                <c:pt idx="457">
                  <c:v>843.12249949017723</c:v>
                </c:pt>
                <c:pt idx="458">
                  <c:v>843.12249949017723</c:v>
                </c:pt>
                <c:pt idx="459">
                  <c:v>843.12249949017723</c:v>
                </c:pt>
                <c:pt idx="460">
                  <c:v>843.12249949017723</c:v>
                </c:pt>
                <c:pt idx="461">
                  <c:v>843.12249949017723</c:v>
                </c:pt>
                <c:pt idx="462">
                  <c:v>843.12249949017723</c:v>
                </c:pt>
                <c:pt idx="463">
                  <c:v>843.12249949017723</c:v>
                </c:pt>
                <c:pt idx="464">
                  <c:v>843.12249949017723</c:v>
                </c:pt>
                <c:pt idx="465">
                  <c:v>843.12249949017723</c:v>
                </c:pt>
                <c:pt idx="466">
                  <c:v>843.12249949017723</c:v>
                </c:pt>
                <c:pt idx="467">
                  <c:v>843.12249949017723</c:v>
                </c:pt>
                <c:pt idx="468">
                  <c:v>843.12249949017723</c:v>
                </c:pt>
                <c:pt idx="469">
                  <c:v>843.12249949017723</c:v>
                </c:pt>
                <c:pt idx="470">
                  <c:v>843.12249949017723</c:v>
                </c:pt>
                <c:pt idx="471">
                  <c:v>843.12249949017723</c:v>
                </c:pt>
                <c:pt idx="472">
                  <c:v>843.12249949017723</c:v>
                </c:pt>
                <c:pt idx="473">
                  <c:v>843.12249949017723</c:v>
                </c:pt>
                <c:pt idx="474">
                  <c:v>843.12249949017723</c:v>
                </c:pt>
                <c:pt idx="475">
                  <c:v>843.12249949017723</c:v>
                </c:pt>
                <c:pt idx="476">
                  <c:v>843.12249949017723</c:v>
                </c:pt>
                <c:pt idx="477">
                  <c:v>843.12249949017723</c:v>
                </c:pt>
                <c:pt idx="478">
                  <c:v>843.12249949017723</c:v>
                </c:pt>
                <c:pt idx="479">
                  <c:v>843.12249949017723</c:v>
                </c:pt>
                <c:pt idx="480">
                  <c:v>843.12249949017723</c:v>
                </c:pt>
                <c:pt idx="481">
                  <c:v>843.12249949017723</c:v>
                </c:pt>
                <c:pt idx="482">
                  <c:v>843.12249949017723</c:v>
                </c:pt>
                <c:pt idx="483">
                  <c:v>843.12249949017723</c:v>
                </c:pt>
                <c:pt idx="484">
                  <c:v>843.12249949017723</c:v>
                </c:pt>
                <c:pt idx="485">
                  <c:v>843.12249949017723</c:v>
                </c:pt>
                <c:pt idx="486">
                  <c:v>843.12249949017723</c:v>
                </c:pt>
                <c:pt idx="487">
                  <c:v>843.12249949017723</c:v>
                </c:pt>
                <c:pt idx="488">
                  <c:v>843.12249949017723</c:v>
                </c:pt>
                <c:pt idx="489">
                  <c:v>843.12249949017723</c:v>
                </c:pt>
                <c:pt idx="490">
                  <c:v>843.12249949017723</c:v>
                </c:pt>
                <c:pt idx="491">
                  <c:v>843.12249949017723</c:v>
                </c:pt>
                <c:pt idx="492">
                  <c:v>843.12249949017723</c:v>
                </c:pt>
                <c:pt idx="493">
                  <c:v>843.12249949017723</c:v>
                </c:pt>
                <c:pt idx="494">
                  <c:v>843.12249949017723</c:v>
                </c:pt>
                <c:pt idx="495">
                  <c:v>843.12249949017723</c:v>
                </c:pt>
                <c:pt idx="496">
                  <c:v>843.12249949017723</c:v>
                </c:pt>
                <c:pt idx="497">
                  <c:v>843.12249949017723</c:v>
                </c:pt>
                <c:pt idx="498">
                  <c:v>843.12249949017723</c:v>
                </c:pt>
                <c:pt idx="499">
                  <c:v>843.12249949017723</c:v>
                </c:pt>
                <c:pt idx="500">
                  <c:v>843.12249949017723</c:v>
                </c:pt>
                <c:pt idx="501">
                  <c:v>843.12249949017723</c:v>
                </c:pt>
                <c:pt idx="502">
                  <c:v>843.12249949017723</c:v>
                </c:pt>
                <c:pt idx="503">
                  <c:v>843.12249949017723</c:v>
                </c:pt>
                <c:pt idx="504">
                  <c:v>843.12249949017723</c:v>
                </c:pt>
                <c:pt idx="505">
                  <c:v>843.12249949017723</c:v>
                </c:pt>
                <c:pt idx="506">
                  <c:v>843.12249949017723</c:v>
                </c:pt>
                <c:pt idx="507">
                  <c:v>843.12249949017723</c:v>
                </c:pt>
                <c:pt idx="508">
                  <c:v>843.12249949017723</c:v>
                </c:pt>
                <c:pt idx="509">
                  <c:v>843.12249949017723</c:v>
                </c:pt>
                <c:pt idx="510">
                  <c:v>843.12249949017723</c:v>
                </c:pt>
                <c:pt idx="511">
                  <c:v>843.12249949017723</c:v>
                </c:pt>
                <c:pt idx="512">
                  <c:v>843.12249949017723</c:v>
                </c:pt>
                <c:pt idx="513">
                  <c:v>843.12249949017723</c:v>
                </c:pt>
                <c:pt idx="514">
                  <c:v>843.12249949017723</c:v>
                </c:pt>
                <c:pt idx="515">
                  <c:v>843.12249949017723</c:v>
                </c:pt>
                <c:pt idx="516">
                  <c:v>843.12249949017723</c:v>
                </c:pt>
                <c:pt idx="517">
                  <c:v>843.12249949017723</c:v>
                </c:pt>
                <c:pt idx="518">
                  <c:v>843.12249949017723</c:v>
                </c:pt>
                <c:pt idx="519">
                  <c:v>843.12249949017723</c:v>
                </c:pt>
                <c:pt idx="520">
                  <c:v>843.12249949017723</c:v>
                </c:pt>
                <c:pt idx="521">
                  <c:v>843.12249949017723</c:v>
                </c:pt>
                <c:pt idx="522">
                  <c:v>843.12249949017723</c:v>
                </c:pt>
                <c:pt idx="523">
                  <c:v>843.12249949017723</c:v>
                </c:pt>
                <c:pt idx="524">
                  <c:v>843.12249949017723</c:v>
                </c:pt>
                <c:pt idx="525">
                  <c:v>843.12249949017723</c:v>
                </c:pt>
                <c:pt idx="526">
                  <c:v>843.12249949017723</c:v>
                </c:pt>
                <c:pt idx="527">
                  <c:v>843.12249949017723</c:v>
                </c:pt>
                <c:pt idx="528">
                  <c:v>843.12249949017723</c:v>
                </c:pt>
                <c:pt idx="529">
                  <c:v>843.12249949017723</c:v>
                </c:pt>
                <c:pt idx="530">
                  <c:v>843.12249949017723</c:v>
                </c:pt>
                <c:pt idx="531">
                  <c:v>843.12249949017723</c:v>
                </c:pt>
                <c:pt idx="532">
                  <c:v>843.12249949017723</c:v>
                </c:pt>
                <c:pt idx="533">
                  <c:v>843.12249949017723</c:v>
                </c:pt>
                <c:pt idx="534">
                  <c:v>843.12249949017723</c:v>
                </c:pt>
                <c:pt idx="535">
                  <c:v>843.12249949017723</c:v>
                </c:pt>
                <c:pt idx="536">
                  <c:v>843.12249949017723</c:v>
                </c:pt>
                <c:pt idx="537">
                  <c:v>843.12249949017723</c:v>
                </c:pt>
                <c:pt idx="538">
                  <c:v>843.12249949017723</c:v>
                </c:pt>
                <c:pt idx="539">
                  <c:v>843.12249949017723</c:v>
                </c:pt>
                <c:pt idx="540">
                  <c:v>843.12249949017723</c:v>
                </c:pt>
                <c:pt idx="541">
                  <c:v>843.12249949017723</c:v>
                </c:pt>
                <c:pt idx="542">
                  <c:v>843.12249949017723</c:v>
                </c:pt>
                <c:pt idx="543">
                  <c:v>843.12249949017723</c:v>
                </c:pt>
                <c:pt idx="544">
                  <c:v>843.12249949017723</c:v>
                </c:pt>
                <c:pt idx="545">
                  <c:v>843.12249949017723</c:v>
                </c:pt>
                <c:pt idx="546">
                  <c:v>843.12249949017723</c:v>
                </c:pt>
                <c:pt idx="547">
                  <c:v>843.12249949017723</c:v>
                </c:pt>
                <c:pt idx="548">
                  <c:v>843.12249949017723</c:v>
                </c:pt>
                <c:pt idx="549">
                  <c:v>843.12249949017723</c:v>
                </c:pt>
                <c:pt idx="550">
                  <c:v>843.12249949017723</c:v>
                </c:pt>
                <c:pt idx="551">
                  <c:v>843.12249949017723</c:v>
                </c:pt>
                <c:pt idx="552">
                  <c:v>843.12249949017723</c:v>
                </c:pt>
                <c:pt idx="553">
                  <c:v>843.12249949017723</c:v>
                </c:pt>
                <c:pt idx="554">
                  <c:v>843.12249949017723</c:v>
                </c:pt>
                <c:pt idx="555">
                  <c:v>843.12249949017723</c:v>
                </c:pt>
                <c:pt idx="556">
                  <c:v>843.12249949017723</c:v>
                </c:pt>
                <c:pt idx="557">
                  <c:v>843.12249949017723</c:v>
                </c:pt>
                <c:pt idx="558">
                  <c:v>843.12249949017723</c:v>
                </c:pt>
                <c:pt idx="559">
                  <c:v>843.12249949017723</c:v>
                </c:pt>
                <c:pt idx="560">
                  <c:v>843.12249949017723</c:v>
                </c:pt>
                <c:pt idx="561">
                  <c:v>843.12249949017723</c:v>
                </c:pt>
                <c:pt idx="562">
                  <c:v>843.12249949017723</c:v>
                </c:pt>
                <c:pt idx="563">
                  <c:v>843.12249949017723</c:v>
                </c:pt>
                <c:pt idx="564">
                  <c:v>843.12249949017723</c:v>
                </c:pt>
                <c:pt idx="565">
                  <c:v>843.12249949017723</c:v>
                </c:pt>
                <c:pt idx="566">
                  <c:v>843.12249949017723</c:v>
                </c:pt>
                <c:pt idx="567">
                  <c:v>843.12249949017723</c:v>
                </c:pt>
                <c:pt idx="568">
                  <c:v>843.12249949017723</c:v>
                </c:pt>
                <c:pt idx="569">
                  <c:v>843.12249949017723</c:v>
                </c:pt>
                <c:pt idx="570">
                  <c:v>843.12249949017723</c:v>
                </c:pt>
                <c:pt idx="571">
                  <c:v>843.12249949017723</c:v>
                </c:pt>
                <c:pt idx="572">
                  <c:v>843.12249949017723</c:v>
                </c:pt>
                <c:pt idx="573">
                  <c:v>843.12249949017723</c:v>
                </c:pt>
                <c:pt idx="574">
                  <c:v>843.12249949017723</c:v>
                </c:pt>
                <c:pt idx="575">
                  <c:v>843.12249949017723</c:v>
                </c:pt>
                <c:pt idx="576">
                  <c:v>843.12249949017723</c:v>
                </c:pt>
                <c:pt idx="577">
                  <c:v>843.12249949017723</c:v>
                </c:pt>
                <c:pt idx="578">
                  <c:v>843.12249949017723</c:v>
                </c:pt>
                <c:pt idx="579">
                  <c:v>843.12249949017723</c:v>
                </c:pt>
                <c:pt idx="580">
                  <c:v>843.12249949017723</c:v>
                </c:pt>
                <c:pt idx="581">
                  <c:v>843.12249949017723</c:v>
                </c:pt>
                <c:pt idx="582">
                  <c:v>843.12249949017723</c:v>
                </c:pt>
                <c:pt idx="583">
                  <c:v>843.12249949017723</c:v>
                </c:pt>
                <c:pt idx="584">
                  <c:v>843.12249949017723</c:v>
                </c:pt>
                <c:pt idx="585">
                  <c:v>843.12249949017723</c:v>
                </c:pt>
                <c:pt idx="586">
                  <c:v>843.12249949017723</c:v>
                </c:pt>
                <c:pt idx="587">
                  <c:v>843.12249949017723</c:v>
                </c:pt>
                <c:pt idx="588">
                  <c:v>843.12249949017723</c:v>
                </c:pt>
                <c:pt idx="589">
                  <c:v>843.12249949017723</c:v>
                </c:pt>
                <c:pt idx="590">
                  <c:v>843.12249949017723</c:v>
                </c:pt>
                <c:pt idx="591">
                  <c:v>843.12249949017723</c:v>
                </c:pt>
                <c:pt idx="592">
                  <c:v>843.12249949017723</c:v>
                </c:pt>
                <c:pt idx="593">
                  <c:v>843.12249949017723</c:v>
                </c:pt>
                <c:pt idx="594">
                  <c:v>843.12249949017723</c:v>
                </c:pt>
                <c:pt idx="595">
                  <c:v>843.12249949017723</c:v>
                </c:pt>
                <c:pt idx="596">
                  <c:v>843.12249949017723</c:v>
                </c:pt>
                <c:pt idx="597">
                  <c:v>843.12249949017723</c:v>
                </c:pt>
                <c:pt idx="598">
                  <c:v>843.12249949017723</c:v>
                </c:pt>
                <c:pt idx="599">
                  <c:v>843.12249949017723</c:v>
                </c:pt>
                <c:pt idx="600">
                  <c:v>843.12249949017723</c:v>
                </c:pt>
                <c:pt idx="601">
                  <c:v>843.12249949017723</c:v>
                </c:pt>
                <c:pt idx="602">
                  <c:v>843.12249949017723</c:v>
                </c:pt>
                <c:pt idx="603">
                  <c:v>843.12249949017723</c:v>
                </c:pt>
                <c:pt idx="604">
                  <c:v>843.12249949017723</c:v>
                </c:pt>
                <c:pt idx="605">
                  <c:v>843.12249949017723</c:v>
                </c:pt>
                <c:pt idx="606">
                  <c:v>843.12249949017723</c:v>
                </c:pt>
                <c:pt idx="607">
                  <c:v>843.12249949017723</c:v>
                </c:pt>
                <c:pt idx="608">
                  <c:v>843.12249949017723</c:v>
                </c:pt>
                <c:pt idx="609">
                  <c:v>843.12249949017723</c:v>
                </c:pt>
                <c:pt idx="610">
                  <c:v>843.12249949017723</c:v>
                </c:pt>
                <c:pt idx="611">
                  <c:v>843.12249949017723</c:v>
                </c:pt>
                <c:pt idx="612">
                  <c:v>843.12249949017723</c:v>
                </c:pt>
                <c:pt idx="613">
                  <c:v>843.12249949017723</c:v>
                </c:pt>
                <c:pt idx="614">
                  <c:v>843.12249949017723</c:v>
                </c:pt>
                <c:pt idx="615">
                  <c:v>843.12249949017723</c:v>
                </c:pt>
                <c:pt idx="616">
                  <c:v>843.12249949017723</c:v>
                </c:pt>
                <c:pt idx="617">
                  <c:v>843.12249949017723</c:v>
                </c:pt>
                <c:pt idx="618">
                  <c:v>843.12249949017723</c:v>
                </c:pt>
                <c:pt idx="619">
                  <c:v>843.12249949017723</c:v>
                </c:pt>
                <c:pt idx="620">
                  <c:v>843.12249949017723</c:v>
                </c:pt>
                <c:pt idx="621">
                  <c:v>843.12249949017723</c:v>
                </c:pt>
                <c:pt idx="622">
                  <c:v>843.12249949017723</c:v>
                </c:pt>
                <c:pt idx="623">
                  <c:v>843.12249949017723</c:v>
                </c:pt>
                <c:pt idx="624">
                  <c:v>843.12249949017723</c:v>
                </c:pt>
                <c:pt idx="625">
                  <c:v>843.12249949017723</c:v>
                </c:pt>
                <c:pt idx="626">
                  <c:v>843.12249949017723</c:v>
                </c:pt>
                <c:pt idx="627">
                  <c:v>843.12249949017723</c:v>
                </c:pt>
                <c:pt idx="628">
                  <c:v>843.12249949017723</c:v>
                </c:pt>
                <c:pt idx="629">
                  <c:v>843.12249949017723</c:v>
                </c:pt>
                <c:pt idx="630">
                  <c:v>843.12249949017723</c:v>
                </c:pt>
                <c:pt idx="631">
                  <c:v>843.12249949017723</c:v>
                </c:pt>
                <c:pt idx="632">
                  <c:v>843.12249949017723</c:v>
                </c:pt>
                <c:pt idx="633">
                  <c:v>843.12249949017723</c:v>
                </c:pt>
                <c:pt idx="634">
                  <c:v>843.12249949017723</c:v>
                </c:pt>
                <c:pt idx="635">
                  <c:v>843.12249949017723</c:v>
                </c:pt>
                <c:pt idx="636">
                  <c:v>843.12249949017723</c:v>
                </c:pt>
                <c:pt idx="637">
                  <c:v>843.12249949017723</c:v>
                </c:pt>
                <c:pt idx="638">
                  <c:v>843.12249949017723</c:v>
                </c:pt>
                <c:pt idx="639">
                  <c:v>843.12249949017723</c:v>
                </c:pt>
                <c:pt idx="640">
                  <c:v>843.12249949017723</c:v>
                </c:pt>
                <c:pt idx="641">
                  <c:v>843.12249949017723</c:v>
                </c:pt>
                <c:pt idx="642">
                  <c:v>843.12249949017723</c:v>
                </c:pt>
                <c:pt idx="643">
                  <c:v>843.12249949017723</c:v>
                </c:pt>
                <c:pt idx="644">
                  <c:v>843.12249949017723</c:v>
                </c:pt>
                <c:pt idx="645">
                  <c:v>843.12249949017723</c:v>
                </c:pt>
                <c:pt idx="646">
                  <c:v>843.12249949017723</c:v>
                </c:pt>
                <c:pt idx="647">
                  <c:v>843.12249949017723</c:v>
                </c:pt>
                <c:pt idx="648">
                  <c:v>843.12249949017723</c:v>
                </c:pt>
                <c:pt idx="649">
                  <c:v>843.12249949017723</c:v>
                </c:pt>
                <c:pt idx="650">
                  <c:v>843.12249949017723</c:v>
                </c:pt>
                <c:pt idx="651">
                  <c:v>843.12249949017723</c:v>
                </c:pt>
                <c:pt idx="652">
                  <c:v>843.12249949017723</c:v>
                </c:pt>
                <c:pt idx="653">
                  <c:v>843.12249949017723</c:v>
                </c:pt>
                <c:pt idx="654">
                  <c:v>843.12249949017723</c:v>
                </c:pt>
                <c:pt idx="655">
                  <c:v>843.12249949017723</c:v>
                </c:pt>
                <c:pt idx="656">
                  <c:v>843.12249949017723</c:v>
                </c:pt>
                <c:pt idx="657">
                  <c:v>843.12249949017723</c:v>
                </c:pt>
                <c:pt idx="658">
                  <c:v>843.12249949017723</c:v>
                </c:pt>
                <c:pt idx="659">
                  <c:v>843.12249949017723</c:v>
                </c:pt>
                <c:pt idx="660">
                  <c:v>843.12249949017723</c:v>
                </c:pt>
                <c:pt idx="661">
                  <c:v>843.12249949017723</c:v>
                </c:pt>
                <c:pt idx="662">
                  <c:v>843.12249949017723</c:v>
                </c:pt>
                <c:pt idx="663">
                  <c:v>843.12249949017723</c:v>
                </c:pt>
                <c:pt idx="664">
                  <c:v>843.12249949017723</c:v>
                </c:pt>
                <c:pt idx="665">
                  <c:v>843.12249949017723</c:v>
                </c:pt>
                <c:pt idx="666">
                  <c:v>843.12249949017723</c:v>
                </c:pt>
                <c:pt idx="667">
                  <c:v>843.12249949017723</c:v>
                </c:pt>
                <c:pt idx="668">
                  <c:v>843.12249949017723</c:v>
                </c:pt>
                <c:pt idx="669">
                  <c:v>843.12249949017723</c:v>
                </c:pt>
                <c:pt idx="670">
                  <c:v>843.12249949017723</c:v>
                </c:pt>
                <c:pt idx="671">
                  <c:v>843.12249949017723</c:v>
                </c:pt>
                <c:pt idx="672">
                  <c:v>843.12249949017723</c:v>
                </c:pt>
                <c:pt idx="673">
                  <c:v>843.12249949017723</c:v>
                </c:pt>
                <c:pt idx="674">
                  <c:v>843.12249949017723</c:v>
                </c:pt>
                <c:pt idx="675">
                  <c:v>843.12249949017723</c:v>
                </c:pt>
                <c:pt idx="676">
                  <c:v>843.12249949017723</c:v>
                </c:pt>
                <c:pt idx="677">
                  <c:v>843.12249949017723</c:v>
                </c:pt>
                <c:pt idx="678">
                  <c:v>843.12249949017723</c:v>
                </c:pt>
                <c:pt idx="679">
                  <c:v>843.12249949017723</c:v>
                </c:pt>
                <c:pt idx="680">
                  <c:v>843.12249949017723</c:v>
                </c:pt>
                <c:pt idx="681">
                  <c:v>843.12249949017723</c:v>
                </c:pt>
                <c:pt idx="682">
                  <c:v>843.12249949017723</c:v>
                </c:pt>
                <c:pt idx="683">
                  <c:v>843.12249949017723</c:v>
                </c:pt>
                <c:pt idx="684">
                  <c:v>843.12249949017723</c:v>
                </c:pt>
                <c:pt idx="685">
                  <c:v>843.12249949017723</c:v>
                </c:pt>
                <c:pt idx="686">
                  <c:v>843.12249949017723</c:v>
                </c:pt>
                <c:pt idx="687">
                  <c:v>843.12249949017723</c:v>
                </c:pt>
                <c:pt idx="688">
                  <c:v>843.12249949017723</c:v>
                </c:pt>
                <c:pt idx="689">
                  <c:v>843.12249949017723</c:v>
                </c:pt>
                <c:pt idx="690">
                  <c:v>843.12249949017723</c:v>
                </c:pt>
                <c:pt idx="691">
                  <c:v>843.12249949017723</c:v>
                </c:pt>
                <c:pt idx="692">
                  <c:v>843.12249949017723</c:v>
                </c:pt>
                <c:pt idx="693">
                  <c:v>843.12249949017723</c:v>
                </c:pt>
                <c:pt idx="694">
                  <c:v>843.12249949017723</c:v>
                </c:pt>
                <c:pt idx="695">
                  <c:v>843.12249949017723</c:v>
                </c:pt>
                <c:pt idx="696">
                  <c:v>843.12249949017723</c:v>
                </c:pt>
                <c:pt idx="697">
                  <c:v>843.12249949017723</c:v>
                </c:pt>
                <c:pt idx="698">
                  <c:v>843.12249949017723</c:v>
                </c:pt>
                <c:pt idx="699">
                  <c:v>843.12249949017723</c:v>
                </c:pt>
                <c:pt idx="700">
                  <c:v>843.12249949017723</c:v>
                </c:pt>
                <c:pt idx="701">
                  <c:v>843.12249949017723</c:v>
                </c:pt>
                <c:pt idx="702">
                  <c:v>843.12249949017723</c:v>
                </c:pt>
                <c:pt idx="703">
                  <c:v>843.12249949017723</c:v>
                </c:pt>
                <c:pt idx="704">
                  <c:v>843.12249949017723</c:v>
                </c:pt>
                <c:pt idx="705">
                  <c:v>843.12249949017723</c:v>
                </c:pt>
                <c:pt idx="706">
                  <c:v>843.12249949017723</c:v>
                </c:pt>
                <c:pt idx="707">
                  <c:v>843.12249949017723</c:v>
                </c:pt>
                <c:pt idx="708">
                  <c:v>843.12249949017723</c:v>
                </c:pt>
                <c:pt idx="709">
                  <c:v>843.12249949017723</c:v>
                </c:pt>
                <c:pt idx="710">
                  <c:v>843.12249949017723</c:v>
                </c:pt>
                <c:pt idx="711">
                  <c:v>843.12249949017723</c:v>
                </c:pt>
                <c:pt idx="712">
                  <c:v>843.12249949017723</c:v>
                </c:pt>
                <c:pt idx="713">
                  <c:v>843.12249949017723</c:v>
                </c:pt>
                <c:pt idx="714">
                  <c:v>843.12249949017723</c:v>
                </c:pt>
                <c:pt idx="715">
                  <c:v>843.12249949017723</c:v>
                </c:pt>
                <c:pt idx="716">
                  <c:v>843.12249949017723</c:v>
                </c:pt>
                <c:pt idx="717">
                  <c:v>843.12249949017723</c:v>
                </c:pt>
                <c:pt idx="718">
                  <c:v>843.12249949017723</c:v>
                </c:pt>
                <c:pt idx="719">
                  <c:v>843.12249949017723</c:v>
                </c:pt>
                <c:pt idx="720">
                  <c:v>843.12249949017723</c:v>
                </c:pt>
                <c:pt idx="721">
                  <c:v>843.12249949017723</c:v>
                </c:pt>
                <c:pt idx="722">
                  <c:v>843.12249949017723</c:v>
                </c:pt>
                <c:pt idx="723">
                  <c:v>843.12249949017723</c:v>
                </c:pt>
                <c:pt idx="724">
                  <c:v>843.12249949017723</c:v>
                </c:pt>
                <c:pt idx="725">
                  <c:v>843.12249949017723</c:v>
                </c:pt>
                <c:pt idx="726">
                  <c:v>843.12249949017723</c:v>
                </c:pt>
                <c:pt idx="727">
                  <c:v>843.12249949017723</c:v>
                </c:pt>
                <c:pt idx="728">
                  <c:v>843.12249949017723</c:v>
                </c:pt>
                <c:pt idx="729">
                  <c:v>843.12249949017723</c:v>
                </c:pt>
                <c:pt idx="730">
                  <c:v>843.12249949017723</c:v>
                </c:pt>
                <c:pt idx="731">
                  <c:v>843.12249949017723</c:v>
                </c:pt>
                <c:pt idx="732">
                  <c:v>843.12249949017723</c:v>
                </c:pt>
                <c:pt idx="733">
                  <c:v>843.12249949017723</c:v>
                </c:pt>
                <c:pt idx="734">
                  <c:v>843.12249949017723</c:v>
                </c:pt>
                <c:pt idx="735">
                  <c:v>843.12249949017723</c:v>
                </c:pt>
                <c:pt idx="736">
                  <c:v>843.12249949017723</c:v>
                </c:pt>
                <c:pt idx="737">
                  <c:v>843.12249949017723</c:v>
                </c:pt>
                <c:pt idx="738">
                  <c:v>843.12249949017723</c:v>
                </c:pt>
                <c:pt idx="739">
                  <c:v>843.12249949017723</c:v>
                </c:pt>
                <c:pt idx="740">
                  <c:v>843.12249949017723</c:v>
                </c:pt>
                <c:pt idx="741">
                  <c:v>843.12249949017723</c:v>
                </c:pt>
                <c:pt idx="742">
                  <c:v>843.12249949017723</c:v>
                </c:pt>
                <c:pt idx="743">
                  <c:v>843.12249949017723</c:v>
                </c:pt>
                <c:pt idx="744">
                  <c:v>843.12249949017723</c:v>
                </c:pt>
                <c:pt idx="745">
                  <c:v>843.12249949017723</c:v>
                </c:pt>
                <c:pt idx="746">
                  <c:v>843.12249949017723</c:v>
                </c:pt>
                <c:pt idx="747">
                  <c:v>843.12249949017723</c:v>
                </c:pt>
                <c:pt idx="748">
                  <c:v>843.12249949017723</c:v>
                </c:pt>
                <c:pt idx="749">
                  <c:v>843.12249949017723</c:v>
                </c:pt>
                <c:pt idx="750">
                  <c:v>843.12249949017723</c:v>
                </c:pt>
                <c:pt idx="751">
                  <c:v>843.12249949017723</c:v>
                </c:pt>
                <c:pt idx="752">
                  <c:v>843.12249949017723</c:v>
                </c:pt>
                <c:pt idx="753">
                  <c:v>843.12249949017723</c:v>
                </c:pt>
                <c:pt idx="754">
                  <c:v>843.12249949017723</c:v>
                </c:pt>
                <c:pt idx="755">
                  <c:v>843.12249949017723</c:v>
                </c:pt>
                <c:pt idx="756">
                  <c:v>843.12249949017723</c:v>
                </c:pt>
                <c:pt idx="757">
                  <c:v>843.12249949017723</c:v>
                </c:pt>
                <c:pt idx="758">
                  <c:v>843.12249949017723</c:v>
                </c:pt>
                <c:pt idx="759">
                  <c:v>843.12249949017723</c:v>
                </c:pt>
                <c:pt idx="760">
                  <c:v>843.12249949017723</c:v>
                </c:pt>
                <c:pt idx="761">
                  <c:v>843.12249949017723</c:v>
                </c:pt>
                <c:pt idx="762">
                  <c:v>843.12249949017723</c:v>
                </c:pt>
                <c:pt idx="763">
                  <c:v>843.12249949017723</c:v>
                </c:pt>
                <c:pt idx="764">
                  <c:v>843.12249949017723</c:v>
                </c:pt>
                <c:pt idx="765">
                  <c:v>843.12249949017723</c:v>
                </c:pt>
                <c:pt idx="766">
                  <c:v>843.12249949017723</c:v>
                </c:pt>
                <c:pt idx="767">
                  <c:v>843.12249949017723</c:v>
                </c:pt>
                <c:pt idx="768">
                  <c:v>843.12249949017723</c:v>
                </c:pt>
                <c:pt idx="769">
                  <c:v>843.12249949017723</c:v>
                </c:pt>
                <c:pt idx="770">
                  <c:v>843.12249949017723</c:v>
                </c:pt>
                <c:pt idx="771">
                  <c:v>843.12249949017723</c:v>
                </c:pt>
                <c:pt idx="772">
                  <c:v>843.12249949017723</c:v>
                </c:pt>
                <c:pt idx="773">
                  <c:v>843.12249949017723</c:v>
                </c:pt>
                <c:pt idx="774">
                  <c:v>843.12249949017723</c:v>
                </c:pt>
                <c:pt idx="775">
                  <c:v>843.12249949017723</c:v>
                </c:pt>
                <c:pt idx="776">
                  <c:v>843.12249949017723</c:v>
                </c:pt>
                <c:pt idx="777">
                  <c:v>843.12249949017723</c:v>
                </c:pt>
                <c:pt idx="778">
                  <c:v>843.12249949017723</c:v>
                </c:pt>
                <c:pt idx="779">
                  <c:v>843.12249949017723</c:v>
                </c:pt>
                <c:pt idx="780">
                  <c:v>843.12249949017723</c:v>
                </c:pt>
                <c:pt idx="781">
                  <c:v>843.12249949017723</c:v>
                </c:pt>
                <c:pt idx="782">
                  <c:v>843.12249949017723</c:v>
                </c:pt>
                <c:pt idx="783">
                  <c:v>843.12249949017723</c:v>
                </c:pt>
                <c:pt idx="784">
                  <c:v>843.12249949017723</c:v>
                </c:pt>
                <c:pt idx="785">
                  <c:v>843.12249949017723</c:v>
                </c:pt>
                <c:pt idx="786">
                  <c:v>843.12249949017723</c:v>
                </c:pt>
                <c:pt idx="787">
                  <c:v>843.12249949017723</c:v>
                </c:pt>
                <c:pt idx="788">
                  <c:v>843.12249949017723</c:v>
                </c:pt>
                <c:pt idx="789">
                  <c:v>843.12249949017723</c:v>
                </c:pt>
                <c:pt idx="790">
                  <c:v>843.12249949017723</c:v>
                </c:pt>
                <c:pt idx="791">
                  <c:v>843.12249949017723</c:v>
                </c:pt>
                <c:pt idx="792">
                  <c:v>843.12249949017723</c:v>
                </c:pt>
                <c:pt idx="793">
                  <c:v>843.12249949017723</c:v>
                </c:pt>
                <c:pt idx="794">
                  <c:v>843.12249949017723</c:v>
                </c:pt>
                <c:pt idx="795">
                  <c:v>843.12249949017723</c:v>
                </c:pt>
                <c:pt idx="796">
                  <c:v>843.12249949017723</c:v>
                </c:pt>
                <c:pt idx="797">
                  <c:v>843.12249949017723</c:v>
                </c:pt>
                <c:pt idx="798">
                  <c:v>843.12249949017723</c:v>
                </c:pt>
                <c:pt idx="799">
                  <c:v>843.12249949017723</c:v>
                </c:pt>
                <c:pt idx="800">
                  <c:v>843.12249949017723</c:v>
                </c:pt>
                <c:pt idx="801">
                  <c:v>843.12249949017723</c:v>
                </c:pt>
                <c:pt idx="802">
                  <c:v>843.12249949017723</c:v>
                </c:pt>
                <c:pt idx="803">
                  <c:v>843.12249949017723</c:v>
                </c:pt>
                <c:pt idx="804">
                  <c:v>843.12249949017723</c:v>
                </c:pt>
                <c:pt idx="805">
                  <c:v>843.12249949017723</c:v>
                </c:pt>
                <c:pt idx="806">
                  <c:v>843.12249949017723</c:v>
                </c:pt>
                <c:pt idx="807">
                  <c:v>843.12249949017723</c:v>
                </c:pt>
                <c:pt idx="808">
                  <c:v>843.12249949017723</c:v>
                </c:pt>
                <c:pt idx="809">
                  <c:v>843.12249949017723</c:v>
                </c:pt>
                <c:pt idx="810">
                  <c:v>843.12249949017723</c:v>
                </c:pt>
                <c:pt idx="811">
                  <c:v>843.12249949017723</c:v>
                </c:pt>
                <c:pt idx="812">
                  <c:v>843.12249949017723</c:v>
                </c:pt>
                <c:pt idx="813">
                  <c:v>843.12249949017723</c:v>
                </c:pt>
                <c:pt idx="814">
                  <c:v>843.12249949017723</c:v>
                </c:pt>
                <c:pt idx="815">
                  <c:v>843.12249949017723</c:v>
                </c:pt>
                <c:pt idx="816">
                  <c:v>843.12249949017723</c:v>
                </c:pt>
                <c:pt idx="817">
                  <c:v>843.12249949017723</c:v>
                </c:pt>
                <c:pt idx="818">
                  <c:v>843.12249949017723</c:v>
                </c:pt>
                <c:pt idx="819">
                  <c:v>843.12249949017723</c:v>
                </c:pt>
                <c:pt idx="820">
                  <c:v>843.12249949017723</c:v>
                </c:pt>
                <c:pt idx="821">
                  <c:v>843.12249949017723</c:v>
                </c:pt>
                <c:pt idx="822">
                  <c:v>843.12249949017723</c:v>
                </c:pt>
                <c:pt idx="823">
                  <c:v>843.12249949017723</c:v>
                </c:pt>
                <c:pt idx="824">
                  <c:v>843.12249949017723</c:v>
                </c:pt>
                <c:pt idx="825">
                  <c:v>843.12249949017723</c:v>
                </c:pt>
                <c:pt idx="826">
                  <c:v>843.12249949017723</c:v>
                </c:pt>
                <c:pt idx="827">
                  <c:v>843.12249949017723</c:v>
                </c:pt>
                <c:pt idx="828">
                  <c:v>843.12249949017723</c:v>
                </c:pt>
                <c:pt idx="829">
                  <c:v>843.12249949017723</c:v>
                </c:pt>
                <c:pt idx="830">
                  <c:v>843.12249949017723</c:v>
                </c:pt>
                <c:pt idx="831">
                  <c:v>843.12249949017723</c:v>
                </c:pt>
                <c:pt idx="832">
                  <c:v>843.12249949017723</c:v>
                </c:pt>
                <c:pt idx="833">
                  <c:v>843.12249949017723</c:v>
                </c:pt>
                <c:pt idx="834">
                  <c:v>843.12249949017723</c:v>
                </c:pt>
                <c:pt idx="835">
                  <c:v>843.12249949017723</c:v>
                </c:pt>
                <c:pt idx="836">
                  <c:v>843.12249949017723</c:v>
                </c:pt>
                <c:pt idx="837">
                  <c:v>843.12249949017723</c:v>
                </c:pt>
                <c:pt idx="838">
                  <c:v>843.12249949017723</c:v>
                </c:pt>
                <c:pt idx="839">
                  <c:v>843.12249949017723</c:v>
                </c:pt>
                <c:pt idx="840">
                  <c:v>843.12249949017723</c:v>
                </c:pt>
                <c:pt idx="841">
                  <c:v>843.12249949017723</c:v>
                </c:pt>
                <c:pt idx="842">
                  <c:v>843.12249949017723</c:v>
                </c:pt>
                <c:pt idx="843">
                  <c:v>843.12249949017723</c:v>
                </c:pt>
                <c:pt idx="844">
                  <c:v>843.12249949017723</c:v>
                </c:pt>
                <c:pt idx="845">
                  <c:v>843.12249949017723</c:v>
                </c:pt>
                <c:pt idx="846">
                  <c:v>843.12249949017723</c:v>
                </c:pt>
                <c:pt idx="847">
                  <c:v>843.12249949017723</c:v>
                </c:pt>
                <c:pt idx="848">
                  <c:v>843.12249949017723</c:v>
                </c:pt>
                <c:pt idx="849">
                  <c:v>843.12249949017723</c:v>
                </c:pt>
                <c:pt idx="850">
                  <c:v>843.12249949017723</c:v>
                </c:pt>
                <c:pt idx="851">
                  <c:v>843.12249949017723</c:v>
                </c:pt>
                <c:pt idx="852">
                  <c:v>843.12249949017723</c:v>
                </c:pt>
                <c:pt idx="853">
                  <c:v>843.12249949017723</c:v>
                </c:pt>
                <c:pt idx="854">
                  <c:v>843.12249949017723</c:v>
                </c:pt>
                <c:pt idx="855">
                  <c:v>843.12249949017723</c:v>
                </c:pt>
                <c:pt idx="856">
                  <c:v>843.12249949017723</c:v>
                </c:pt>
                <c:pt idx="857">
                  <c:v>843.12249949017723</c:v>
                </c:pt>
                <c:pt idx="858">
                  <c:v>843.12249949017723</c:v>
                </c:pt>
                <c:pt idx="859">
                  <c:v>843.12249949017723</c:v>
                </c:pt>
                <c:pt idx="860">
                  <c:v>843.12249949017723</c:v>
                </c:pt>
                <c:pt idx="861">
                  <c:v>843.12249949017723</c:v>
                </c:pt>
                <c:pt idx="862">
                  <c:v>843.12249949017723</c:v>
                </c:pt>
                <c:pt idx="863">
                  <c:v>843.12249949017723</c:v>
                </c:pt>
                <c:pt idx="864">
                  <c:v>843.12249949017723</c:v>
                </c:pt>
                <c:pt idx="865">
                  <c:v>843.12249949017723</c:v>
                </c:pt>
                <c:pt idx="866">
                  <c:v>843.12249949017723</c:v>
                </c:pt>
                <c:pt idx="867">
                  <c:v>843.12249949017723</c:v>
                </c:pt>
                <c:pt idx="868">
                  <c:v>843.12249949017723</c:v>
                </c:pt>
                <c:pt idx="869">
                  <c:v>843.12249949017723</c:v>
                </c:pt>
                <c:pt idx="870">
                  <c:v>843.12249949017723</c:v>
                </c:pt>
                <c:pt idx="871">
                  <c:v>843.12249949017723</c:v>
                </c:pt>
                <c:pt idx="872">
                  <c:v>843.12249949017723</c:v>
                </c:pt>
                <c:pt idx="873">
                  <c:v>843.12249949017723</c:v>
                </c:pt>
                <c:pt idx="874">
                  <c:v>843.12249949017723</c:v>
                </c:pt>
                <c:pt idx="875">
                  <c:v>843.12249949017723</c:v>
                </c:pt>
                <c:pt idx="876">
                  <c:v>843.12249949017723</c:v>
                </c:pt>
                <c:pt idx="877">
                  <c:v>843.12249949017723</c:v>
                </c:pt>
                <c:pt idx="878">
                  <c:v>843.12249949017723</c:v>
                </c:pt>
                <c:pt idx="879">
                  <c:v>843.12249949017723</c:v>
                </c:pt>
                <c:pt idx="880">
                  <c:v>843.12249949017723</c:v>
                </c:pt>
                <c:pt idx="881">
                  <c:v>843.12249949017723</c:v>
                </c:pt>
                <c:pt idx="882">
                  <c:v>843.12249949017723</c:v>
                </c:pt>
                <c:pt idx="883">
                  <c:v>843.12249949017723</c:v>
                </c:pt>
                <c:pt idx="884">
                  <c:v>843.12249949017723</c:v>
                </c:pt>
                <c:pt idx="885">
                  <c:v>843.12249949017723</c:v>
                </c:pt>
                <c:pt idx="886">
                  <c:v>843.12249949017723</c:v>
                </c:pt>
                <c:pt idx="887">
                  <c:v>843.12249949017723</c:v>
                </c:pt>
                <c:pt idx="888">
                  <c:v>843.12249949017723</c:v>
                </c:pt>
                <c:pt idx="889">
                  <c:v>843.12249949017723</c:v>
                </c:pt>
                <c:pt idx="890">
                  <c:v>843.12249949017723</c:v>
                </c:pt>
                <c:pt idx="891">
                  <c:v>843.12249949017723</c:v>
                </c:pt>
                <c:pt idx="892">
                  <c:v>843.12249949017723</c:v>
                </c:pt>
                <c:pt idx="893">
                  <c:v>843.12249949017723</c:v>
                </c:pt>
                <c:pt idx="894">
                  <c:v>843.12249949017723</c:v>
                </c:pt>
                <c:pt idx="895">
                  <c:v>843.12249949017723</c:v>
                </c:pt>
                <c:pt idx="896">
                  <c:v>843.12249949017723</c:v>
                </c:pt>
                <c:pt idx="897">
                  <c:v>843.12249949017723</c:v>
                </c:pt>
                <c:pt idx="898">
                  <c:v>843.12249949017723</c:v>
                </c:pt>
                <c:pt idx="899">
                  <c:v>843.12249949017723</c:v>
                </c:pt>
                <c:pt idx="900">
                  <c:v>843.12249949017723</c:v>
                </c:pt>
                <c:pt idx="901">
                  <c:v>843.12249949017723</c:v>
                </c:pt>
                <c:pt idx="902">
                  <c:v>843.12249949017723</c:v>
                </c:pt>
                <c:pt idx="903">
                  <c:v>843.12249949017723</c:v>
                </c:pt>
                <c:pt idx="904">
                  <c:v>843.12249949017723</c:v>
                </c:pt>
                <c:pt idx="905">
                  <c:v>843.12249949017723</c:v>
                </c:pt>
                <c:pt idx="906">
                  <c:v>843.12249949017723</c:v>
                </c:pt>
                <c:pt idx="907">
                  <c:v>843.12249949017723</c:v>
                </c:pt>
                <c:pt idx="908">
                  <c:v>843.12249949017723</c:v>
                </c:pt>
                <c:pt idx="909">
                  <c:v>843.12249949017723</c:v>
                </c:pt>
                <c:pt idx="910">
                  <c:v>843.12249949017723</c:v>
                </c:pt>
                <c:pt idx="911">
                  <c:v>843.12249949017723</c:v>
                </c:pt>
                <c:pt idx="912">
                  <c:v>843.12249949017723</c:v>
                </c:pt>
                <c:pt idx="913">
                  <c:v>843.12249949017723</c:v>
                </c:pt>
                <c:pt idx="914">
                  <c:v>843.12249949017723</c:v>
                </c:pt>
                <c:pt idx="915">
                  <c:v>843.12249949017723</c:v>
                </c:pt>
                <c:pt idx="916">
                  <c:v>843.12249949017723</c:v>
                </c:pt>
                <c:pt idx="917">
                  <c:v>843.12249949017723</c:v>
                </c:pt>
                <c:pt idx="918">
                  <c:v>843.12249949017723</c:v>
                </c:pt>
                <c:pt idx="919">
                  <c:v>843.12249949017723</c:v>
                </c:pt>
                <c:pt idx="920">
                  <c:v>843.12249949017723</c:v>
                </c:pt>
                <c:pt idx="921">
                  <c:v>843.12249949017723</c:v>
                </c:pt>
                <c:pt idx="922">
                  <c:v>843.12249949017723</c:v>
                </c:pt>
                <c:pt idx="923">
                  <c:v>843.12249949017723</c:v>
                </c:pt>
                <c:pt idx="924">
                  <c:v>843.12249949017723</c:v>
                </c:pt>
                <c:pt idx="925">
                  <c:v>843.12249949017723</c:v>
                </c:pt>
                <c:pt idx="926">
                  <c:v>843.12249949017723</c:v>
                </c:pt>
                <c:pt idx="927">
                  <c:v>843.12249949017723</c:v>
                </c:pt>
                <c:pt idx="928">
                  <c:v>843.12249949017723</c:v>
                </c:pt>
                <c:pt idx="929">
                  <c:v>843.12249949017723</c:v>
                </c:pt>
                <c:pt idx="930">
                  <c:v>843.12249949017723</c:v>
                </c:pt>
                <c:pt idx="931">
                  <c:v>843.12249949017723</c:v>
                </c:pt>
                <c:pt idx="932">
                  <c:v>843.12249949017723</c:v>
                </c:pt>
                <c:pt idx="933">
                  <c:v>843.12249949017723</c:v>
                </c:pt>
                <c:pt idx="934">
                  <c:v>843.12249949017723</c:v>
                </c:pt>
                <c:pt idx="935">
                  <c:v>843.12249949017723</c:v>
                </c:pt>
                <c:pt idx="936">
                  <c:v>843.12249949017723</c:v>
                </c:pt>
                <c:pt idx="937">
                  <c:v>843.12249949017723</c:v>
                </c:pt>
                <c:pt idx="938">
                  <c:v>843.12249949017723</c:v>
                </c:pt>
                <c:pt idx="939">
                  <c:v>843.12249949017723</c:v>
                </c:pt>
                <c:pt idx="940">
                  <c:v>843.12249949017723</c:v>
                </c:pt>
                <c:pt idx="941">
                  <c:v>843.12249949017723</c:v>
                </c:pt>
                <c:pt idx="942">
                  <c:v>843.12249949017723</c:v>
                </c:pt>
                <c:pt idx="943">
                  <c:v>843.12249949017723</c:v>
                </c:pt>
                <c:pt idx="944">
                  <c:v>843.12249949017723</c:v>
                </c:pt>
                <c:pt idx="945">
                  <c:v>843.12249949017723</c:v>
                </c:pt>
                <c:pt idx="946">
                  <c:v>843.12249949017723</c:v>
                </c:pt>
                <c:pt idx="947">
                  <c:v>843.12249949017723</c:v>
                </c:pt>
                <c:pt idx="948">
                  <c:v>843.12249949017723</c:v>
                </c:pt>
                <c:pt idx="949">
                  <c:v>843.12249949017723</c:v>
                </c:pt>
                <c:pt idx="950">
                  <c:v>843.12249949017723</c:v>
                </c:pt>
                <c:pt idx="951">
                  <c:v>843.12249949017723</c:v>
                </c:pt>
                <c:pt idx="952">
                  <c:v>843.12249949017723</c:v>
                </c:pt>
                <c:pt idx="953">
                  <c:v>843.12249949017723</c:v>
                </c:pt>
                <c:pt idx="954">
                  <c:v>843.12249949017723</c:v>
                </c:pt>
                <c:pt idx="955">
                  <c:v>843.12249949017723</c:v>
                </c:pt>
                <c:pt idx="956">
                  <c:v>843.12249949017723</c:v>
                </c:pt>
                <c:pt idx="957">
                  <c:v>843.12249949017723</c:v>
                </c:pt>
                <c:pt idx="958">
                  <c:v>843.12249949017723</c:v>
                </c:pt>
                <c:pt idx="959">
                  <c:v>843.12249949017723</c:v>
                </c:pt>
                <c:pt idx="960">
                  <c:v>843.12249949017723</c:v>
                </c:pt>
                <c:pt idx="961">
                  <c:v>843.12249949017723</c:v>
                </c:pt>
                <c:pt idx="962">
                  <c:v>843.12249949017723</c:v>
                </c:pt>
                <c:pt idx="963">
                  <c:v>843.12249949017723</c:v>
                </c:pt>
                <c:pt idx="964">
                  <c:v>843.12249949017723</c:v>
                </c:pt>
                <c:pt idx="965">
                  <c:v>843.12249949017723</c:v>
                </c:pt>
                <c:pt idx="966">
                  <c:v>843.12249949017723</c:v>
                </c:pt>
                <c:pt idx="967">
                  <c:v>843.12249949017723</c:v>
                </c:pt>
                <c:pt idx="968">
                  <c:v>843.12249949017723</c:v>
                </c:pt>
                <c:pt idx="969">
                  <c:v>843.12249949017723</c:v>
                </c:pt>
                <c:pt idx="970">
                  <c:v>843.12249949017723</c:v>
                </c:pt>
                <c:pt idx="971">
                  <c:v>843.12249949017723</c:v>
                </c:pt>
                <c:pt idx="972">
                  <c:v>843.12249949017723</c:v>
                </c:pt>
                <c:pt idx="973">
                  <c:v>843.12249949017723</c:v>
                </c:pt>
                <c:pt idx="974">
                  <c:v>843.12249949017723</c:v>
                </c:pt>
                <c:pt idx="975">
                  <c:v>843.12249949017723</c:v>
                </c:pt>
                <c:pt idx="976">
                  <c:v>843.12249949017723</c:v>
                </c:pt>
                <c:pt idx="977">
                  <c:v>843.12249949017723</c:v>
                </c:pt>
                <c:pt idx="978">
                  <c:v>843.12249949017723</c:v>
                </c:pt>
                <c:pt idx="979">
                  <c:v>843.12249949017723</c:v>
                </c:pt>
                <c:pt idx="980">
                  <c:v>843.12249949017723</c:v>
                </c:pt>
                <c:pt idx="981">
                  <c:v>843.12249949017723</c:v>
                </c:pt>
                <c:pt idx="982">
                  <c:v>843.12249949017723</c:v>
                </c:pt>
                <c:pt idx="983">
                  <c:v>843.12249949017723</c:v>
                </c:pt>
                <c:pt idx="984">
                  <c:v>843.12249949017723</c:v>
                </c:pt>
                <c:pt idx="985">
                  <c:v>843.12249949017723</c:v>
                </c:pt>
                <c:pt idx="986">
                  <c:v>843.12249949017723</c:v>
                </c:pt>
                <c:pt idx="987">
                  <c:v>843.12249949017723</c:v>
                </c:pt>
                <c:pt idx="988">
                  <c:v>843.12249949017723</c:v>
                </c:pt>
                <c:pt idx="989">
                  <c:v>843.12249949017723</c:v>
                </c:pt>
                <c:pt idx="990">
                  <c:v>843.12249949017723</c:v>
                </c:pt>
                <c:pt idx="991">
                  <c:v>843.12249949017723</c:v>
                </c:pt>
                <c:pt idx="992">
                  <c:v>843.12249949017723</c:v>
                </c:pt>
                <c:pt idx="993">
                  <c:v>843.12249949017723</c:v>
                </c:pt>
                <c:pt idx="994">
                  <c:v>843.12249949017723</c:v>
                </c:pt>
                <c:pt idx="995">
                  <c:v>843.12249949017723</c:v>
                </c:pt>
                <c:pt idx="996">
                  <c:v>843.12249949017723</c:v>
                </c:pt>
                <c:pt idx="997">
                  <c:v>843.12249949017723</c:v>
                </c:pt>
                <c:pt idx="998">
                  <c:v>843.12249949017723</c:v>
                </c:pt>
                <c:pt idx="999">
                  <c:v>843.12249949017723</c:v>
                </c:pt>
                <c:pt idx="1000">
                  <c:v>843.12249949017723</c:v>
                </c:pt>
                <c:pt idx="1001">
                  <c:v>843.12249949017723</c:v>
                </c:pt>
                <c:pt idx="1002">
                  <c:v>843.12249949017723</c:v>
                </c:pt>
                <c:pt idx="1003">
                  <c:v>843.12249949017723</c:v>
                </c:pt>
                <c:pt idx="1004">
                  <c:v>843.12249949017723</c:v>
                </c:pt>
                <c:pt idx="1005">
                  <c:v>843.12249949017723</c:v>
                </c:pt>
                <c:pt idx="1006">
                  <c:v>843.12249949017723</c:v>
                </c:pt>
                <c:pt idx="1007">
                  <c:v>843.12249949017723</c:v>
                </c:pt>
                <c:pt idx="1008">
                  <c:v>843.12249949017723</c:v>
                </c:pt>
                <c:pt idx="1009">
                  <c:v>843.12249949017723</c:v>
                </c:pt>
                <c:pt idx="1010">
                  <c:v>843.12249949017723</c:v>
                </c:pt>
                <c:pt idx="1011">
                  <c:v>843.12249949017723</c:v>
                </c:pt>
                <c:pt idx="1012">
                  <c:v>843.12249949017723</c:v>
                </c:pt>
                <c:pt idx="1013">
                  <c:v>843.12249949017723</c:v>
                </c:pt>
                <c:pt idx="1014">
                  <c:v>843.12249949017723</c:v>
                </c:pt>
                <c:pt idx="1015">
                  <c:v>843.12249949017723</c:v>
                </c:pt>
                <c:pt idx="1016">
                  <c:v>843.12249949017723</c:v>
                </c:pt>
                <c:pt idx="1017">
                  <c:v>843.12249949017723</c:v>
                </c:pt>
                <c:pt idx="1018">
                  <c:v>843.12249949017723</c:v>
                </c:pt>
                <c:pt idx="1019">
                  <c:v>843.12249949017723</c:v>
                </c:pt>
                <c:pt idx="1020">
                  <c:v>843.12249949017723</c:v>
                </c:pt>
                <c:pt idx="1021">
                  <c:v>843.12249949017723</c:v>
                </c:pt>
                <c:pt idx="1022">
                  <c:v>843.12249949017723</c:v>
                </c:pt>
                <c:pt idx="1023">
                  <c:v>843.12249949017723</c:v>
                </c:pt>
                <c:pt idx="1024">
                  <c:v>843.12249949017723</c:v>
                </c:pt>
                <c:pt idx="1025">
                  <c:v>843.12249949017723</c:v>
                </c:pt>
                <c:pt idx="1026">
                  <c:v>843.12249949017723</c:v>
                </c:pt>
                <c:pt idx="1027">
                  <c:v>843.12249949017723</c:v>
                </c:pt>
                <c:pt idx="1028">
                  <c:v>843.12249949017723</c:v>
                </c:pt>
                <c:pt idx="1029">
                  <c:v>843.12249949017723</c:v>
                </c:pt>
                <c:pt idx="1030">
                  <c:v>843.12249949017723</c:v>
                </c:pt>
                <c:pt idx="1031">
                  <c:v>843.12249949017723</c:v>
                </c:pt>
                <c:pt idx="1032">
                  <c:v>843.12249949017723</c:v>
                </c:pt>
                <c:pt idx="1033">
                  <c:v>843.12249949017723</c:v>
                </c:pt>
                <c:pt idx="1034">
                  <c:v>843.12249949017723</c:v>
                </c:pt>
                <c:pt idx="1035">
                  <c:v>843.12249949017723</c:v>
                </c:pt>
                <c:pt idx="1036">
                  <c:v>843.12249949017723</c:v>
                </c:pt>
                <c:pt idx="1037">
                  <c:v>843.12249949017723</c:v>
                </c:pt>
                <c:pt idx="1038">
                  <c:v>843.12249949017723</c:v>
                </c:pt>
                <c:pt idx="1039">
                  <c:v>843.12249949017723</c:v>
                </c:pt>
                <c:pt idx="1040">
                  <c:v>843.12249949017723</c:v>
                </c:pt>
                <c:pt idx="1041">
                  <c:v>843.12249949017723</c:v>
                </c:pt>
                <c:pt idx="1042">
                  <c:v>843.12249949017723</c:v>
                </c:pt>
                <c:pt idx="1043">
                  <c:v>843.12249949017723</c:v>
                </c:pt>
                <c:pt idx="1044">
                  <c:v>843.12249949017723</c:v>
                </c:pt>
                <c:pt idx="1045">
                  <c:v>843.12249949017723</c:v>
                </c:pt>
                <c:pt idx="1046">
                  <c:v>843.12249949017723</c:v>
                </c:pt>
                <c:pt idx="1047">
                  <c:v>843.12249949017723</c:v>
                </c:pt>
                <c:pt idx="1048">
                  <c:v>843.12249949017723</c:v>
                </c:pt>
                <c:pt idx="1049">
                  <c:v>843.12249949017723</c:v>
                </c:pt>
                <c:pt idx="1050">
                  <c:v>843.12249949017723</c:v>
                </c:pt>
                <c:pt idx="1051">
                  <c:v>843.12249949017723</c:v>
                </c:pt>
                <c:pt idx="1052">
                  <c:v>843.12249949017723</c:v>
                </c:pt>
                <c:pt idx="1053">
                  <c:v>843.12249949017723</c:v>
                </c:pt>
                <c:pt idx="1054">
                  <c:v>843.12249949017723</c:v>
                </c:pt>
                <c:pt idx="1055">
                  <c:v>843.12249949017723</c:v>
                </c:pt>
                <c:pt idx="1056">
                  <c:v>843.12249949017723</c:v>
                </c:pt>
                <c:pt idx="1057">
                  <c:v>843.12249949017723</c:v>
                </c:pt>
                <c:pt idx="1058">
                  <c:v>843.12249949017723</c:v>
                </c:pt>
                <c:pt idx="1059">
                  <c:v>843.12249949017723</c:v>
                </c:pt>
                <c:pt idx="1060">
                  <c:v>843.12249949017723</c:v>
                </c:pt>
                <c:pt idx="1061">
                  <c:v>843.12249949017723</c:v>
                </c:pt>
                <c:pt idx="1062">
                  <c:v>843.12249949017723</c:v>
                </c:pt>
                <c:pt idx="1063">
                  <c:v>843.12249949017723</c:v>
                </c:pt>
                <c:pt idx="1064">
                  <c:v>843.12249949017723</c:v>
                </c:pt>
                <c:pt idx="1065">
                  <c:v>843.12249949017723</c:v>
                </c:pt>
                <c:pt idx="1066">
                  <c:v>843.12249949017723</c:v>
                </c:pt>
                <c:pt idx="1067">
                  <c:v>843.12249949017723</c:v>
                </c:pt>
                <c:pt idx="1068">
                  <c:v>843.12249949017723</c:v>
                </c:pt>
                <c:pt idx="1069">
                  <c:v>843.12249949017723</c:v>
                </c:pt>
                <c:pt idx="1070">
                  <c:v>843.12249949017723</c:v>
                </c:pt>
                <c:pt idx="1071">
                  <c:v>843.12249949017723</c:v>
                </c:pt>
                <c:pt idx="1072">
                  <c:v>843.12249949017723</c:v>
                </c:pt>
                <c:pt idx="1073">
                  <c:v>843.12249949017723</c:v>
                </c:pt>
                <c:pt idx="1074">
                  <c:v>843.12249949017723</c:v>
                </c:pt>
                <c:pt idx="1075">
                  <c:v>843.12249949017723</c:v>
                </c:pt>
                <c:pt idx="1076">
                  <c:v>843.12249949017723</c:v>
                </c:pt>
                <c:pt idx="1077">
                  <c:v>843.12249949017723</c:v>
                </c:pt>
                <c:pt idx="1078">
                  <c:v>843.12249949017723</c:v>
                </c:pt>
                <c:pt idx="1079">
                  <c:v>843.12249949017723</c:v>
                </c:pt>
                <c:pt idx="1080">
                  <c:v>843.12249949017723</c:v>
                </c:pt>
                <c:pt idx="1081">
                  <c:v>843.12249949017723</c:v>
                </c:pt>
                <c:pt idx="1082">
                  <c:v>843.12249949017723</c:v>
                </c:pt>
                <c:pt idx="1083">
                  <c:v>843.12249949017723</c:v>
                </c:pt>
                <c:pt idx="1084">
                  <c:v>843.12249949017723</c:v>
                </c:pt>
                <c:pt idx="1085">
                  <c:v>843.12249949017723</c:v>
                </c:pt>
                <c:pt idx="1086">
                  <c:v>843.12249949017723</c:v>
                </c:pt>
                <c:pt idx="1087">
                  <c:v>843.12249949017723</c:v>
                </c:pt>
                <c:pt idx="1088">
                  <c:v>843.12249949017723</c:v>
                </c:pt>
                <c:pt idx="1089">
                  <c:v>843.12249949017723</c:v>
                </c:pt>
                <c:pt idx="1090">
                  <c:v>843.12249949017723</c:v>
                </c:pt>
                <c:pt idx="1091">
                  <c:v>843.12249949017723</c:v>
                </c:pt>
                <c:pt idx="1092">
                  <c:v>843.12249949017723</c:v>
                </c:pt>
                <c:pt idx="1093">
                  <c:v>843.12249949017723</c:v>
                </c:pt>
                <c:pt idx="1094">
                  <c:v>843.12249949017723</c:v>
                </c:pt>
                <c:pt idx="1095">
                  <c:v>843.12249949017723</c:v>
                </c:pt>
                <c:pt idx="1096">
                  <c:v>843.12249949017723</c:v>
                </c:pt>
                <c:pt idx="1097">
                  <c:v>843.12249949017723</c:v>
                </c:pt>
                <c:pt idx="1098">
                  <c:v>843.12249949017723</c:v>
                </c:pt>
                <c:pt idx="1099">
                  <c:v>843.12249949017723</c:v>
                </c:pt>
                <c:pt idx="1100">
                  <c:v>843.12249949017723</c:v>
                </c:pt>
                <c:pt idx="1101">
                  <c:v>843.12249949017723</c:v>
                </c:pt>
                <c:pt idx="1102">
                  <c:v>843.12249949017723</c:v>
                </c:pt>
                <c:pt idx="1103">
                  <c:v>843.12249949017723</c:v>
                </c:pt>
                <c:pt idx="1104">
                  <c:v>843.12249949017723</c:v>
                </c:pt>
                <c:pt idx="1105">
                  <c:v>843.12249949017723</c:v>
                </c:pt>
                <c:pt idx="1106">
                  <c:v>843.12249949017723</c:v>
                </c:pt>
                <c:pt idx="1107">
                  <c:v>843.12249949017723</c:v>
                </c:pt>
                <c:pt idx="1108">
                  <c:v>843.12249949017723</c:v>
                </c:pt>
                <c:pt idx="1109">
                  <c:v>843.12249949017723</c:v>
                </c:pt>
                <c:pt idx="1110">
                  <c:v>843.12249949017723</c:v>
                </c:pt>
                <c:pt idx="1111">
                  <c:v>843.12249949017723</c:v>
                </c:pt>
                <c:pt idx="1112">
                  <c:v>843.12249949017723</c:v>
                </c:pt>
                <c:pt idx="1113">
                  <c:v>843.12249949017723</c:v>
                </c:pt>
                <c:pt idx="1114">
                  <c:v>843.12249949017723</c:v>
                </c:pt>
                <c:pt idx="1115">
                  <c:v>843.12249949017723</c:v>
                </c:pt>
                <c:pt idx="1116">
                  <c:v>843.12249949017723</c:v>
                </c:pt>
                <c:pt idx="1117">
                  <c:v>843.12249949017723</c:v>
                </c:pt>
                <c:pt idx="1118">
                  <c:v>843.12249949017723</c:v>
                </c:pt>
                <c:pt idx="1119">
                  <c:v>843.12249949017723</c:v>
                </c:pt>
                <c:pt idx="1120">
                  <c:v>843.12249949017723</c:v>
                </c:pt>
                <c:pt idx="1121">
                  <c:v>843.12249949017723</c:v>
                </c:pt>
                <c:pt idx="1122">
                  <c:v>843.12249949017723</c:v>
                </c:pt>
                <c:pt idx="1123">
                  <c:v>843.12249949017723</c:v>
                </c:pt>
                <c:pt idx="1124">
                  <c:v>843.12249949017723</c:v>
                </c:pt>
                <c:pt idx="1125">
                  <c:v>843.12249949017723</c:v>
                </c:pt>
                <c:pt idx="1126">
                  <c:v>843.12249949017723</c:v>
                </c:pt>
                <c:pt idx="1127">
                  <c:v>843.12249949017723</c:v>
                </c:pt>
                <c:pt idx="1128">
                  <c:v>843.12249949017723</c:v>
                </c:pt>
                <c:pt idx="1129">
                  <c:v>843.12249949017723</c:v>
                </c:pt>
                <c:pt idx="1130">
                  <c:v>843.12249949017723</c:v>
                </c:pt>
                <c:pt idx="1131">
                  <c:v>843.12249949017723</c:v>
                </c:pt>
                <c:pt idx="1132">
                  <c:v>843.12249949017723</c:v>
                </c:pt>
                <c:pt idx="1133">
                  <c:v>843.12249949017723</c:v>
                </c:pt>
                <c:pt idx="1134">
                  <c:v>843.12249949017723</c:v>
                </c:pt>
                <c:pt idx="1135">
                  <c:v>843.12249949017723</c:v>
                </c:pt>
                <c:pt idx="1136">
                  <c:v>843.12249949017723</c:v>
                </c:pt>
                <c:pt idx="1137">
                  <c:v>843.12249949017723</c:v>
                </c:pt>
                <c:pt idx="1138">
                  <c:v>843.12249949017723</c:v>
                </c:pt>
                <c:pt idx="1139">
                  <c:v>843.12249949017723</c:v>
                </c:pt>
                <c:pt idx="1140">
                  <c:v>843.12249949017723</c:v>
                </c:pt>
                <c:pt idx="1141">
                  <c:v>843.12249949017723</c:v>
                </c:pt>
                <c:pt idx="1142">
                  <c:v>843.12249949017723</c:v>
                </c:pt>
                <c:pt idx="1143">
                  <c:v>843.12249949017723</c:v>
                </c:pt>
                <c:pt idx="1144">
                  <c:v>843.12249949017723</c:v>
                </c:pt>
                <c:pt idx="1145">
                  <c:v>843.12249949017723</c:v>
                </c:pt>
                <c:pt idx="1146">
                  <c:v>843.12249949017723</c:v>
                </c:pt>
                <c:pt idx="1147">
                  <c:v>843.12249949017723</c:v>
                </c:pt>
                <c:pt idx="1148">
                  <c:v>843.12249949017723</c:v>
                </c:pt>
                <c:pt idx="1149">
                  <c:v>843.12249949017723</c:v>
                </c:pt>
                <c:pt idx="1150">
                  <c:v>843.12249949017723</c:v>
                </c:pt>
                <c:pt idx="1151">
                  <c:v>843.12249949017723</c:v>
                </c:pt>
                <c:pt idx="1152">
                  <c:v>843.12249949017723</c:v>
                </c:pt>
                <c:pt idx="1153">
                  <c:v>843.12249949017723</c:v>
                </c:pt>
                <c:pt idx="1154">
                  <c:v>843.12249949017723</c:v>
                </c:pt>
                <c:pt idx="1155">
                  <c:v>843.12249949017723</c:v>
                </c:pt>
                <c:pt idx="1156">
                  <c:v>843.12249949017723</c:v>
                </c:pt>
                <c:pt idx="1157">
                  <c:v>843.12249949017723</c:v>
                </c:pt>
                <c:pt idx="1158">
                  <c:v>843.12249949017723</c:v>
                </c:pt>
                <c:pt idx="1159">
                  <c:v>843.12249949017723</c:v>
                </c:pt>
                <c:pt idx="1160">
                  <c:v>843.12249949017723</c:v>
                </c:pt>
                <c:pt idx="1161">
                  <c:v>843.12249949017723</c:v>
                </c:pt>
                <c:pt idx="1162">
                  <c:v>843.12249949017723</c:v>
                </c:pt>
                <c:pt idx="1163">
                  <c:v>843.12249949017723</c:v>
                </c:pt>
                <c:pt idx="1164">
                  <c:v>843.12249949017723</c:v>
                </c:pt>
                <c:pt idx="1165">
                  <c:v>843.12249949017723</c:v>
                </c:pt>
                <c:pt idx="1166">
                  <c:v>843.12249949017723</c:v>
                </c:pt>
                <c:pt idx="1167">
                  <c:v>843.12249949017723</c:v>
                </c:pt>
                <c:pt idx="1168">
                  <c:v>843.12249949017723</c:v>
                </c:pt>
                <c:pt idx="1169">
                  <c:v>843.12249949017723</c:v>
                </c:pt>
                <c:pt idx="1170">
                  <c:v>843.12249949017723</c:v>
                </c:pt>
                <c:pt idx="1171">
                  <c:v>843.12249949017723</c:v>
                </c:pt>
                <c:pt idx="1172">
                  <c:v>843.12249949017723</c:v>
                </c:pt>
                <c:pt idx="1173">
                  <c:v>843.12249949017723</c:v>
                </c:pt>
                <c:pt idx="1174">
                  <c:v>843.12249949017723</c:v>
                </c:pt>
                <c:pt idx="1175">
                  <c:v>843.12249949017723</c:v>
                </c:pt>
                <c:pt idx="1176">
                  <c:v>843.12249949017723</c:v>
                </c:pt>
                <c:pt idx="1177">
                  <c:v>843.12249949017723</c:v>
                </c:pt>
                <c:pt idx="1178">
                  <c:v>843.12249949017723</c:v>
                </c:pt>
                <c:pt idx="1179">
                  <c:v>843.12249949017723</c:v>
                </c:pt>
                <c:pt idx="1180">
                  <c:v>843.12249949017723</c:v>
                </c:pt>
                <c:pt idx="1181">
                  <c:v>843.12249949017723</c:v>
                </c:pt>
                <c:pt idx="1182">
                  <c:v>843.12249949017723</c:v>
                </c:pt>
                <c:pt idx="1183">
                  <c:v>843.12249949017723</c:v>
                </c:pt>
                <c:pt idx="1184">
                  <c:v>843.12249949017723</c:v>
                </c:pt>
                <c:pt idx="1185">
                  <c:v>843.12249949017723</c:v>
                </c:pt>
                <c:pt idx="1186">
                  <c:v>843.12249949017723</c:v>
                </c:pt>
                <c:pt idx="1187">
                  <c:v>843.12249949017723</c:v>
                </c:pt>
                <c:pt idx="1188">
                  <c:v>843.12249949017723</c:v>
                </c:pt>
                <c:pt idx="1189">
                  <c:v>843.12249949017723</c:v>
                </c:pt>
                <c:pt idx="1190">
                  <c:v>843.12249949017723</c:v>
                </c:pt>
                <c:pt idx="1191">
                  <c:v>843.12249949017723</c:v>
                </c:pt>
                <c:pt idx="1192">
                  <c:v>843.12249949017723</c:v>
                </c:pt>
                <c:pt idx="1193">
                  <c:v>843.12249949017723</c:v>
                </c:pt>
                <c:pt idx="1194">
                  <c:v>843.12249949017723</c:v>
                </c:pt>
                <c:pt idx="1195">
                  <c:v>843.12249949017723</c:v>
                </c:pt>
                <c:pt idx="1196">
                  <c:v>843.12249949017723</c:v>
                </c:pt>
                <c:pt idx="1197">
                  <c:v>843.12249949017723</c:v>
                </c:pt>
                <c:pt idx="1198">
                  <c:v>843.12249949017723</c:v>
                </c:pt>
                <c:pt idx="1199">
                  <c:v>843.12249949017723</c:v>
                </c:pt>
                <c:pt idx="1200">
                  <c:v>843.12249949017723</c:v>
                </c:pt>
                <c:pt idx="1201">
                  <c:v>843.12249949017723</c:v>
                </c:pt>
                <c:pt idx="1202">
                  <c:v>843.12249949017723</c:v>
                </c:pt>
                <c:pt idx="1203">
                  <c:v>843.12249949017723</c:v>
                </c:pt>
                <c:pt idx="1204">
                  <c:v>843.12249949017723</c:v>
                </c:pt>
                <c:pt idx="1205">
                  <c:v>843.12249949017723</c:v>
                </c:pt>
                <c:pt idx="1206">
                  <c:v>843.12249949017723</c:v>
                </c:pt>
                <c:pt idx="1207">
                  <c:v>843.12249949017723</c:v>
                </c:pt>
                <c:pt idx="1208">
                  <c:v>843.12249949017723</c:v>
                </c:pt>
                <c:pt idx="1209">
                  <c:v>843.12249949017723</c:v>
                </c:pt>
                <c:pt idx="1210">
                  <c:v>843.12249949017723</c:v>
                </c:pt>
                <c:pt idx="1211">
                  <c:v>843.12249949017723</c:v>
                </c:pt>
                <c:pt idx="1212">
                  <c:v>843.12249949017723</c:v>
                </c:pt>
                <c:pt idx="1213">
                  <c:v>843.12249949017723</c:v>
                </c:pt>
                <c:pt idx="1214">
                  <c:v>843.12249949017723</c:v>
                </c:pt>
                <c:pt idx="1215">
                  <c:v>843.12249949017723</c:v>
                </c:pt>
                <c:pt idx="1216">
                  <c:v>843.12249949017723</c:v>
                </c:pt>
                <c:pt idx="1217">
                  <c:v>843.12249949017723</c:v>
                </c:pt>
                <c:pt idx="1218">
                  <c:v>843.12249949017723</c:v>
                </c:pt>
                <c:pt idx="1219">
                  <c:v>843.12249949017723</c:v>
                </c:pt>
                <c:pt idx="1220">
                  <c:v>843.12249949017723</c:v>
                </c:pt>
                <c:pt idx="1221">
                  <c:v>843.12249949017723</c:v>
                </c:pt>
                <c:pt idx="1222">
                  <c:v>843.12249949017723</c:v>
                </c:pt>
                <c:pt idx="1223">
                  <c:v>843.12249949017723</c:v>
                </c:pt>
                <c:pt idx="1224">
                  <c:v>843.12249949017723</c:v>
                </c:pt>
                <c:pt idx="1225">
                  <c:v>843.12249949017723</c:v>
                </c:pt>
                <c:pt idx="1226">
                  <c:v>843.12249949017723</c:v>
                </c:pt>
                <c:pt idx="1227">
                  <c:v>843.12249949017723</c:v>
                </c:pt>
                <c:pt idx="1228">
                  <c:v>843.12249949017723</c:v>
                </c:pt>
                <c:pt idx="1229">
                  <c:v>843.12249949017723</c:v>
                </c:pt>
                <c:pt idx="1230">
                  <c:v>843.12249949017723</c:v>
                </c:pt>
                <c:pt idx="1231">
                  <c:v>843.12249949017723</c:v>
                </c:pt>
                <c:pt idx="1232">
                  <c:v>843.12249949017723</c:v>
                </c:pt>
                <c:pt idx="1233">
                  <c:v>843.12249949017723</c:v>
                </c:pt>
                <c:pt idx="1234">
                  <c:v>843.12249949017723</c:v>
                </c:pt>
                <c:pt idx="1235">
                  <c:v>843.12249949017723</c:v>
                </c:pt>
                <c:pt idx="1236">
                  <c:v>843.12249949017723</c:v>
                </c:pt>
                <c:pt idx="1237">
                  <c:v>843.12249949017723</c:v>
                </c:pt>
                <c:pt idx="1238">
                  <c:v>843.12249949017723</c:v>
                </c:pt>
                <c:pt idx="1239">
                  <c:v>843.12249949017723</c:v>
                </c:pt>
                <c:pt idx="1240">
                  <c:v>843.12249949017723</c:v>
                </c:pt>
                <c:pt idx="1241">
                  <c:v>843.12249949017723</c:v>
                </c:pt>
                <c:pt idx="1242">
                  <c:v>843.12249949017723</c:v>
                </c:pt>
                <c:pt idx="1243">
                  <c:v>843.12249949017723</c:v>
                </c:pt>
                <c:pt idx="1244">
                  <c:v>843.12249949017723</c:v>
                </c:pt>
                <c:pt idx="1245">
                  <c:v>843.12249949017723</c:v>
                </c:pt>
                <c:pt idx="1246">
                  <c:v>843.12249949017723</c:v>
                </c:pt>
                <c:pt idx="1247">
                  <c:v>843.12249949017723</c:v>
                </c:pt>
                <c:pt idx="1248">
                  <c:v>843.12249949017723</c:v>
                </c:pt>
                <c:pt idx="1249">
                  <c:v>843.12249949017723</c:v>
                </c:pt>
                <c:pt idx="1250">
                  <c:v>843.12249949017723</c:v>
                </c:pt>
                <c:pt idx="1251">
                  <c:v>843.12249949017723</c:v>
                </c:pt>
                <c:pt idx="1252">
                  <c:v>843.12249949017723</c:v>
                </c:pt>
                <c:pt idx="1253">
                  <c:v>843.12249949017723</c:v>
                </c:pt>
                <c:pt idx="1254">
                  <c:v>843.12249949017723</c:v>
                </c:pt>
                <c:pt idx="1255">
                  <c:v>843.12249949017723</c:v>
                </c:pt>
                <c:pt idx="1256">
                  <c:v>843.12249949017723</c:v>
                </c:pt>
                <c:pt idx="1257">
                  <c:v>843.12249949017723</c:v>
                </c:pt>
                <c:pt idx="1258">
                  <c:v>843.12249949017723</c:v>
                </c:pt>
                <c:pt idx="1259">
                  <c:v>843.12249949017723</c:v>
                </c:pt>
                <c:pt idx="1260">
                  <c:v>843.12249949017723</c:v>
                </c:pt>
                <c:pt idx="1261">
                  <c:v>843.12249949017723</c:v>
                </c:pt>
                <c:pt idx="1262">
                  <c:v>843.12249949017723</c:v>
                </c:pt>
                <c:pt idx="1263">
                  <c:v>843.12249949017723</c:v>
                </c:pt>
                <c:pt idx="1264">
                  <c:v>843.12249949017723</c:v>
                </c:pt>
                <c:pt idx="1265">
                  <c:v>843.12249949017723</c:v>
                </c:pt>
                <c:pt idx="1266">
                  <c:v>843.12249949017723</c:v>
                </c:pt>
                <c:pt idx="1267">
                  <c:v>843.12249949017723</c:v>
                </c:pt>
                <c:pt idx="1268">
                  <c:v>843.12249949017723</c:v>
                </c:pt>
                <c:pt idx="1269">
                  <c:v>843.12249949017723</c:v>
                </c:pt>
                <c:pt idx="1270">
                  <c:v>843.12249949017723</c:v>
                </c:pt>
                <c:pt idx="1271">
                  <c:v>843.12249949017723</c:v>
                </c:pt>
                <c:pt idx="1272">
                  <c:v>843.12249949017723</c:v>
                </c:pt>
                <c:pt idx="1273">
                  <c:v>843.12249949017723</c:v>
                </c:pt>
                <c:pt idx="1274">
                  <c:v>843.12249949017723</c:v>
                </c:pt>
                <c:pt idx="1275">
                  <c:v>843.12249949017723</c:v>
                </c:pt>
                <c:pt idx="1276">
                  <c:v>843.12249949017723</c:v>
                </c:pt>
                <c:pt idx="1277">
                  <c:v>843.12249949017723</c:v>
                </c:pt>
                <c:pt idx="1278">
                  <c:v>843.12249949017723</c:v>
                </c:pt>
                <c:pt idx="1279">
                  <c:v>843.12249949017723</c:v>
                </c:pt>
                <c:pt idx="1280">
                  <c:v>843.12249949017723</c:v>
                </c:pt>
                <c:pt idx="1281">
                  <c:v>843.12249949017723</c:v>
                </c:pt>
                <c:pt idx="1282">
                  <c:v>843.12249949017723</c:v>
                </c:pt>
                <c:pt idx="1283">
                  <c:v>843.12249949017723</c:v>
                </c:pt>
                <c:pt idx="1284">
                  <c:v>843.12249949017723</c:v>
                </c:pt>
                <c:pt idx="1285">
                  <c:v>843.12249949017723</c:v>
                </c:pt>
                <c:pt idx="1286">
                  <c:v>843.12249949017723</c:v>
                </c:pt>
                <c:pt idx="1287">
                  <c:v>843.12249949017723</c:v>
                </c:pt>
                <c:pt idx="1288">
                  <c:v>843.12249949017723</c:v>
                </c:pt>
                <c:pt idx="1289">
                  <c:v>843.12249949017723</c:v>
                </c:pt>
                <c:pt idx="1290">
                  <c:v>843.12249949017723</c:v>
                </c:pt>
                <c:pt idx="1291">
                  <c:v>843.12249949017723</c:v>
                </c:pt>
                <c:pt idx="1292">
                  <c:v>843.12249949017723</c:v>
                </c:pt>
                <c:pt idx="1293">
                  <c:v>843.12249949017723</c:v>
                </c:pt>
                <c:pt idx="1294">
                  <c:v>843.12249949017723</c:v>
                </c:pt>
                <c:pt idx="1295">
                  <c:v>843.12249949017723</c:v>
                </c:pt>
                <c:pt idx="1296">
                  <c:v>843.12249949017723</c:v>
                </c:pt>
                <c:pt idx="1297">
                  <c:v>843.12249949017723</c:v>
                </c:pt>
                <c:pt idx="1298">
                  <c:v>843.12249949017723</c:v>
                </c:pt>
                <c:pt idx="1299">
                  <c:v>843.12249949017723</c:v>
                </c:pt>
                <c:pt idx="1300">
                  <c:v>843.12249949017723</c:v>
                </c:pt>
                <c:pt idx="1301">
                  <c:v>843.12249949017723</c:v>
                </c:pt>
                <c:pt idx="1302">
                  <c:v>843.12249949017723</c:v>
                </c:pt>
                <c:pt idx="1303">
                  <c:v>843.12249949017723</c:v>
                </c:pt>
                <c:pt idx="1304">
                  <c:v>843.12249949017723</c:v>
                </c:pt>
                <c:pt idx="1305">
                  <c:v>843.12249949017723</c:v>
                </c:pt>
                <c:pt idx="1306">
                  <c:v>843.12249949017723</c:v>
                </c:pt>
                <c:pt idx="1307">
                  <c:v>843.12249949017723</c:v>
                </c:pt>
                <c:pt idx="1308">
                  <c:v>843.12249949017723</c:v>
                </c:pt>
                <c:pt idx="1309">
                  <c:v>843.12249949017723</c:v>
                </c:pt>
                <c:pt idx="1310">
                  <c:v>843.12249949017723</c:v>
                </c:pt>
                <c:pt idx="1311">
                  <c:v>843.12249949017723</c:v>
                </c:pt>
                <c:pt idx="1312">
                  <c:v>843.12249949017723</c:v>
                </c:pt>
                <c:pt idx="1313">
                  <c:v>843.12249949017723</c:v>
                </c:pt>
                <c:pt idx="1314">
                  <c:v>843.12249949017723</c:v>
                </c:pt>
                <c:pt idx="1315">
                  <c:v>843.12249949017723</c:v>
                </c:pt>
                <c:pt idx="1316">
                  <c:v>843.12249949017723</c:v>
                </c:pt>
                <c:pt idx="1317">
                  <c:v>843.12249949017723</c:v>
                </c:pt>
                <c:pt idx="1318">
                  <c:v>843.12249949017723</c:v>
                </c:pt>
                <c:pt idx="1319">
                  <c:v>843.12249949017723</c:v>
                </c:pt>
                <c:pt idx="1320">
                  <c:v>843.12249949017723</c:v>
                </c:pt>
                <c:pt idx="1321">
                  <c:v>843.12249949017723</c:v>
                </c:pt>
                <c:pt idx="1322">
                  <c:v>843.12249949017723</c:v>
                </c:pt>
                <c:pt idx="1323">
                  <c:v>843.12249949017723</c:v>
                </c:pt>
                <c:pt idx="1324">
                  <c:v>843.12249949017723</c:v>
                </c:pt>
                <c:pt idx="1325">
                  <c:v>843.12249949017723</c:v>
                </c:pt>
                <c:pt idx="1326">
                  <c:v>843.12249949017723</c:v>
                </c:pt>
                <c:pt idx="1327">
                  <c:v>843.12249949017723</c:v>
                </c:pt>
                <c:pt idx="1328">
                  <c:v>843.12249949017723</c:v>
                </c:pt>
                <c:pt idx="1329">
                  <c:v>843.12249949017723</c:v>
                </c:pt>
                <c:pt idx="1330">
                  <c:v>843.12249949017723</c:v>
                </c:pt>
                <c:pt idx="1331">
                  <c:v>843.12249949017723</c:v>
                </c:pt>
                <c:pt idx="1332">
                  <c:v>843.12249949017723</c:v>
                </c:pt>
                <c:pt idx="1333">
                  <c:v>843.12249949017723</c:v>
                </c:pt>
                <c:pt idx="1334">
                  <c:v>843.12249949017723</c:v>
                </c:pt>
                <c:pt idx="1335">
                  <c:v>843.12249949017723</c:v>
                </c:pt>
                <c:pt idx="1336">
                  <c:v>843.12249949017723</c:v>
                </c:pt>
                <c:pt idx="1337">
                  <c:v>843.12249949017723</c:v>
                </c:pt>
                <c:pt idx="1338">
                  <c:v>843.12249949017723</c:v>
                </c:pt>
                <c:pt idx="1339">
                  <c:v>843.12249949017723</c:v>
                </c:pt>
                <c:pt idx="1340">
                  <c:v>843.12249949017723</c:v>
                </c:pt>
                <c:pt idx="1341">
                  <c:v>843.12249949017723</c:v>
                </c:pt>
                <c:pt idx="1342">
                  <c:v>843.12249949017723</c:v>
                </c:pt>
                <c:pt idx="1343">
                  <c:v>843.12249949017723</c:v>
                </c:pt>
                <c:pt idx="1344">
                  <c:v>843.12249949017723</c:v>
                </c:pt>
                <c:pt idx="1345">
                  <c:v>843.12249949017723</c:v>
                </c:pt>
                <c:pt idx="1346">
                  <c:v>843.12249949017723</c:v>
                </c:pt>
                <c:pt idx="1347">
                  <c:v>843.12249949017723</c:v>
                </c:pt>
                <c:pt idx="1348">
                  <c:v>843.12249949017723</c:v>
                </c:pt>
                <c:pt idx="1349">
                  <c:v>843.12249949017723</c:v>
                </c:pt>
                <c:pt idx="1350">
                  <c:v>843.12249949017723</c:v>
                </c:pt>
                <c:pt idx="1351">
                  <c:v>843.12249949017723</c:v>
                </c:pt>
                <c:pt idx="1352">
                  <c:v>843.12249949017723</c:v>
                </c:pt>
                <c:pt idx="1353">
                  <c:v>843.12249949017723</c:v>
                </c:pt>
                <c:pt idx="1354">
                  <c:v>843.12249949017723</c:v>
                </c:pt>
                <c:pt idx="1355">
                  <c:v>843.12249949017723</c:v>
                </c:pt>
                <c:pt idx="1356">
                  <c:v>843.12249949017723</c:v>
                </c:pt>
                <c:pt idx="1357">
                  <c:v>843.12249949017723</c:v>
                </c:pt>
                <c:pt idx="1358">
                  <c:v>843.12249949017723</c:v>
                </c:pt>
                <c:pt idx="1359">
                  <c:v>843.12249949017723</c:v>
                </c:pt>
                <c:pt idx="1360">
                  <c:v>843.12249949017723</c:v>
                </c:pt>
                <c:pt idx="1361">
                  <c:v>843.12249949017723</c:v>
                </c:pt>
                <c:pt idx="1362">
                  <c:v>843.12249949017723</c:v>
                </c:pt>
                <c:pt idx="1363">
                  <c:v>843.12249949017723</c:v>
                </c:pt>
                <c:pt idx="1364">
                  <c:v>843.12249949017723</c:v>
                </c:pt>
                <c:pt idx="1365">
                  <c:v>843.12249949017723</c:v>
                </c:pt>
                <c:pt idx="1366">
                  <c:v>843.12249949017723</c:v>
                </c:pt>
                <c:pt idx="1367">
                  <c:v>843.12249949017723</c:v>
                </c:pt>
                <c:pt idx="1368">
                  <c:v>843.12249949017723</c:v>
                </c:pt>
                <c:pt idx="1369">
                  <c:v>843.12249949017723</c:v>
                </c:pt>
                <c:pt idx="1370">
                  <c:v>843.12249949017723</c:v>
                </c:pt>
                <c:pt idx="1371">
                  <c:v>843.12249949017723</c:v>
                </c:pt>
                <c:pt idx="1372">
                  <c:v>843.12249949017723</c:v>
                </c:pt>
                <c:pt idx="1373">
                  <c:v>843.12249949017723</c:v>
                </c:pt>
                <c:pt idx="1374">
                  <c:v>843.12249949017723</c:v>
                </c:pt>
                <c:pt idx="1375">
                  <c:v>843.12249949017723</c:v>
                </c:pt>
                <c:pt idx="1376">
                  <c:v>843.12249949017723</c:v>
                </c:pt>
                <c:pt idx="1377">
                  <c:v>843.12249949017723</c:v>
                </c:pt>
                <c:pt idx="1378">
                  <c:v>843.12249949017723</c:v>
                </c:pt>
                <c:pt idx="1379">
                  <c:v>843.12249949017723</c:v>
                </c:pt>
                <c:pt idx="1380">
                  <c:v>843.12249949017723</c:v>
                </c:pt>
                <c:pt idx="1381">
                  <c:v>843.12249949017723</c:v>
                </c:pt>
                <c:pt idx="1382">
                  <c:v>843.12249949017723</c:v>
                </c:pt>
                <c:pt idx="1383">
                  <c:v>843.12249949017723</c:v>
                </c:pt>
                <c:pt idx="1384">
                  <c:v>843.12249949017723</c:v>
                </c:pt>
                <c:pt idx="1385">
                  <c:v>843.12249949017723</c:v>
                </c:pt>
                <c:pt idx="1386">
                  <c:v>843.12249949017723</c:v>
                </c:pt>
                <c:pt idx="1387">
                  <c:v>843.12249949017723</c:v>
                </c:pt>
                <c:pt idx="1388">
                  <c:v>843.12249949017723</c:v>
                </c:pt>
                <c:pt idx="1389">
                  <c:v>843.12249949017723</c:v>
                </c:pt>
                <c:pt idx="1390">
                  <c:v>843.12249949017723</c:v>
                </c:pt>
                <c:pt idx="1391">
                  <c:v>843.12249949017723</c:v>
                </c:pt>
                <c:pt idx="1392">
                  <c:v>843.12249949017723</c:v>
                </c:pt>
                <c:pt idx="1393">
                  <c:v>843.12249949017723</c:v>
                </c:pt>
                <c:pt idx="1394">
                  <c:v>843.12249949017723</c:v>
                </c:pt>
                <c:pt idx="1395">
                  <c:v>843.12249949017723</c:v>
                </c:pt>
                <c:pt idx="1396">
                  <c:v>843.12249949017723</c:v>
                </c:pt>
                <c:pt idx="1397">
                  <c:v>843.12249949017723</c:v>
                </c:pt>
                <c:pt idx="1398">
                  <c:v>843.12249949017723</c:v>
                </c:pt>
                <c:pt idx="1399">
                  <c:v>843.12249949017723</c:v>
                </c:pt>
                <c:pt idx="1400">
                  <c:v>843.12249949017723</c:v>
                </c:pt>
                <c:pt idx="1401">
                  <c:v>843.12249949017723</c:v>
                </c:pt>
                <c:pt idx="1402">
                  <c:v>843.12249949017723</c:v>
                </c:pt>
                <c:pt idx="1403">
                  <c:v>843.12249949017723</c:v>
                </c:pt>
                <c:pt idx="1404">
                  <c:v>843.12249949017723</c:v>
                </c:pt>
                <c:pt idx="1405">
                  <c:v>843.12249949017723</c:v>
                </c:pt>
                <c:pt idx="1406">
                  <c:v>843.12249949017723</c:v>
                </c:pt>
                <c:pt idx="1407">
                  <c:v>843.12249949017723</c:v>
                </c:pt>
                <c:pt idx="1408">
                  <c:v>843.12249949017723</c:v>
                </c:pt>
                <c:pt idx="1409">
                  <c:v>843.12249949017723</c:v>
                </c:pt>
                <c:pt idx="1410">
                  <c:v>843.12249949017723</c:v>
                </c:pt>
                <c:pt idx="1411">
                  <c:v>843.12249949017723</c:v>
                </c:pt>
                <c:pt idx="1412">
                  <c:v>843.12249949017723</c:v>
                </c:pt>
                <c:pt idx="1413">
                  <c:v>843.12249949017723</c:v>
                </c:pt>
                <c:pt idx="1414">
                  <c:v>843.12249949017723</c:v>
                </c:pt>
                <c:pt idx="1415">
                  <c:v>843.12249949017723</c:v>
                </c:pt>
                <c:pt idx="1416">
                  <c:v>843.12249949017723</c:v>
                </c:pt>
                <c:pt idx="1417">
                  <c:v>843.12249949017723</c:v>
                </c:pt>
                <c:pt idx="1418">
                  <c:v>843.12249949017723</c:v>
                </c:pt>
                <c:pt idx="1419">
                  <c:v>843.12249949017723</c:v>
                </c:pt>
                <c:pt idx="1420">
                  <c:v>843.12249949017723</c:v>
                </c:pt>
                <c:pt idx="1421">
                  <c:v>843.12249949017723</c:v>
                </c:pt>
                <c:pt idx="1422">
                  <c:v>843.12249949017723</c:v>
                </c:pt>
                <c:pt idx="1423">
                  <c:v>843.12249949017723</c:v>
                </c:pt>
                <c:pt idx="1424">
                  <c:v>843.12249949017723</c:v>
                </c:pt>
                <c:pt idx="1425">
                  <c:v>843.12249949017723</c:v>
                </c:pt>
                <c:pt idx="1426">
                  <c:v>843.12249949017723</c:v>
                </c:pt>
                <c:pt idx="1427">
                  <c:v>843.12249949017723</c:v>
                </c:pt>
                <c:pt idx="1428">
                  <c:v>843.12249949017723</c:v>
                </c:pt>
                <c:pt idx="1429">
                  <c:v>843.12249949017723</c:v>
                </c:pt>
                <c:pt idx="1430">
                  <c:v>843.12249949017723</c:v>
                </c:pt>
                <c:pt idx="1431">
                  <c:v>843.12249949017723</c:v>
                </c:pt>
                <c:pt idx="1432">
                  <c:v>843.12249949017723</c:v>
                </c:pt>
                <c:pt idx="1433">
                  <c:v>843.12249949017723</c:v>
                </c:pt>
                <c:pt idx="1434">
                  <c:v>843.12249949017723</c:v>
                </c:pt>
                <c:pt idx="1435">
                  <c:v>843.12249949017723</c:v>
                </c:pt>
                <c:pt idx="1436">
                  <c:v>843.12249949017723</c:v>
                </c:pt>
                <c:pt idx="1437">
                  <c:v>843.12249949017723</c:v>
                </c:pt>
                <c:pt idx="1438">
                  <c:v>843.12249949017723</c:v>
                </c:pt>
                <c:pt idx="1439">
                  <c:v>843.12249949017723</c:v>
                </c:pt>
                <c:pt idx="1440">
                  <c:v>843.12249949017723</c:v>
                </c:pt>
                <c:pt idx="1441">
                  <c:v>843.12249949017723</c:v>
                </c:pt>
                <c:pt idx="1442">
                  <c:v>843.12249949017723</c:v>
                </c:pt>
                <c:pt idx="1443">
                  <c:v>843.12249949017723</c:v>
                </c:pt>
                <c:pt idx="1444">
                  <c:v>843.12249949017723</c:v>
                </c:pt>
                <c:pt idx="1445">
                  <c:v>843.12249949017723</c:v>
                </c:pt>
                <c:pt idx="1446">
                  <c:v>843.12249949017723</c:v>
                </c:pt>
                <c:pt idx="1447">
                  <c:v>843.12249949017723</c:v>
                </c:pt>
                <c:pt idx="1448">
                  <c:v>843.12249949017723</c:v>
                </c:pt>
                <c:pt idx="1449">
                  <c:v>843.12249949017723</c:v>
                </c:pt>
                <c:pt idx="1450">
                  <c:v>843.12249949017723</c:v>
                </c:pt>
                <c:pt idx="1451">
                  <c:v>843.12249949017723</c:v>
                </c:pt>
                <c:pt idx="1452">
                  <c:v>843.12249949017723</c:v>
                </c:pt>
                <c:pt idx="1453">
                  <c:v>843.12249949017723</c:v>
                </c:pt>
                <c:pt idx="1454">
                  <c:v>843.12249949017723</c:v>
                </c:pt>
                <c:pt idx="1455">
                  <c:v>843.12249949017723</c:v>
                </c:pt>
                <c:pt idx="1456">
                  <c:v>843.12249949017723</c:v>
                </c:pt>
                <c:pt idx="1457">
                  <c:v>843.12249949017723</c:v>
                </c:pt>
                <c:pt idx="1458">
                  <c:v>843.12249949017723</c:v>
                </c:pt>
                <c:pt idx="1459">
                  <c:v>843.12249949017723</c:v>
                </c:pt>
                <c:pt idx="1460">
                  <c:v>843.12249949017723</c:v>
                </c:pt>
                <c:pt idx="1461">
                  <c:v>843.12249949017723</c:v>
                </c:pt>
                <c:pt idx="1462">
                  <c:v>843.12249949017723</c:v>
                </c:pt>
                <c:pt idx="1463">
                  <c:v>843.12249949017723</c:v>
                </c:pt>
                <c:pt idx="1464">
                  <c:v>843.12249949017723</c:v>
                </c:pt>
                <c:pt idx="1465">
                  <c:v>843.12249949017723</c:v>
                </c:pt>
                <c:pt idx="1466">
                  <c:v>843.12249949017723</c:v>
                </c:pt>
                <c:pt idx="1467">
                  <c:v>843.12249949017723</c:v>
                </c:pt>
                <c:pt idx="1468">
                  <c:v>843.12249949017723</c:v>
                </c:pt>
                <c:pt idx="1469">
                  <c:v>843.12249949017723</c:v>
                </c:pt>
                <c:pt idx="1470">
                  <c:v>843.12249949017723</c:v>
                </c:pt>
                <c:pt idx="1471">
                  <c:v>843.12249949017723</c:v>
                </c:pt>
                <c:pt idx="1472">
                  <c:v>843.12249949017723</c:v>
                </c:pt>
                <c:pt idx="1473">
                  <c:v>843.12249949017723</c:v>
                </c:pt>
                <c:pt idx="1474">
                  <c:v>843.12249949017723</c:v>
                </c:pt>
                <c:pt idx="1475">
                  <c:v>843.12249949017723</c:v>
                </c:pt>
                <c:pt idx="1476">
                  <c:v>843.12249949017723</c:v>
                </c:pt>
                <c:pt idx="1477">
                  <c:v>843.12249949017723</c:v>
                </c:pt>
                <c:pt idx="1478">
                  <c:v>843.12249949017723</c:v>
                </c:pt>
                <c:pt idx="1479">
                  <c:v>843.12249949017723</c:v>
                </c:pt>
                <c:pt idx="1480">
                  <c:v>843.12249949017723</c:v>
                </c:pt>
                <c:pt idx="1481">
                  <c:v>843.12249949017723</c:v>
                </c:pt>
                <c:pt idx="1482">
                  <c:v>843.12249949017723</c:v>
                </c:pt>
                <c:pt idx="1483">
                  <c:v>843.12249949017723</c:v>
                </c:pt>
                <c:pt idx="1484">
                  <c:v>843.12249949017723</c:v>
                </c:pt>
                <c:pt idx="1485">
                  <c:v>843.12249949017723</c:v>
                </c:pt>
                <c:pt idx="1486">
                  <c:v>843.12249949017723</c:v>
                </c:pt>
                <c:pt idx="1487">
                  <c:v>843.12249949017723</c:v>
                </c:pt>
                <c:pt idx="1488">
                  <c:v>843.12249949017723</c:v>
                </c:pt>
                <c:pt idx="1489">
                  <c:v>843.12249949017723</c:v>
                </c:pt>
                <c:pt idx="1490">
                  <c:v>843.12249949017723</c:v>
                </c:pt>
                <c:pt idx="1491">
                  <c:v>843.12249949017723</c:v>
                </c:pt>
                <c:pt idx="1492">
                  <c:v>843.12249949017723</c:v>
                </c:pt>
                <c:pt idx="1493">
                  <c:v>843.12249949017723</c:v>
                </c:pt>
                <c:pt idx="1494">
                  <c:v>843.12249949017723</c:v>
                </c:pt>
                <c:pt idx="1495">
                  <c:v>843.12249949017723</c:v>
                </c:pt>
                <c:pt idx="1496">
                  <c:v>843.12249949017723</c:v>
                </c:pt>
                <c:pt idx="1497">
                  <c:v>843.12249949017723</c:v>
                </c:pt>
                <c:pt idx="1498">
                  <c:v>843.12249949017723</c:v>
                </c:pt>
                <c:pt idx="1499">
                  <c:v>843.12249949017723</c:v>
                </c:pt>
                <c:pt idx="1500">
                  <c:v>843.12249949017723</c:v>
                </c:pt>
                <c:pt idx="1501">
                  <c:v>843.12249949017723</c:v>
                </c:pt>
                <c:pt idx="1502">
                  <c:v>843.12249949017723</c:v>
                </c:pt>
                <c:pt idx="1503">
                  <c:v>843.12249949017723</c:v>
                </c:pt>
                <c:pt idx="1504">
                  <c:v>843.12249949017723</c:v>
                </c:pt>
                <c:pt idx="1505">
                  <c:v>843.12249949017723</c:v>
                </c:pt>
                <c:pt idx="1506">
                  <c:v>843.12249949017723</c:v>
                </c:pt>
                <c:pt idx="1507">
                  <c:v>843.12249949017723</c:v>
                </c:pt>
                <c:pt idx="1508">
                  <c:v>843.12249949017723</c:v>
                </c:pt>
                <c:pt idx="1509">
                  <c:v>843.12249949017723</c:v>
                </c:pt>
                <c:pt idx="1510">
                  <c:v>843.12249949017723</c:v>
                </c:pt>
                <c:pt idx="1511">
                  <c:v>843.12249949017723</c:v>
                </c:pt>
                <c:pt idx="1512">
                  <c:v>843.12249949017723</c:v>
                </c:pt>
                <c:pt idx="1513">
                  <c:v>843.12249949017723</c:v>
                </c:pt>
                <c:pt idx="1514">
                  <c:v>843.12249949017723</c:v>
                </c:pt>
                <c:pt idx="1515">
                  <c:v>843.12249949017723</c:v>
                </c:pt>
                <c:pt idx="1516">
                  <c:v>843.12249949017723</c:v>
                </c:pt>
                <c:pt idx="1517">
                  <c:v>843.12249949017723</c:v>
                </c:pt>
                <c:pt idx="1518">
                  <c:v>843.12249949017723</c:v>
                </c:pt>
                <c:pt idx="1519">
                  <c:v>843.12249949017723</c:v>
                </c:pt>
                <c:pt idx="1520">
                  <c:v>843.12249949017723</c:v>
                </c:pt>
                <c:pt idx="1521">
                  <c:v>843.12249949017723</c:v>
                </c:pt>
                <c:pt idx="1522">
                  <c:v>843.12249949017723</c:v>
                </c:pt>
                <c:pt idx="1523">
                  <c:v>843.12249949017723</c:v>
                </c:pt>
                <c:pt idx="1524">
                  <c:v>843.12249949017723</c:v>
                </c:pt>
                <c:pt idx="1525">
                  <c:v>843.12249949017723</c:v>
                </c:pt>
                <c:pt idx="1526">
                  <c:v>843.12249949017723</c:v>
                </c:pt>
                <c:pt idx="1527">
                  <c:v>843.12249949017723</c:v>
                </c:pt>
                <c:pt idx="1528">
                  <c:v>843.12249949017723</c:v>
                </c:pt>
                <c:pt idx="1529">
                  <c:v>843.12249949017723</c:v>
                </c:pt>
                <c:pt idx="1530">
                  <c:v>843.12249949017723</c:v>
                </c:pt>
                <c:pt idx="1531">
                  <c:v>843.12249949017723</c:v>
                </c:pt>
                <c:pt idx="1532">
                  <c:v>843.12249949017723</c:v>
                </c:pt>
                <c:pt idx="1533">
                  <c:v>843.12249949017723</c:v>
                </c:pt>
                <c:pt idx="1534">
                  <c:v>843.12249949017723</c:v>
                </c:pt>
                <c:pt idx="1535">
                  <c:v>843.12249949017723</c:v>
                </c:pt>
                <c:pt idx="1536">
                  <c:v>843.12249949017723</c:v>
                </c:pt>
                <c:pt idx="1537">
                  <c:v>843.12249949017723</c:v>
                </c:pt>
                <c:pt idx="1538">
                  <c:v>843.12249949017723</c:v>
                </c:pt>
                <c:pt idx="1539">
                  <c:v>843.12249949017723</c:v>
                </c:pt>
                <c:pt idx="1540">
                  <c:v>843.12249949017723</c:v>
                </c:pt>
                <c:pt idx="1541">
                  <c:v>843.12249949017723</c:v>
                </c:pt>
                <c:pt idx="1542">
                  <c:v>843.12249949017723</c:v>
                </c:pt>
                <c:pt idx="1543">
                  <c:v>843.12249949017723</c:v>
                </c:pt>
                <c:pt idx="1544">
                  <c:v>843.12249949017723</c:v>
                </c:pt>
                <c:pt idx="1545">
                  <c:v>843.12249949017723</c:v>
                </c:pt>
                <c:pt idx="1546">
                  <c:v>843.12249949017723</c:v>
                </c:pt>
                <c:pt idx="1547">
                  <c:v>843.12249949017723</c:v>
                </c:pt>
                <c:pt idx="1548">
                  <c:v>843.12249949017723</c:v>
                </c:pt>
                <c:pt idx="1549">
                  <c:v>843.12249949017723</c:v>
                </c:pt>
                <c:pt idx="1550">
                  <c:v>843.12249949017723</c:v>
                </c:pt>
                <c:pt idx="1551">
                  <c:v>843.12249949017723</c:v>
                </c:pt>
                <c:pt idx="1552">
                  <c:v>843.12249949017723</c:v>
                </c:pt>
                <c:pt idx="1553">
                  <c:v>843.12249949017723</c:v>
                </c:pt>
                <c:pt idx="1554">
                  <c:v>843.12249949017723</c:v>
                </c:pt>
                <c:pt idx="1555">
                  <c:v>843.12249949017723</c:v>
                </c:pt>
                <c:pt idx="1556">
                  <c:v>843.12249949017723</c:v>
                </c:pt>
                <c:pt idx="1557">
                  <c:v>843.12249949017723</c:v>
                </c:pt>
                <c:pt idx="1558">
                  <c:v>843.12249949017723</c:v>
                </c:pt>
                <c:pt idx="1559">
                  <c:v>843.12249949017723</c:v>
                </c:pt>
                <c:pt idx="1560">
                  <c:v>843.12249949017723</c:v>
                </c:pt>
                <c:pt idx="1561">
                  <c:v>843.12249949017723</c:v>
                </c:pt>
                <c:pt idx="1562">
                  <c:v>843.12249949017723</c:v>
                </c:pt>
                <c:pt idx="1563">
                  <c:v>843.12249949017723</c:v>
                </c:pt>
                <c:pt idx="1564">
                  <c:v>843.12249949017723</c:v>
                </c:pt>
                <c:pt idx="1565">
                  <c:v>843.12249949017723</c:v>
                </c:pt>
                <c:pt idx="1566">
                  <c:v>843.12249949017723</c:v>
                </c:pt>
                <c:pt idx="1567">
                  <c:v>843.12249949017723</c:v>
                </c:pt>
                <c:pt idx="1568">
                  <c:v>843.12249949017723</c:v>
                </c:pt>
                <c:pt idx="1569">
                  <c:v>843.12249949017723</c:v>
                </c:pt>
                <c:pt idx="1570">
                  <c:v>843.12249949017723</c:v>
                </c:pt>
                <c:pt idx="1571">
                  <c:v>843.12249949017723</c:v>
                </c:pt>
                <c:pt idx="1572">
                  <c:v>843.12249949017723</c:v>
                </c:pt>
                <c:pt idx="1573">
                  <c:v>843.12249949017723</c:v>
                </c:pt>
                <c:pt idx="1574">
                  <c:v>843.12249949017723</c:v>
                </c:pt>
                <c:pt idx="1575">
                  <c:v>843.12249949017723</c:v>
                </c:pt>
                <c:pt idx="1576">
                  <c:v>843.12249949017723</c:v>
                </c:pt>
                <c:pt idx="1577">
                  <c:v>843.12249949017723</c:v>
                </c:pt>
                <c:pt idx="1578">
                  <c:v>843.12249949017723</c:v>
                </c:pt>
                <c:pt idx="1579">
                  <c:v>843.12249949017723</c:v>
                </c:pt>
                <c:pt idx="1580">
                  <c:v>843.12249949017723</c:v>
                </c:pt>
                <c:pt idx="1581">
                  <c:v>843.12249949017723</c:v>
                </c:pt>
                <c:pt idx="1582">
                  <c:v>843.12249949017723</c:v>
                </c:pt>
                <c:pt idx="1583">
                  <c:v>843.12249949017723</c:v>
                </c:pt>
                <c:pt idx="1584">
                  <c:v>843.12249949017723</c:v>
                </c:pt>
                <c:pt idx="1585">
                  <c:v>843.12249949017723</c:v>
                </c:pt>
                <c:pt idx="1586">
                  <c:v>843.12249949017723</c:v>
                </c:pt>
                <c:pt idx="1587">
                  <c:v>843.12249949017723</c:v>
                </c:pt>
                <c:pt idx="1588">
                  <c:v>843.12249949017723</c:v>
                </c:pt>
                <c:pt idx="1589">
                  <c:v>843.12249949017723</c:v>
                </c:pt>
                <c:pt idx="1590">
                  <c:v>843.12249949017723</c:v>
                </c:pt>
                <c:pt idx="1591">
                  <c:v>843.12249949017723</c:v>
                </c:pt>
                <c:pt idx="1592">
                  <c:v>843.12249949017723</c:v>
                </c:pt>
                <c:pt idx="1593">
                  <c:v>843.12249949017723</c:v>
                </c:pt>
                <c:pt idx="1594">
                  <c:v>843.12249949017723</c:v>
                </c:pt>
                <c:pt idx="1595">
                  <c:v>843.12249949017723</c:v>
                </c:pt>
                <c:pt idx="1596">
                  <c:v>843.12249949017723</c:v>
                </c:pt>
                <c:pt idx="1597">
                  <c:v>843.12249949017723</c:v>
                </c:pt>
                <c:pt idx="1598">
                  <c:v>843.12249949017723</c:v>
                </c:pt>
                <c:pt idx="1599">
                  <c:v>843.12249949017723</c:v>
                </c:pt>
                <c:pt idx="1600">
                  <c:v>843.12249949017723</c:v>
                </c:pt>
                <c:pt idx="1601">
                  <c:v>843.12249949017723</c:v>
                </c:pt>
                <c:pt idx="1602">
                  <c:v>843.12249949017723</c:v>
                </c:pt>
                <c:pt idx="1603">
                  <c:v>843.12249949017723</c:v>
                </c:pt>
                <c:pt idx="1604">
                  <c:v>843.12249949017723</c:v>
                </c:pt>
                <c:pt idx="1605">
                  <c:v>843.12249949017723</c:v>
                </c:pt>
                <c:pt idx="1606">
                  <c:v>843.12249949017723</c:v>
                </c:pt>
                <c:pt idx="1607">
                  <c:v>843.12249949017723</c:v>
                </c:pt>
                <c:pt idx="1608">
                  <c:v>843.12249949017723</c:v>
                </c:pt>
                <c:pt idx="1609">
                  <c:v>843.12249949017723</c:v>
                </c:pt>
                <c:pt idx="1610">
                  <c:v>843.12249949017723</c:v>
                </c:pt>
                <c:pt idx="1611">
                  <c:v>843.12249949017723</c:v>
                </c:pt>
                <c:pt idx="1612">
                  <c:v>843.12249949017723</c:v>
                </c:pt>
                <c:pt idx="1613">
                  <c:v>843.12249949017723</c:v>
                </c:pt>
                <c:pt idx="1614">
                  <c:v>843.12249949017723</c:v>
                </c:pt>
                <c:pt idx="1615">
                  <c:v>843.12249949017723</c:v>
                </c:pt>
                <c:pt idx="1616">
                  <c:v>843.12249949017723</c:v>
                </c:pt>
                <c:pt idx="1617">
                  <c:v>843.12249949017723</c:v>
                </c:pt>
                <c:pt idx="1618">
                  <c:v>843.12249949017723</c:v>
                </c:pt>
                <c:pt idx="1619">
                  <c:v>843.12249949017723</c:v>
                </c:pt>
                <c:pt idx="1620">
                  <c:v>843.12249949017723</c:v>
                </c:pt>
                <c:pt idx="1621">
                  <c:v>843.12249949017723</c:v>
                </c:pt>
                <c:pt idx="1622">
                  <c:v>843.12249949017723</c:v>
                </c:pt>
                <c:pt idx="1623">
                  <c:v>843.12249949017723</c:v>
                </c:pt>
                <c:pt idx="1624">
                  <c:v>843.12249949017723</c:v>
                </c:pt>
                <c:pt idx="1625">
                  <c:v>843.12249949017723</c:v>
                </c:pt>
                <c:pt idx="1626">
                  <c:v>843.12249949017723</c:v>
                </c:pt>
                <c:pt idx="1627">
                  <c:v>843.12249949017723</c:v>
                </c:pt>
                <c:pt idx="1628">
                  <c:v>843.12249949017723</c:v>
                </c:pt>
                <c:pt idx="1629">
                  <c:v>843.12249949017723</c:v>
                </c:pt>
                <c:pt idx="1630">
                  <c:v>843.12249949017723</c:v>
                </c:pt>
                <c:pt idx="1631">
                  <c:v>843.12249949017723</c:v>
                </c:pt>
                <c:pt idx="1632">
                  <c:v>843.12249949017723</c:v>
                </c:pt>
                <c:pt idx="1633">
                  <c:v>843.12249949017723</c:v>
                </c:pt>
                <c:pt idx="1634">
                  <c:v>843.12249949017723</c:v>
                </c:pt>
                <c:pt idx="1635">
                  <c:v>843.12249949017723</c:v>
                </c:pt>
                <c:pt idx="1636">
                  <c:v>843.12249949017723</c:v>
                </c:pt>
                <c:pt idx="1637">
                  <c:v>843.12249949017723</c:v>
                </c:pt>
                <c:pt idx="1638">
                  <c:v>843.12249949017723</c:v>
                </c:pt>
                <c:pt idx="1639">
                  <c:v>843.12249949017723</c:v>
                </c:pt>
                <c:pt idx="1640">
                  <c:v>843.12249949017723</c:v>
                </c:pt>
                <c:pt idx="1641">
                  <c:v>843.12249949017723</c:v>
                </c:pt>
                <c:pt idx="1642">
                  <c:v>843.12249949017723</c:v>
                </c:pt>
                <c:pt idx="1643">
                  <c:v>843.12249949017723</c:v>
                </c:pt>
                <c:pt idx="1644">
                  <c:v>843.12249949017723</c:v>
                </c:pt>
                <c:pt idx="1645">
                  <c:v>843.12249949017723</c:v>
                </c:pt>
                <c:pt idx="1646">
                  <c:v>843.12249949017723</c:v>
                </c:pt>
                <c:pt idx="1647">
                  <c:v>843.12249949017723</c:v>
                </c:pt>
                <c:pt idx="1648">
                  <c:v>843.12249949017723</c:v>
                </c:pt>
                <c:pt idx="1649">
                  <c:v>843.12249949017723</c:v>
                </c:pt>
                <c:pt idx="1650">
                  <c:v>843.12249949017723</c:v>
                </c:pt>
                <c:pt idx="1651">
                  <c:v>843.12249949017723</c:v>
                </c:pt>
                <c:pt idx="1652">
                  <c:v>843.12249949017723</c:v>
                </c:pt>
                <c:pt idx="1653">
                  <c:v>843.12249949017723</c:v>
                </c:pt>
                <c:pt idx="1654">
                  <c:v>843.12249949017723</c:v>
                </c:pt>
                <c:pt idx="1655">
                  <c:v>843.12249949017723</c:v>
                </c:pt>
                <c:pt idx="1656">
                  <c:v>843.12249949017723</c:v>
                </c:pt>
                <c:pt idx="1657">
                  <c:v>843.12249949017723</c:v>
                </c:pt>
                <c:pt idx="1658">
                  <c:v>843.12249949017723</c:v>
                </c:pt>
                <c:pt idx="1659">
                  <c:v>843.12249949017723</c:v>
                </c:pt>
                <c:pt idx="1660">
                  <c:v>843.12249949017723</c:v>
                </c:pt>
                <c:pt idx="1661">
                  <c:v>843.12249949017723</c:v>
                </c:pt>
                <c:pt idx="1662">
                  <c:v>843.12249949017723</c:v>
                </c:pt>
                <c:pt idx="1663">
                  <c:v>843.12249949017723</c:v>
                </c:pt>
                <c:pt idx="1664">
                  <c:v>843.12249949017723</c:v>
                </c:pt>
                <c:pt idx="1665">
                  <c:v>843.12249949017723</c:v>
                </c:pt>
                <c:pt idx="1666">
                  <c:v>843.12249949017723</c:v>
                </c:pt>
                <c:pt idx="1667">
                  <c:v>843.12249949017723</c:v>
                </c:pt>
                <c:pt idx="1668">
                  <c:v>843.12249949017723</c:v>
                </c:pt>
                <c:pt idx="1669">
                  <c:v>843.12249949017723</c:v>
                </c:pt>
                <c:pt idx="1670">
                  <c:v>843.12249949017723</c:v>
                </c:pt>
                <c:pt idx="1671">
                  <c:v>843.12249949017723</c:v>
                </c:pt>
                <c:pt idx="1672">
                  <c:v>843.12249949017723</c:v>
                </c:pt>
                <c:pt idx="1673">
                  <c:v>843.12249949017723</c:v>
                </c:pt>
                <c:pt idx="1674">
                  <c:v>843.12249949017723</c:v>
                </c:pt>
                <c:pt idx="1675">
                  <c:v>843.12249949017723</c:v>
                </c:pt>
                <c:pt idx="1676">
                  <c:v>843.12249949017723</c:v>
                </c:pt>
                <c:pt idx="1677">
                  <c:v>843.12249949017723</c:v>
                </c:pt>
                <c:pt idx="1678">
                  <c:v>843.12249949017723</c:v>
                </c:pt>
                <c:pt idx="1679">
                  <c:v>843.12249949017723</c:v>
                </c:pt>
                <c:pt idx="1680">
                  <c:v>843.12249949017723</c:v>
                </c:pt>
                <c:pt idx="1681">
                  <c:v>843.12249949017723</c:v>
                </c:pt>
                <c:pt idx="1682">
                  <c:v>843.12249949017723</c:v>
                </c:pt>
                <c:pt idx="1683">
                  <c:v>843.12249949017723</c:v>
                </c:pt>
                <c:pt idx="1684">
                  <c:v>843.12249949017723</c:v>
                </c:pt>
                <c:pt idx="1685">
                  <c:v>843.12249949017723</c:v>
                </c:pt>
                <c:pt idx="1686">
                  <c:v>843.12249949017723</c:v>
                </c:pt>
                <c:pt idx="1687">
                  <c:v>843.12249949017723</c:v>
                </c:pt>
                <c:pt idx="1688">
                  <c:v>843.12249949017723</c:v>
                </c:pt>
                <c:pt idx="1689">
                  <c:v>843.12249949017723</c:v>
                </c:pt>
                <c:pt idx="1690">
                  <c:v>843.12249949017723</c:v>
                </c:pt>
                <c:pt idx="1691">
                  <c:v>843.12249949017723</c:v>
                </c:pt>
                <c:pt idx="1692">
                  <c:v>843.12249949017723</c:v>
                </c:pt>
                <c:pt idx="1693">
                  <c:v>843.12249949017723</c:v>
                </c:pt>
                <c:pt idx="1694">
                  <c:v>843.12249949017723</c:v>
                </c:pt>
                <c:pt idx="1695">
                  <c:v>843.12249949017723</c:v>
                </c:pt>
                <c:pt idx="1696">
                  <c:v>843.12249949017723</c:v>
                </c:pt>
                <c:pt idx="1697">
                  <c:v>843.12249949017723</c:v>
                </c:pt>
                <c:pt idx="1698">
                  <c:v>843.12249949017723</c:v>
                </c:pt>
                <c:pt idx="1699">
                  <c:v>843.12249949017723</c:v>
                </c:pt>
                <c:pt idx="1700">
                  <c:v>843.12249949017723</c:v>
                </c:pt>
                <c:pt idx="1701">
                  <c:v>843.12249949017723</c:v>
                </c:pt>
                <c:pt idx="1702">
                  <c:v>843.12249949017723</c:v>
                </c:pt>
                <c:pt idx="1703">
                  <c:v>843.12249949017723</c:v>
                </c:pt>
                <c:pt idx="1704">
                  <c:v>843.12249949017723</c:v>
                </c:pt>
                <c:pt idx="1705">
                  <c:v>843.12249949017723</c:v>
                </c:pt>
                <c:pt idx="1706">
                  <c:v>843.12249949017723</c:v>
                </c:pt>
                <c:pt idx="1707">
                  <c:v>843.12249949017723</c:v>
                </c:pt>
                <c:pt idx="1708">
                  <c:v>843.12249949017723</c:v>
                </c:pt>
                <c:pt idx="1709">
                  <c:v>843.12249949017723</c:v>
                </c:pt>
                <c:pt idx="1710">
                  <c:v>843.12249949017723</c:v>
                </c:pt>
                <c:pt idx="1711">
                  <c:v>843.12249949017723</c:v>
                </c:pt>
                <c:pt idx="1712">
                  <c:v>843.12249949017723</c:v>
                </c:pt>
                <c:pt idx="1713">
                  <c:v>843.12249949017723</c:v>
                </c:pt>
                <c:pt idx="1714">
                  <c:v>843.12249949017723</c:v>
                </c:pt>
                <c:pt idx="1715">
                  <c:v>843.12249949017723</c:v>
                </c:pt>
                <c:pt idx="1716">
                  <c:v>843.12249949017723</c:v>
                </c:pt>
                <c:pt idx="1717">
                  <c:v>843.12249949017723</c:v>
                </c:pt>
                <c:pt idx="1718">
                  <c:v>843.12249949017723</c:v>
                </c:pt>
                <c:pt idx="1719">
                  <c:v>843.12249949017723</c:v>
                </c:pt>
                <c:pt idx="1720">
                  <c:v>843.12249949017723</c:v>
                </c:pt>
                <c:pt idx="1721">
                  <c:v>843.12249949017723</c:v>
                </c:pt>
                <c:pt idx="1722">
                  <c:v>843.12249949017723</c:v>
                </c:pt>
                <c:pt idx="1723">
                  <c:v>843.12249949017723</c:v>
                </c:pt>
                <c:pt idx="1724">
                  <c:v>843.12249949017723</c:v>
                </c:pt>
                <c:pt idx="1725">
                  <c:v>843.12249949017723</c:v>
                </c:pt>
                <c:pt idx="1726">
                  <c:v>843.12249949017723</c:v>
                </c:pt>
                <c:pt idx="1727">
                  <c:v>843.12249949017723</c:v>
                </c:pt>
                <c:pt idx="1728">
                  <c:v>843.12249949017723</c:v>
                </c:pt>
                <c:pt idx="1729">
                  <c:v>843.12249949017723</c:v>
                </c:pt>
                <c:pt idx="1730">
                  <c:v>843.12249949017723</c:v>
                </c:pt>
                <c:pt idx="1731">
                  <c:v>843.12249949017723</c:v>
                </c:pt>
                <c:pt idx="1732">
                  <c:v>843.12249949017723</c:v>
                </c:pt>
                <c:pt idx="1733">
                  <c:v>843.12249949017723</c:v>
                </c:pt>
                <c:pt idx="1734">
                  <c:v>843.12249949017723</c:v>
                </c:pt>
                <c:pt idx="1735">
                  <c:v>843.12249949017723</c:v>
                </c:pt>
                <c:pt idx="1736">
                  <c:v>843.12249949017723</c:v>
                </c:pt>
                <c:pt idx="1737">
                  <c:v>843.12249949017723</c:v>
                </c:pt>
                <c:pt idx="1738">
                  <c:v>843.12249949017723</c:v>
                </c:pt>
                <c:pt idx="1739">
                  <c:v>843.12249949017723</c:v>
                </c:pt>
                <c:pt idx="1740">
                  <c:v>843.12249949017723</c:v>
                </c:pt>
                <c:pt idx="1741">
                  <c:v>843.12249949017723</c:v>
                </c:pt>
                <c:pt idx="1742">
                  <c:v>843.12249949017723</c:v>
                </c:pt>
                <c:pt idx="1743">
                  <c:v>843.12249949017723</c:v>
                </c:pt>
                <c:pt idx="1744">
                  <c:v>843.12249949017723</c:v>
                </c:pt>
                <c:pt idx="1745">
                  <c:v>843.12249949017723</c:v>
                </c:pt>
                <c:pt idx="1746">
                  <c:v>843.12249949017723</c:v>
                </c:pt>
                <c:pt idx="1747">
                  <c:v>843.12249949017723</c:v>
                </c:pt>
                <c:pt idx="1748">
                  <c:v>843.12249949017723</c:v>
                </c:pt>
                <c:pt idx="1749">
                  <c:v>843.12249949017723</c:v>
                </c:pt>
                <c:pt idx="1750">
                  <c:v>843.12249949017723</c:v>
                </c:pt>
                <c:pt idx="1751">
                  <c:v>843.12249949017723</c:v>
                </c:pt>
                <c:pt idx="1752">
                  <c:v>843.12249949017723</c:v>
                </c:pt>
                <c:pt idx="1753">
                  <c:v>843.12249949017723</c:v>
                </c:pt>
                <c:pt idx="1754">
                  <c:v>843.12249949017723</c:v>
                </c:pt>
                <c:pt idx="1755">
                  <c:v>843.12249949017723</c:v>
                </c:pt>
                <c:pt idx="1756">
                  <c:v>843.12249949017723</c:v>
                </c:pt>
                <c:pt idx="1757">
                  <c:v>843.12249949017723</c:v>
                </c:pt>
                <c:pt idx="1758">
                  <c:v>843.12249949017723</c:v>
                </c:pt>
                <c:pt idx="1759">
                  <c:v>843.12249949017723</c:v>
                </c:pt>
                <c:pt idx="1760">
                  <c:v>843.12249949017723</c:v>
                </c:pt>
                <c:pt idx="1761">
                  <c:v>843.12249949017723</c:v>
                </c:pt>
                <c:pt idx="1762">
                  <c:v>843.12249949017723</c:v>
                </c:pt>
                <c:pt idx="1763">
                  <c:v>843.12249949017723</c:v>
                </c:pt>
                <c:pt idx="1764">
                  <c:v>843.12249949017723</c:v>
                </c:pt>
                <c:pt idx="1765">
                  <c:v>843.12249949017723</c:v>
                </c:pt>
                <c:pt idx="1766">
                  <c:v>843.12249949017723</c:v>
                </c:pt>
                <c:pt idx="1767">
                  <c:v>843.12249949017723</c:v>
                </c:pt>
                <c:pt idx="1768">
                  <c:v>843.12249949017723</c:v>
                </c:pt>
                <c:pt idx="1769">
                  <c:v>843.12249949017723</c:v>
                </c:pt>
                <c:pt idx="1770">
                  <c:v>843.12249949017723</c:v>
                </c:pt>
                <c:pt idx="1771">
                  <c:v>843.12249949017723</c:v>
                </c:pt>
                <c:pt idx="1772">
                  <c:v>843.12249949017723</c:v>
                </c:pt>
                <c:pt idx="1773">
                  <c:v>843.12249949017723</c:v>
                </c:pt>
                <c:pt idx="1774">
                  <c:v>843.12249949017723</c:v>
                </c:pt>
                <c:pt idx="1775">
                  <c:v>843.12249949017723</c:v>
                </c:pt>
                <c:pt idx="1776">
                  <c:v>843.12249949017723</c:v>
                </c:pt>
                <c:pt idx="1777">
                  <c:v>843.12249949017723</c:v>
                </c:pt>
                <c:pt idx="1778">
                  <c:v>843.12249949017723</c:v>
                </c:pt>
                <c:pt idx="1779">
                  <c:v>843.12249949017723</c:v>
                </c:pt>
                <c:pt idx="1780">
                  <c:v>843.12249949017723</c:v>
                </c:pt>
                <c:pt idx="1781">
                  <c:v>843.12249949017723</c:v>
                </c:pt>
                <c:pt idx="1782">
                  <c:v>843.12249949017723</c:v>
                </c:pt>
                <c:pt idx="1783">
                  <c:v>843.12249949017723</c:v>
                </c:pt>
                <c:pt idx="1784">
                  <c:v>843.12249949017723</c:v>
                </c:pt>
                <c:pt idx="1785">
                  <c:v>843.12249949017723</c:v>
                </c:pt>
                <c:pt idx="1786">
                  <c:v>843.12249949017723</c:v>
                </c:pt>
                <c:pt idx="1787">
                  <c:v>843.12249949017723</c:v>
                </c:pt>
                <c:pt idx="1788">
                  <c:v>843.12249949017723</c:v>
                </c:pt>
                <c:pt idx="1789">
                  <c:v>843.12249949017723</c:v>
                </c:pt>
                <c:pt idx="1790">
                  <c:v>843.12249949017723</c:v>
                </c:pt>
                <c:pt idx="1791">
                  <c:v>843.12249949017723</c:v>
                </c:pt>
                <c:pt idx="1792">
                  <c:v>843.12249949017723</c:v>
                </c:pt>
                <c:pt idx="1793">
                  <c:v>843.12249949017723</c:v>
                </c:pt>
                <c:pt idx="1794">
                  <c:v>843.12249949017723</c:v>
                </c:pt>
                <c:pt idx="1795">
                  <c:v>843.12249949017723</c:v>
                </c:pt>
                <c:pt idx="1796">
                  <c:v>843.12249949017723</c:v>
                </c:pt>
                <c:pt idx="1797">
                  <c:v>843.12249949017723</c:v>
                </c:pt>
                <c:pt idx="1798">
                  <c:v>843.12249949017723</c:v>
                </c:pt>
                <c:pt idx="1799">
                  <c:v>843.12249949017723</c:v>
                </c:pt>
                <c:pt idx="1800">
                  <c:v>843.12249949017723</c:v>
                </c:pt>
                <c:pt idx="1801">
                  <c:v>843.12249949017723</c:v>
                </c:pt>
                <c:pt idx="1802">
                  <c:v>843.12249949017723</c:v>
                </c:pt>
                <c:pt idx="1803">
                  <c:v>843.12249949017723</c:v>
                </c:pt>
                <c:pt idx="1804">
                  <c:v>843.12249949017723</c:v>
                </c:pt>
                <c:pt idx="1805">
                  <c:v>843.12249949017723</c:v>
                </c:pt>
                <c:pt idx="1806">
                  <c:v>843.12249949017723</c:v>
                </c:pt>
                <c:pt idx="1807">
                  <c:v>843.12249949017723</c:v>
                </c:pt>
                <c:pt idx="1808">
                  <c:v>843.12249949017723</c:v>
                </c:pt>
                <c:pt idx="1809">
                  <c:v>843.12249949017723</c:v>
                </c:pt>
                <c:pt idx="1810">
                  <c:v>843.12249949017723</c:v>
                </c:pt>
                <c:pt idx="1811">
                  <c:v>843.12249949017723</c:v>
                </c:pt>
                <c:pt idx="1812">
                  <c:v>843.12249949017723</c:v>
                </c:pt>
                <c:pt idx="1813">
                  <c:v>843.12249949017723</c:v>
                </c:pt>
                <c:pt idx="1814">
                  <c:v>843.12249949017723</c:v>
                </c:pt>
                <c:pt idx="1815">
                  <c:v>843.12249949017723</c:v>
                </c:pt>
                <c:pt idx="1816">
                  <c:v>843.12249949017723</c:v>
                </c:pt>
                <c:pt idx="1817">
                  <c:v>843.12249949017723</c:v>
                </c:pt>
                <c:pt idx="1818">
                  <c:v>843.12249949017723</c:v>
                </c:pt>
                <c:pt idx="1819">
                  <c:v>843.12249949017723</c:v>
                </c:pt>
                <c:pt idx="1820">
                  <c:v>843.12249949017723</c:v>
                </c:pt>
                <c:pt idx="1821">
                  <c:v>843.12249949017723</c:v>
                </c:pt>
                <c:pt idx="1822">
                  <c:v>843.12249949017723</c:v>
                </c:pt>
                <c:pt idx="1823">
                  <c:v>843.12249949017723</c:v>
                </c:pt>
                <c:pt idx="1824">
                  <c:v>843.12249949017723</c:v>
                </c:pt>
                <c:pt idx="1825">
                  <c:v>843.12249949017723</c:v>
                </c:pt>
                <c:pt idx="1826">
                  <c:v>843.12249949017723</c:v>
                </c:pt>
                <c:pt idx="1827">
                  <c:v>843.12249949017723</c:v>
                </c:pt>
                <c:pt idx="1828">
                  <c:v>843.12249949017723</c:v>
                </c:pt>
                <c:pt idx="1829">
                  <c:v>843.12249949017723</c:v>
                </c:pt>
                <c:pt idx="1830">
                  <c:v>843.12249949017723</c:v>
                </c:pt>
                <c:pt idx="1831">
                  <c:v>843.12249949017723</c:v>
                </c:pt>
                <c:pt idx="1832">
                  <c:v>843.12249949017723</c:v>
                </c:pt>
                <c:pt idx="1833">
                  <c:v>843.12249949017723</c:v>
                </c:pt>
                <c:pt idx="1834">
                  <c:v>843.12249949017723</c:v>
                </c:pt>
                <c:pt idx="1835">
                  <c:v>843.12249949017723</c:v>
                </c:pt>
                <c:pt idx="1836">
                  <c:v>843.12249949017723</c:v>
                </c:pt>
                <c:pt idx="1837">
                  <c:v>843.12249949017723</c:v>
                </c:pt>
                <c:pt idx="1838">
                  <c:v>843.12249949017723</c:v>
                </c:pt>
                <c:pt idx="1839">
                  <c:v>843.12249949017723</c:v>
                </c:pt>
                <c:pt idx="1840">
                  <c:v>843.12249949017723</c:v>
                </c:pt>
                <c:pt idx="1841">
                  <c:v>843.12249949017723</c:v>
                </c:pt>
                <c:pt idx="1842">
                  <c:v>843.12249949017723</c:v>
                </c:pt>
                <c:pt idx="1843">
                  <c:v>843.12249949017723</c:v>
                </c:pt>
                <c:pt idx="1844">
                  <c:v>843.12249949017723</c:v>
                </c:pt>
                <c:pt idx="1845">
                  <c:v>843.12249949017723</c:v>
                </c:pt>
                <c:pt idx="1846">
                  <c:v>843.12249949017723</c:v>
                </c:pt>
                <c:pt idx="1847">
                  <c:v>843.12249949017723</c:v>
                </c:pt>
                <c:pt idx="1848">
                  <c:v>843.12249949017723</c:v>
                </c:pt>
                <c:pt idx="1849">
                  <c:v>843.12249949017723</c:v>
                </c:pt>
                <c:pt idx="1850">
                  <c:v>843.12249949017723</c:v>
                </c:pt>
                <c:pt idx="1851">
                  <c:v>843.12249949017723</c:v>
                </c:pt>
                <c:pt idx="1852">
                  <c:v>843.12249949017723</c:v>
                </c:pt>
                <c:pt idx="1853">
                  <c:v>843.12249949017723</c:v>
                </c:pt>
                <c:pt idx="1854">
                  <c:v>843.12249949017723</c:v>
                </c:pt>
                <c:pt idx="1855">
                  <c:v>843.12249949017723</c:v>
                </c:pt>
                <c:pt idx="1856">
                  <c:v>843.12249949017723</c:v>
                </c:pt>
                <c:pt idx="1857">
                  <c:v>843.12249949017723</c:v>
                </c:pt>
                <c:pt idx="1858">
                  <c:v>843.12249949017723</c:v>
                </c:pt>
                <c:pt idx="1859">
                  <c:v>843.12249949017723</c:v>
                </c:pt>
                <c:pt idx="1860">
                  <c:v>843.12249949017723</c:v>
                </c:pt>
                <c:pt idx="1861">
                  <c:v>843.12249949017723</c:v>
                </c:pt>
                <c:pt idx="1862">
                  <c:v>843.12249949017723</c:v>
                </c:pt>
                <c:pt idx="1863">
                  <c:v>843.12249949017723</c:v>
                </c:pt>
                <c:pt idx="1864">
                  <c:v>843.12249949017723</c:v>
                </c:pt>
                <c:pt idx="1865">
                  <c:v>843.12249949017723</c:v>
                </c:pt>
                <c:pt idx="1866">
                  <c:v>843.12249949017723</c:v>
                </c:pt>
                <c:pt idx="1867">
                  <c:v>843.12249949017723</c:v>
                </c:pt>
                <c:pt idx="1868">
                  <c:v>843.12249949017723</c:v>
                </c:pt>
                <c:pt idx="1869">
                  <c:v>843.12249949017723</c:v>
                </c:pt>
                <c:pt idx="1870">
                  <c:v>843.12249949017723</c:v>
                </c:pt>
                <c:pt idx="1871">
                  <c:v>843.12249949017723</c:v>
                </c:pt>
                <c:pt idx="1872">
                  <c:v>843.12249949017723</c:v>
                </c:pt>
                <c:pt idx="1873">
                  <c:v>843.12249949017723</c:v>
                </c:pt>
                <c:pt idx="1874">
                  <c:v>843.12249949017723</c:v>
                </c:pt>
                <c:pt idx="1875">
                  <c:v>843.12249949017723</c:v>
                </c:pt>
                <c:pt idx="1876">
                  <c:v>843.12249949017723</c:v>
                </c:pt>
                <c:pt idx="1877">
                  <c:v>843.12249949017723</c:v>
                </c:pt>
                <c:pt idx="1878">
                  <c:v>843.12249949017723</c:v>
                </c:pt>
                <c:pt idx="1879">
                  <c:v>843.12249949017723</c:v>
                </c:pt>
                <c:pt idx="1880">
                  <c:v>843.12249949017723</c:v>
                </c:pt>
                <c:pt idx="1881">
                  <c:v>843.12249949017723</c:v>
                </c:pt>
                <c:pt idx="1882">
                  <c:v>843.12249949017723</c:v>
                </c:pt>
                <c:pt idx="1883">
                  <c:v>843.12249949017723</c:v>
                </c:pt>
                <c:pt idx="1884">
                  <c:v>843.12249949017723</c:v>
                </c:pt>
                <c:pt idx="1885">
                  <c:v>843.12249949017723</c:v>
                </c:pt>
                <c:pt idx="1886">
                  <c:v>843.12249949017723</c:v>
                </c:pt>
                <c:pt idx="1887">
                  <c:v>843.12249949017723</c:v>
                </c:pt>
                <c:pt idx="1888">
                  <c:v>843.12249949017723</c:v>
                </c:pt>
                <c:pt idx="1889">
                  <c:v>843.12249949017723</c:v>
                </c:pt>
                <c:pt idx="1890">
                  <c:v>843.12249949017723</c:v>
                </c:pt>
                <c:pt idx="1891">
                  <c:v>843.12249949017723</c:v>
                </c:pt>
                <c:pt idx="1892">
                  <c:v>843.12249949017723</c:v>
                </c:pt>
                <c:pt idx="1893">
                  <c:v>843.12249949017723</c:v>
                </c:pt>
                <c:pt idx="1894">
                  <c:v>843.12249949017723</c:v>
                </c:pt>
                <c:pt idx="1895">
                  <c:v>843.12249949017723</c:v>
                </c:pt>
                <c:pt idx="1896">
                  <c:v>843.12249949017723</c:v>
                </c:pt>
                <c:pt idx="1897">
                  <c:v>843.12249949017723</c:v>
                </c:pt>
                <c:pt idx="1898">
                  <c:v>843.12249949017723</c:v>
                </c:pt>
                <c:pt idx="1899">
                  <c:v>843.12249949017723</c:v>
                </c:pt>
                <c:pt idx="1900">
                  <c:v>843.12249949017723</c:v>
                </c:pt>
                <c:pt idx="1901">
                  <c:v>843.12249949017723</c:v>
                </c:pt>
                <c:pt idx="1902">
                  <c:v>843.12249949017723</c:v>
                </c:pt>
                <c:pt idx="1903">
                  <c:v>843.12249949017723</c:v>
                </c:pt>
                <c:pt idx="1904">
                  <c:v>843.12249949017723</c:v>
                </c:pt>
                <c:pt idx="1905">
                  <c:v>843.12249949017723</c:v>
                </c:pt>
                <c:pt idx="1906">
                  <c:v>843.12249949017723</c:v>
                </c:pt>
                <c:pt idx="1907">
                  <c:v>843.12249949017723</c:v>
                </c:pt>
                <c:pt idx="1908">
                  <c:v>843.12249949017723</c:v>
                </c:pt>
                <c:pt idx="1909">
                  <c:v>843.12249949017723</c:v>
                </c:pt>
                <c:pt idx="1910">
                  <c:v>843.12249949017723</c:v>
                </c:pt>
                <c:pt idx="1911">
                  <c:v>843.12249949017723</c:v>
                </c:pt>
                <c:pt idx="1912">
                  <c:v>843.12249949017723</c:v>
                </c:pt>
                <c:pt idx="1913">
                  <c:v>843.12249949017723</c:v>
                </c:pt>
                <c:pt idx="1914">
                  <c:v>843.12249949017723</c:v>
                </c:pt>
                <c:pt idx="1915">
                  <c:v>843.12249949017723</c:v>
                </c:pt>
                <c:pt idx="1916">
                  <c:v>843.12249949017723</c:v>
                </c:pt>
                <c:pt idx="1917">
                  <c:v>843.12249949017723</c:v>
                </c:pt>
                <c:pt idx="1918">
                  <c:v>843.12249949017723</c:v>
                </c:pt>
                <c:pt idx="1919">
                  <c:v>843.12249949017723</c:v>
                </c:pt>
                <c:pt idx="1920">
                  <c:v>843.12249949017723</c:v>
                </c:pt>
                <c:pt idx="1921">
                  <c:v>843.12249949017723</c:v>
                </c:pt>
                <c:pt idx="1922">
                  <c:v>843.12249949017723</c:v>
                </c:pt>
                <c:pt idx="1923">
                  <c:v>843.12249949017723</c:v>
                </c:pt>
                <c:pt idx="1924">
                  <c:v>843.12249949017723</c:v>
                </c:pt>
                <c:pt idx="1925">
                  <c:v>843.12249949017723</c:v>
                </c:pt>
                <c:pt idx="1926">
                  <c:v>843.12249949017723</c:v>
                </c:pt>
                <c:pt idx="1927">
                  <c:v>843.12249949017723</c:v>
                </c:pt>
                <c:pt idx="1928">
                  <c:v>843.12249949017723</c:v>
                </c:pt>
                <c:pt idx="1929">
                  <c:v>843.12249949017723</c:v>
                </c:pt>
                <c:pt idx="1930">
                  <c:v>843.12249949017723</c:v>
                </c:pt>
                <c:pt idx="1931">
                  <c:v>843.12249949017723</c:v>
                </c:pt>
                <c:pt idx="1932">
                  <c:v>843.12249949017723</c:v>
                </c:pt>
                <c:pt idx="1933">
                  <c:v>843.12249949017723</c:v>
                </c:pt>
                <c:pt idx="1934">
                  <c:v>843.12249949017723</c:v>
                </c:pt>
                <c:pt idx="1935">
                  <c:v>843.12249949017723</c:v>
                </c:pt>
                <c:pt idx="1936">
                  <c:v>843.12249949017723</c:v>
                </c:pt>
                <c:pt idx="1937">
                  <c:v>843.12249949017723</c:v>
                </c:pt>
                <c:pt idx="1938">
                  <c:v>843.12249949017723</c:v>
                </c:pt>
                <c:pt idx="1939">
                  <c:v>843.12249949017723</c:v>
                </c:pt>
                <c:pt idx="1940">
                  <c:v>843.12249949017723</c:v>
                </c:pt>
                <c:pt idx="1941">
                  <c:v>843.12249949017723</c:v>
                </c:pt>
                <c:pt idx="1942">
                  <c:v>843.12249949017723</c:v>
                </c:pt>
                <c:pt idx="1943">
                  <c:v>843.12249949017723</c:v>
                </c:pt>
                <c:pt idx="1944">
                  <c:v>843.12249949017723</c:v>
                </c:pt>
                <c:pt idx="1945">
                  <c:v>843.12249949017723</c:v>
                </c:pt>
                <c:pt idx="1946">
                  <c:v>843.12249949017723</c:v>
                </c:pt>
                <c:pt idx="1947">
                  <c:v>843.12249949017723</c:v>
                </c:pt>
                <c:pt idx="1948">
                  <c:v>843.12249949017723</c:v>
                </c:pt>
                <c:pt idx="1949">
                  <c:v>843.12249949017723</c:v>
                </c:pt>
                <c:pt idx="1950">
                  <c:v>843.12249949017723</c:v>
                </c:pt>
                <c:pt idx="1951">
                  <c:v>843.12249949017723</c:v>
                </c:pt>
                <c:pt idx="1952">
                  <c:v>843.12249949017723</c:v>
                </c:pt>
                <c:pt idx="1953">
                  <c:v>843.12249949017723</c:v>
                </c:pt>
                <c:pt idx="1954">
                  <c:v>843.12249949017723</c:v>
                </c:pt>
                <c:pt idx="1955">
                  <c:v>843.12249949017723</c:v>
                </c:pt>
                <c:pt idx="1956">
                  <c:v>843.12249949017723</c:v>
                </c:pt>
                <c:pt idx="1957">
                  <c:v>843.12249949017723</c:v>
                </c:pt>
                <c:pt idx="1958">
                  <c:v>843.12249949017723</c:v>
                </c:pt>
                <c:pt idx="1959">
                  <c:v>843.12249949017723</c:v>
                </c:pt>
                <c:pt idx="1960">
                  <c:v>843.12249949017723</c:v>
                </c:pt>
                <c:pt idx="1961">
                  <c:v>843.12249949017723</c:v>
                </c:pt>
                <c:pt idx="1962">
                  <c:v>843.12249949017723</c:v>
                </c:pt>
                <c:pt idx="1963">
                  <c:v>843.12249949017723</c:v>
                </c:pt>
                <c:pt idx="1964">
                  <c:v>843.12249949017723</c:v>
                </c:pt>
                <c:pt idx="1965">
                  <c:v>843.12249949017723</c:v>
                </c:pt>
                <c:pt idx="1966">
                  <c:v>843.12249949017723</c:v>
                </c:pt>
                <c:pt idx="1967">
                  <c:v>843.12249949017723</c:v>
                </c:pt>
                <c:pt idx="1968">
                  <c:v>843.12249949017723</c:v>
                </c:pt>
                <c:pt idx="1969">
                  <c:v>843.12249949017723</c:v>
                </c:pt>
                <c:pt idx="1970">
                  <c:v>843.12249949017723</c:v>
                </c:pt>
                <c:pt idx="1971">
                  <c:v>843.12249949017723</c:v>
                </c:pt>
                <c:pt idx="1972">
                  <c:v>843.12249949017723</c:v>
                </c:pt>
                <c:pt idx="1973">
                  <c:v>843.12249949017723</c:v>
                </c:pt>
                <c:pt idx="1974">
                  <c:v>843.12249949017723</c:v>
                </c:pt>
                <c:pt idx="1975">
                  <c:v>843.12249949017723</c:v>
                </c:pt>
                <c:pt idx="1976">
                  <c:v>843.12249949017723</c:v>
                </c:pt>
                <c:pt idx="1977">
                  <c:v>843.12249949017723</c:v>
                </c:pt>
                <c:pt idx="1978">
                  <c:v>843.12249949017723</c:v>
                </c:pt>
                <c:pt idx="1979">
                  <c:v>843.12249949017723</c:v>
                </c:pt>
                <c:pt idx="1980">
                  <c:v>843.12249949017723</c:v>
                </c:pt>
                <c:pt idx="1981">
                  <c:v>843.12249949017723</c:v>
                </c:pt>
                <c:pt idx="1982">
                  <c:v>843.12249949017723</c:v>
                </c:pt>
                <c:pt idx="1983">
                  <c:v>843.12249949017723</c:v>
                </c:pt>
                <c:pt idx="1984">
                  <c:v>843.12249949017723</c:v>
                </c:pt>
                <c:pt idx="1985">
                  <c:v>843.12249949017723</c:v>
                </c:pt>
                <c:pt idx="1986">
                  <c:v>843.12249949017723</c:v>
                </c:pt>
                <c:pt idx="1987">
                  <c:v>843.12249949017723</c:v>
                </c:pt>
                <c:pt idx="1988">
                  <c:v>843.12249949017723</c:v>
                </c:pt>
                <c:pt idx="1989">
                  <c:v>843.12249949017723</c:v>
                </c:pt>
                <c:pt idx="1990">
                  <c:v>843.12249949017723</c:v>
                </c:pt>
                <c:pt idx="1991">
                  <c:v>843.12249949017723</c:v>
                </c:pt>
                <c:pt idx="1992">
                  <c:v>843.12249949017723</c:v>
                </c:pt>
                <c:pt idx="1993">
                  <c:v>843.12249949017723</c:v>
                </c:pt>
                <c:pt idx="1994">
                  <c:v>843.12249949017723</c:v>
                </c:pt>
                <c:pt idx="1995">
                  <c:v>843.12249949017723</c:v>
                </c:pt>
                <c:pt idx="1996">
                  <c:v>843.12249949017723</c:v>
                </c:pt>
                <c:pt idx="1997">
                  <c:v>843.12249949017723</c:v>
                </c:pt>
                <c:pt idx="1998">
                  <c:v>843.12249949017723</c:v>
                </c:pt>
                <c:pt idx="1999">
                  <c:v>843.12249949017723</c:v>
                </c:pt>
                <c:pt idx="2000">
                  <c:v>843.12249949017723</c:v>
                </c:pt>
                <c:pt idx="2001">
                  <c:v>843.12249949017723</c:v>
                </c:pt>
                <c:pt idx="2002">
                  <c:v>843.12249949017723</c:v>
                </c:pt>
                <c:pt idx="2003">
                  <c:v>843.12249949017723</c:v>
                </c:pt>
                <c:pt idx="2004">
                  <c:v>843.12249949017723</c:v>
                </c:pt>
                <c:pt idx="2005">
                  <c:v>843.12249949017723</c:v>
                </c:pt>
                <c:pt idx="2006">
                  <c:v>843.12249949017723</c:v>
                </c:pt>
                <c:pt idx="2007">
                  <c:v>843.12249949017723</c:v>
                </c:pt>
                <c:pt idx="2008">
                  <c:v>843.12249949017723</c:v>
                </c:pt>
                <c:pt idx="2009">
                  <c:v>843.12249949017723</c:v>
                </c:pt>
                <c:pt idx="2010">
                  <c:v>843.12249949017723</c:v>
                </c:pt>
                <c:pt idx="2011">
                  <c:v>843.12249949017723</c:v>
                </c:pt>
                <c:pt idx="2012">
                  <c:v>843.12249949017723</c:v>
                </c:pt>
                <c:pt idx="2013">
                  <c:v>843.12249949017723</c:v>
                </c:pt>
                <c:pt idx="2014">
                  <c:v>843.12249949017723</c:v>
                </c:pt>
                <c:pt idx="2015">
                  <c:v>843.12249949017723</c:v>
                </c:pt>
                <c:pt idx="2016">
                  <c:v>843.12249949017723</c:v>
                </c:pt>
                <c:pt idx="2017">
                  <c:v>843.12249949017723</c:v>
                </c:pt>
                <c:pt idx="2018">
                  <c:v>843.12249949017723</c:v>
                </c:pt>
                <c:pt idx="2019">
                  <c:v>843.12249949017723</c:v>
                </c:pt>
                <c:pt idx="2020">
                  <c:v>843.12249949017723</c:v>
                </c:pt>
                <c:pt idx="2021">
                  <c:v>843.12249949017723</c:v>
                </c:pt>
                <c:pt idx="2022">
                  <c:v>843.12249949017723</c:v>
                </c:pt>
                <c:pt idx="2023">
                  <c:v>843.12249949017723</c:v>
                </c:pt>
                <c:pt idx="2024">
                  <c:v>843.12249949017723</c:v>
                </c:pt>
                <c:pt idx="2025">
                  <c:v>843.12249949017723</c:v>
                </c:pt>
                <c:pt idx="2026">
                  <c:v>843.12249949017723</c:v>
                </c:pt>
                <c:pt idx="2027">
                  <c:v>843.12249949017723</c:v>
                </c:pt>
                <c:pt idx="2028">
                  <c:v>843.12249949017723</c:v>
                </c:pt>
                <c:pt idx="2029">
                  <c:v>843.12249949017723</c:v>
                </c:pt>
                <c:pt idx="2030">
                  <c:v>843.12249949017723</c:v>
                </c:pt>
                <c:pt idx="2031">
                  <c:v>843.12249949017723</c:v>
                </c:pt>
                <c:pt idx="2032">
                  <c:v>843.12249949017723</c:v>
                </c:pt>
                <c:pt idx="2033">
                  <c:v>843.12249949017723</c:v>
                </c:pt>
                <c:pt idx="2034">
                  <c:v>843.12249949017723</c:v>
                </c:pt>
                <c:pt idx="2035">
                  <c:v>843.12249949017723</c:v>
                </c:pt>
                <c:pt idx="2036">
                  <c:v>843.12249949017723</c:v>
                </c:pt>
                <c:pt idx="2037">
                  <c:v>843.12249949017723</c:v>
                </c:pt>
                <c:pt idx="2038">
                  <c:v>843.12249949017723</c:v>
                </c:pt>
                <c:pt idx="2039">
                  <c:v>843.12249949017723</c:v>
                </c:pt>
                <c:pt idx="2040">
                  <c:v>843.12249949017723</c:v>
                </c:pt>
                <c:pt idx="2041">
                  <c:v>843.12249949017723</c:v>
                </c:pt>
                <c:pt idx="2042">
                  <c:v>843.12249949017723</c:v>
                </c:pt>
                <c:pt idx="2043">
                  <c:v>843.12249949017723</c:v>
                </c:pt>
                <c:pt idx="2044">
                  <c:v>843.12249949017723</c:v>
                </c:pt>
                <c:pt idx="2045">
                  <c:v>843.12249949017723</c:v>
                </c:pt>
                <c:pt idx="2046">
                  <c:v>843.12249949017723</c:v>
                </c:pt>
                <c:pt idx="2047">
                  <c:v>843.12249949017723</c:v>
                </c:pt>
                <c:pt idx="2048">
                  <c:v>843.12249949017723</c:v>
                </c:pt>
                <c:pt idx="2049">
                  <c:v>843.12249949017723</c:v>
                </c:pt>
                <c:pt idx="2050">
                  <c:v>843.12249949017723</c:v>
                </c:pt>
                <c:pt idx="2051">
                  <c:v>843.12249949017723</c:v>
                </c:pt>
                <c:pt idx="2052">
                  <c:v>843.12249949017723</c:v>
                </c:pt>
                <c:pt idx="2053">
                  <c:v>843.12249949017723</c:v>
                </c:pt>
                <c:pt idx="2054">
                  <c:v>843.12249949017723</c:v>
                </c:pt>
                <c:pt idx="2055">
                  <c:v>843.12249949017723</c:v>
                </c:pt>
                <c:pt idx="2056">
                  <c:v>843.12249949017723</c:v>
                </c:pt>
                <c:pt idx="2057">
                  <c:v>843.12249949017723</c:v>
                </c:pt>
                <c:pt idx="2058">
                  <c:v>843.12249949017723</c:v>
                </c:pt>
                <c:pt idx="2059">
                  <c:v>843.12249949017723</c:v>
                </c:pt>
                <c:pt idx="2060">
                  <c:v>843.12249949017723</c:v>
                </c:pt>
                <c:pt idx="2061">
                  <c:v>843.12249949017723</c:v>
                </c:pt>
                <c:pt idx="2062">
                  <c:v>843.12249949017723</c:v>
                </c:pt>
                <c:pt idx="2063">
                  <c:v>843.12249949017723</c:v>
                </c:pt>
                <c:pt idx="2064">
                  <c:v>843.12249949017723</c:v>
                </c:pt>
                <c:pt idx="2065">
                  <c:v>843.12249949017723</c:v>
                </c:pt>
                <c:pt idx="2066">
                  <c:v>843.12249949017723</c:v>
                </c:pt>
                <c:pt idx="2067">
                  <c:v>843.12249949017723</c:v>
                </c:pt>
                <c:pt idx="2068">
                  <c:v>843.12249949017723</c:v>
                </c:pt>
                <c:pt idx="2069">
                  <c:v>843.12249949017723</c:v>
                </c:pt>
                <c:pt idx="2070">
                  <c:v>843.12249949017723</c:v>
                </c:pt>
                <c:pt idx="2071">
                  <c:v>843.12249949017723</c:v>
                </c:pt>
                <c:pt idx="2072">
                  <c:v>843.12249949017723</c:v>
                </c:pt>
                <c:pt idx="2073">
                  <c:v>843.12249949017723</c:v>
                </c:pt>
                <c:pt idx="2074">
                  <c:v>843.12249949017723</c:v>
                </c:pt>
                <c:pt idx="2075">
                  <c:v>843.12249949017723</c:v>
                </c:pt>
                <c:pt idx="2076">
                  <c:v>843.12249949017723</c:v>
                </c:pt>
                <c:pt idx="2077">
                  <c:v>843.12249949017723</c:v>
                </c:pt>
                <c:pt idx="2078">
                  <c:v>843.12249949017723</c:v>
                </c:pt>
                <c:pt idx="2079">
                  <c:v>843.12249949017723</c:v>
                </c:pt>
                <c:pt idx="2080">
                  <c:v>843.12249949017723</c:v>
                </c:pt>
                <c:pt idx="2081">
                  <c:v>843.12249949017723</c:v>
                </c:pt>
                <c:pt idx="2082">
                  <c:v>843.12249949017723</c:v>
                </c:pt>
                <c:pt idx="2083">
                  <c:v>843.12249949017723</c:v>
                </c:pt>
                <c:pt idx="2084">
                  <c:v>843.12249949017723</c:v>
                </c:pt>
                <c:pt idx="2085">
                  <c:v>843.12249949017723</c:v>
                </c:pt>
                <c:pt idx="2086">
                  <c:v>843.12249949017723</c:v>
                </c:pt>
                <c:pt idx="2087">
                  <c:v>843.12249949017723</c:v>
                </c:pt>
                <c:pt idx="2088">
                  <c:v>843.12249949017723</c:v>
                </c:pt>
                <c:pt idx="2089">
                  <c:v>843.12249949017723</c:v>
                </c:pt>
                <c:pt idx="2090">
                  <c:v>843.12249949017723</c:v>
                </c:pt>
                <c:pt idx="2091">
                  <c:v>843.12249949017723</c:v>
                </c:pt>
                <c:pt idx="2092">
                  <c:v>843.12249949017723</c:v>
                </c:pt>
                <c:pt idx="2093">
                  <c:v>843.12249949017723</c:v>
                </c:pt>
                <c:pt idx="2094">
                  <c:v>843.12249949017723</c:v>
                </c:pt>
                <c:pt idx="2095">
                  <c:v>843.12249949017723</c:v>
                </c:pt>
                <c:pt idx="2096">
                  <c:v>843.12249949017723</c:v>
                </c:pt>
                <c:pt idx="2097">
                  <c:v>843.12249949017723</c:v>
                </c:pt>
                <c:pt idx="2098">
                  <c:v>843.12249949017723</c:v>
                </c:pt>
                <c:pt idx="2099">
                  <c:v>843.12249949017723</c:v>
                </c:pt>
                <c:pt idx="2100">
                  <c:v>843.12249949017723</c:v>
                </c:pt>
                <c:pt idx="2101">
                  <c:v>843.12249949017723</c:v>
                </c:pt>
                <c:pt idx="2102">
                  <c:v>843.12249949017723</c:v>
                </c:pt>
                <c:pt idx="2103">
                  <c:v>843.12249949017723</c:v>
                </c:pt>
                <c:pt idx="2104">
                  <c:v>843.12249949017723</c:v>
                </c:pt>
                <c:pt idx="2105">
                  <c:v>843.12249949017723</c:v>
                </c:pt>
                <c:pt idx="2106">
                  <c:v>843.12249949017723</c:v>
                </c:pt>
                <c:pt idx="2107">
                  <c:v>843.12249949017723</c:v>
                </c:pt>
                <c:pt idx="2108">
                  <c:v>843.12249949017723</c:v>
                </c:pt>
                <c:pt idx="2109">
                  <c:v>843.12249949017723</c:v>
                </c:pt>
                <c:pt idx="2110">
                  <c:v>843.12249949017723</c:v>
                </c:pt>
                <c:pt idx="2111">
                  <c:v>843.12249949017723</c:v>
                </c:pt>
                <c:pt idx="2112">
                  <c:v>843.12249949017723</c:v>
                </c:pt>
                <c:pt idx="2113">
                  <c:v>843.12249949017723</c:v>
                </c:pt>
                <c:pt idx="2114">
                  <c:v>843.12249949017723</c:v>
                </c:pt>
                <c:pt idx="2115">
                  <c:v>843.12249949017723</c:v>
                </c:pt>
                <c:pt idx="2116">
                  <c:v>843.12249949017723</c:v>
                </c:pt>
                <c:pt idx="2117">
                  <c:v>843.12249949017723</c:v>
                </c:pt>
                <c:pt idx="2118">
                  <c:v>843.12249949017723</c:v>
                </c:pt>
                <c:pt idx="2119">
                  <c:v>843.12249949017723</c:v>
                </c:pt>
                <c:pt idx="2120">
                  <c:v>843.12249949017723</c:v>
                </c:pt>
                <c:pt idx="2121">
                  <c:v>843.12249949017723</c:v>
                </c:pt>
                <c:pt idx="2122">
                  <c:v>843.12249949017723</c:v>
                </c:pt>
                <c:pt idx="2123">
                  <c:v>843.12249949017723</c:v>
                </c:pt>
                <c:pt idx="2124">
                  <c:v>843.12249949017723</c:v>
                </c:pt>
                <c:pt idx="2125">
                  <c:v>843.12249949017723</c:v>
                </c:pt>
                <c:pt idx="2126">
                  <c:v>843.12249949017723</c:v>
                </c:pt>
                <c:pt idx="2127">
                  <c:v>843.12249949017723</c:v>
                </c:pt>
                <c:pt idx="2128">
                  <c:v>843.12249949017723</c:v>
                </c:pt>
                <c:pt idx="2129">
                  <c:v>843.12249949017723</c:v>
                </c:pt>
                <c:pt idx="2130">
                  <c:v>843.12249949017723</c:v>
                </c:pt>
                <c:pt idx="2131">
                  <c:v>843.12249949017723</c:v>
                </c:pt>
                <c:pt idx="2132">
                  <c:v>843.12249949017723</c:v>
                </c:pt>
                <c:pt idx="2133">
                  <c:v>843.12249949017723</c:v>
                </c:pt>
                <c:pt idx="2134">
                  <c:v>843.12249949017723</c:v>
                </c:pt>
                <c:pt idx="2135">
                  <c:v>843.12249949017723</c:v>
                </c:pt>
                <c:pt idx="2136">
                  <c:v>843.12249949017723</c:v>
                </c:pt>
                <c:pt idx="2137">
                  <c:v>843.12249949017723</c:v>
                </c:pt>
                <c:pt idx="2138">
                  <c:v>843.12249949017723</c:v>
                </c:pt>
                <c:pt idx="2139">
                  <c:v>843.12249949017723</c:v>
                </c:pt>
                <c:pt idx="2140">
                  <c:v>843.12249949017723</c:v>
                </c:pt>
                <c:pt idx="2141">
                  <c:v>843.12249949017723</c:v>
                </c:pt>
                <c:pt idx="2142">
                  <c:v>843.12249949017723</c:v>
                </c:pt>
                <c:pt idx="2143">
                  <c:v>843.12249949017723</c:v>
                </c:pt>
                <c:pt idx="2144">
                  <c:v>843.12249949017723</c:v>
                </c:pt>
                <c:pt idx="2145">
                  <c:v>843.12249949017723</c:v>
                </c:pt>
                <c:pt idx="2146">
                  <c:v>843.12249949017723</c:v>
                </c:pt>
                <c:pt idx="2147">
                  <c:v>843.12249949017723</c:v>
                </c:pt>
                <c:pt idx="2148">
                  <c:v>843.12249949017723</c:v>
                </c:pt>
                <c:pt idx="2149">
                  <c:v>843.12249949017723</c:v>
                </c:pt>
                <c:pt idx="2150">
                  <c:v>843.12249949017723</c:v>
                </c:pt>
                <c:pt idx="2151">
                  <c:v>843.12249949017723</c:v>
                </c:pt>
                <c:pt idx="2152">
                  <c:v>843.12249949017723</c:v>
                </c:pt>
                <c:pt idx="2153">
                  <c:v>843.12249949017723</c:v>
                </c:pt>
                <c:pt idx="2154">
                  <c:v>843.12249949017723</c:v>
                </c:pt>
                <c:pt idx="2155">
                  <c:v>843.12249949017723</c:v>
                </c:pt>
                <c:pt idx="2156">
                  <c:v>843.12249949017723</c:v>
                </c:pt>
                <c:pt idx="2157">
                  <c:v>843.12249949017723</c:v>
                </c:pt>
                <c:pt idx="2158">
                  <c:v>843.12249949017723</c:v>
                </c:pt>
                <c:pt idx="2159">
                  <c:v>843.12249949017723</c:v>
                </c:pt>
                <c:pt idx="2160">
                  <c:v>843.12249949017723</c:v>
                </c:pt>
                <c:pt idx="2161">
                  <c:v>843.12249949017723</c:v>
                </c:pt>
                <c:pt idx="2162">
                  <c:v>843.12249949017723</c:v>
                </c:pt>
                <c:pt idx="2163">
                  <c:v>843.12249949017723</c:v>
                </c:pt>
                <c:pt idx="2164">
                  <c:v>843.12249949017723</c:v>
                </c:pt>
                <c:pt idx="2165">
                  <c:v>843.12249949017723</c:v>
                </c:pt>
                <c:pt idx="2166">
                  <c:v>843.12249949017723</c:v>
                </c:pt>
                <c:pt idx="2167">
                  <c:v>843.12249949017723</c:v>
                </c:pt>
                <c:pt idx="2168">
                  <c:v>843.12249949017723</c:v>
                </c:pt>
                <c:pt idx="2169">
                  <c:v>843.12249949017723</c:v>
                </c:pt>
                <c:pt idx="2170">
                  <c:v>843.12249949017723</c:v>
                </c:pt>
                <c:pt idx="2171">
                  <c:v>843.12249949017723</c:v>
                </c:pt>
                <c:pt idx="2172">
                  <c:v>843.12249949017723</c:v>
                </c:pt>
                <c:pt idx="2173">
                  <c:v>843.12249949017723</c:v>
                </c:pt>
                <c:pt idx="2174">
                  <c:v>843.12249949017723</c:v>
                </c:pt>
                <c:pt idx="2175">
                  <c:v>843.12249949017723</c:v>
                </c:pt>
                <c:pt idx="2176">
                  <c:v>843.12249949017723</c:v>
                </c:pt>
                <c:pt idx="2177">
                  <c:v>843.12249949017723</c:v>
                </c:pt>
                <c:pt idx="2178">
                  <c:v>843.12249949017723</c:v>
                </c:pt>
                <c:pt idx="2179">
                  <c:v>843.12249949017723</c:v>
                </c:pt>
                <c:pt idx="2180">
                  <c:v>843.12249949017723</c:v>
                </c:pt>
                <c:pt idx="2181">
                  <c:v>843.12249949017723</c:v>
                </c:pt>
                <c:pt idx="2182">
                  <c:v>843.12249949017723</c:v>
                </c:pt>
                <c:pt idx="2183">
                  <c:v>843.12249949017723</c:v>
                </c:pt>
                <c:pt idx="2184">
                  <c:v>843.12249949017723</c:v>
                </c:pt>
                <c:pt idx="2185">
                  <c:v>843.12249949017723</c:v>
                </c:pt>
                <c:pt idx="2186">
                  <c:v>843.12249949017723</c:v>
                </c:pt>
                <c:pt idx="2187">
                  <c:v>843.12249949017723</c:v>
                </c:pt>
                <c:pt idx="2188">
                  <c:v>843.12249949017723</c:v>
                </c:pt>
                <c:pt idx="2189">
                  <c:v>843.12249949017723</c:v>
                </c:pt>
                <c:pt idx="2190">
                  <c:v>843.12249949017723</c:v>
                </c:pt>
                <c:pt idx="2191">
                  <c:v>843.12249949017723</c:v>
                </c:pt>
                <c:pt idx="2192">
                  <c:v>843.12249949017723</c:v>
                </c:pt>
                <c:pt idx="2193">
                  <c:v>843.12249949017723</c:v>
                </c:pt>
                <c:pt idx="2194">
                  <c:v>843.12249949017723</c:v>
                </c:pt>
                <c:pt idx="2195">
                  <c:v>843.12249949017723</c:v>
                </c:pt>
                <c:pt idx="2196">
                  <c:v>843.12249949017723</c:v>
                </c:pt>
                <c:pt idx="2197">
                  <c:v>843.12249949017723</c:v>
                </c:pt>
                <c:pt idx="2198">
                  <c:v>843.12249949017723</c:v>
                </c:pt>
                <c:pt idx="2199">
                  <c:v>843.12249949017723</c:v>
                </c:pt>
                <c:pt idx="2200">
                  <c:v>843.12249949017723</c:v>
                </c:pt>
                <c:pt idx="2201">
                  <c:v>843.12249949017723</c:v>
                </c:pt>
                <c:pt idx="2202">
                  <c:v>843.12249949017723</c:v>
                </c:pt>
                <c:pt idx="2203">
                  <c:v>843.12249949017723</c:v>
                </c:pt>
                <c:pt idx="2204">
                  <c:v>843.12249949017723</c:v>
                </c:pt>
                <c:pt idx="2205">
                  <c:v>843.12249949017723</c:v>
                </c:pt>
                <c:pt idx="2206">
                  <c:v>843.12249949017723</c:v>
                </c:pt>
                <c:pt idx="2207">
                  <c:v>843.12249949017723</c:v>
                </c:pt>
                <c:pt idx="2208">
                  <c:v>843.12249949017723</c:v>
                </c:pt>
                <c:pt idx="2209">
                  <c:v>843.12249949017723</c:v>
                </c:pt>
                <c:pt idx="2210">
                  <c:v>843.12249949017723</c:v>
                </c:pt>
                <c:pt idx="2211">
                  <c:v>843.12249949017723</c:v>
                </c:pt>
                <c:pt idx="2212">
                  <c:v>843.12249949017723</c:v>
                </c:pt>
                <c:pt idx="2213">
                  <c:v>843.12249949017723</c:v>
                </c:pt>
                <c:pt idx="2214">
                  <c:v>843.12249949017723</c:v>
                </c:pt>
                <c:pt idx="2215">
                  <c:v>843.12249949017723</c:v>
                </c:pt>
                <c:pt idx="2216">
                  <c:v>843.12249949017723</c:v>
                </c:pt>
                <c:pt idx="2217">
                  <c:v>843.12249949017723</c:v>
                </c:pt>
                <c:pt idx="2218">
                  <c:v>843.12249949017723</c:v>
                </c:pt>
                <c:pt idx="2219">
                  <c:v>843.12249949017723</c:v>
                </c:pt>
                <c:pt idx="2220">
                  <c:v>843.12249949017723</c:v>
                </c:pt>
                <c:pt idx="2221">
                  <c:v>843.12249949017723</c:v>
                </c:pt>
                <c:pt idx="2222">
                  <c:v>843.12249949017723</c:v>
                </c:pt>
                <c:pt idx="2223">
                  <c:v>843.12249949017723</c:v>
                </c:pt>
                <c:pt idx="2224">
                  <c:v>843.12249949017723</c:v>
                </c:pt>
                <c:pt idx="2225">
                  <c:v>843.12249949017723</c:v>
                </c:pt>
                <c:pt idx="2226">
                  <c:v>843.12249949017723</c:v>
                </c:pt>
                <c:pt idx="2227">
                  <c:v>843.12249949017723</c:v>
                </c:pt>
                <c:pt idx="2228">
                  <c:v>843.12249949017723</c:v>
                </c:pt>
                <c:pt idx="2229">
                  <c:v>843.12249949017723</c:v>
                </c:pt>
                <c:pt idx="2230">
                  <c:v>843.12249949017723</c:v>
                </c:pt>
                <c:pt idx="2231">
                  <c:v>843.12249949017723</c:v>
                </c:pt>
                <c:pt idx="2232">
                  <c:v>843.12249949017723</c:v>
                </c:pt>
                <c:pt idx="2233">
                  <c:v>843.12249949017723</c:v>
                </c:pt>
                <c:pt idx="2234">
                  <c:v>843.12249949017723</c:v>
                </c:pt>
                <c:pt idx="2235">
                  <c:v>843.12249949017723</c:v>
                </c:pt>
                <c:pt idx="2236">
                  <c:v>843.12249949017723</c:v>
                </c:pt>
                <c:pt idx="2237">
                  <c:v>843.12249949017723</c:v>
                </c:pt>
                <c:pt idx="2238">
                  <c:v>843.12249949017723</c:v>
                </c:pt>
                <c:pt idx="2239">
                  <c:v>843.12249949017723</c:v>
                </c:pt>
                <c:pt idx="2240">
                  <c:v>843.12249949017723</c:v>
                </c:pt>
                <c:pt idx="2241">
                  <c:v>843.12249949017723</c:v>
                </c:pt>
                <c:pt idx="2242">
                  <c:v>843.12249949017723</c:v>
                </c:pt>
                <c:pt idx="2243">
                  <c:v>843.12249949017723</c:v>
                </c:pt>
                <c:pt idx="2244">
                  <c:v>843.12249949017723</c:v>
                </c:pt>
                <c:pt idx="2245">
                  <c:v>843.12249949017723</c:v>
                </c:pt>
                <c:pt idx="2246">
                  <c:v>843.12249949017723</c:v>
                </c:pt>
                <c:pt idx="2247">
                  <c:v>843.12249949017723</c:v>
                </c:pt>
                <c:pt idx="2248">
                  <c:v>843.12249949017723</c:v>
                </c:pt>
                <c:pt idx="2249">
                  <c:v>843.12249949017723</c:v>
                </c:pt>
                <c:pt idx="2250">
                  <c:v>843.12249949017723</c:v>
                </c:pt>
                <c:pt idx="2251">
                  <c:v>843.12249949017723</c:v>
                </c:pt>
                <c:pt idx="2252">
                  <c:v>843.12249949017723</c:v>
                </c:pt>
                <c:pt idx="2253">
                  <c:v>843.12249949017723</c:v>
                </c:pt>
                <c:pt idx="2254">
                  <c:v>843.12249949017723</c:v>
                </c:pt>
                <c:pt idx="2255">
                  <c:v>843.12249949017723</c:v>
                </c:pt>
                <c:pt idx="2256">
                  <c:v>843.12249949017723</c:v>
                </c:pt>
                <c:pt idx="2257">
                  <c:v>843.12249949017723</c:v>
                </c:pt>
                <c:pt idx="2258">
                  <c:v>843.12249949017723</c:v>
                </c:pt>
                <c:pt idx="2259">
                  <c:v>843.12249949017723</c:v>
                </c:pt>
                <c:pt idx="2260">
                  <c:v>843.12249949017723</c:v>
                </c:pt>
                <c:pt idx="2261">
                  <c:v>843.12249949017723</c:v>
                </c:pt>
                <c:pt idx="2262">
                  <c:v>843.12249949017723</c:v>
                </c:pt>
                <c:pt idx="2263">
                  <c:v>843.12249949017723</c:v>
                </c:pt>
                <c:pt idx="2264">
                  <c:v>843.12249949017723</c:v>
                </c:pt>
                <c:pt idx="2265">
                  <c:v>843.12249949017723</c:v>
                </c:pt>
                <c:pt idx="2266">
                  <c:v>843.12249949017723</c:v>
                </c:pt>
                <c:pt idx="2267">
                  <c:v>843.12249949017723</c:v>
                </c:pt>
                <c:pt idx="2268">
                  <c:v>843.12249949017723</c:v>
                </c:pt>
                <c:pt idx="2269">
                  <c:v>843.12249949017723</c:v>
                </c:pt>
                <c:pt idx="2270">
                  <c:v>843.12249949017723</c:v>
                </c:pt>
                <c:pt idx="2271">
                  <c:v>843.12249949017723</c:v>
                </c:pt>
                <c:pt idx="2272">
                  <c:v>843.12249949017723</c:v>
                </c:pt>
                <c:pt idx="2273">
                  <c:v>843.12249949017723</c:v>
                </c:pt>
                <c:pt idx="2274">
                  <c:v>843.12249949017723</c:v>
                </c:pt>
                <c:pt idx="2275">
                  <c:v>843.12249949017723</c:v>
                </c:pt>
                <c:pt idx="2276">
                  <c:v>843.12249949017723</c:v>
                </c:pt>
                <c:pt idx="2277">
                  <c:v>843.12249949017723</c:v>
                </c:pt>
                <c:pt idx="2278">
                  <c:v>843.12249949017723</c:v>
                </c:pt>
                <c:pt idx="2279">
                  <c:v>843.12249949017723</c:v>
                </c:pt>
                <c:pt idx="2280">
                  <c:v>843.12249949017723</c:v>
                </c:pt>
                <c:pt idx="2281">
                  <c:v>843.12249949017723</c:v>
                </c:pt>
                <c:pt idx="2282">
                  <c:v>843.12249949017723</c:v>
                </c:pt>
                <c:pt idx="2283">
                  <c:v>843.12249949017723</c:v>
                </c:pt>
                <c:pt idx="2284">
                  <c:v>843.12249949017723</c:v>
                </c:pt>
                <c:pt idx="2285">
                  <c:v>843.12249949017723</c:v>
                </c:pt>
                <c:pt idx="2286">
                  <c:v>843.12249949017723</c:v>
                </c:pt>
                <c:pt idx="2287">
                  <c:v>843.12249949017723</c:v>
                </c:pt>
                <c:pt idx="2288">
                  <c:v>843.12249949017723</c:v>
                </c:pt>
                <c:pt idx="2289">
                  <c:v>843.12249949017723</c:v>
                </c:pt>
                <c:pt idx="2290">
                  <c:v>843.12249949017723</c:v>
                </c:pt>
                <c:pt idx="2291">
                  <c:v>843.12249949017723</c:v>
                </c:pt>
                <c:pt idx="2292">
                  <c:v>843.12249949017723</c:v>
                </c:pt>
                <c:pt idx="2293">
                  <c:v>843.12249949017723</c:v>
                </c:pt>
                <c:pt idx="2294">
                  <c:v>843.12249949017723</c:v>
                </c:pt>
                <c:pt idx="2295">
                  <c:v>843.12249949017723</c:v>
                </c:pt>
                <c:pt idx="2296">
                  <c:v>843.12249949017723</c:v>
                </c:pt>
                <c:pt idx="2297">
                  <c:v>843.12249949017723</c:v>
                </c:pt>
                <c:pt idx="2298">
                  <c:v>843.12249949017723</c:v>
                </c:pt>
                <c:pt idx="2299">
                  <c:v>843.12249949017723</c:v>
                </c:pt>
                <c:pt idx="2300">
                  <c:v>843.12249949017723</c:v>
                </c:pt>
                <c:pt idx="2301">
                  <c:v>843.12249949017723</c:v>
                </c:pt>
                <c:pt idx="2302">
                  <c:v>843.12249949017723</c:v>
                </c:pt>
                <c:pt idx="2303">
                  <c:v>843.12249949017723</c:v>
                </c:pt>
                <c:pt idx="2304">
                  <c:v>843.12249949017723</c:v>
                </c:pt>
                <c:pt idx="2305">
                  <c:v>843.12249949017723</c:v>
                </c:pt>
                <c:pt idx="2306">
                  <c:v>843.12249949017723</c:v>
                </c:pt>
                <c:pt idx="2307">
                  <c:v>843.12249949017723</c:v>
                </c:pt>
                <c:pt idx="2308">
                  <c:v>843.12249949017723</c:v>
                </c:pt>
                <c:pt idx="2309">
                  <c:v>843.12249949017723</c:v>
                </c:pt>
                <c:pt idx="2310">
                  <c:v>843.12249949017723</c:v>
                </c:pt>
                <c:pt idx="2311">
                  <c:v>843.12249949017723</c:v>
                </c:pt>
                <c:pt idx="2312">
                  <c:v>843.12249949017723</c:v>
                </c:pt>
                <c:pt idx="2313">
                  <c:v>843.12249949017723</c:v>
                </c:pt>
                <c:pt idx="2314">
                  <c:v>843.12249949017723</c:v>
                </c:pt>
                <c:pt idx="2315">
                  <c:v>843.12249949017723</c:v>
                </c:pt>
                <c:pt idx="2316">
                  <c:v>843.12249949017723</c:v>
                </c:pt>
                <c:pt idx="2317">
                  <c:v>843.12249949017723</c:v>
                </c:pt>
                <c:pt idx="2318">
                  <c:v>843.12249949017723</c:v>
                </c:pt>
                <c:pt idx="2319">
                  <c:v>843.12249949017723</c:v>
                </c:pt>
                <c:pt idx="2320">
                  <c:v>843.12249949017723</c:v>
                </c:pt>
                <c:pt idx="2321">
                  <c:v>843.12249949017723</c:v>
                </c:pt>
                <c:pt idx="2322">
                  <c:v>843.12249949017723</c:v>
                </c:pt>
                <c:pt idx="2323">
                  <c:v>843.12249949017723</c:v>
                </c:pt>
                <c:pt idx="2324">
                  <c:v>843.12249949017723</c:v>
                </c:pt>
                <c:pt idx="2325">
                  <c:v>843.12249949017723</c:v>
                </c:pt>
                <c:pt idx="2326">
                  <c:v>843.12249949017723</c:v>
                </c:pt>
                <c:pt idx="2327">
                  <c:v>843.12249949017723</c:v>
                </c:pt>
                <c:pt idx="2328">
                  <c:v>843.12249949017723</c:v>
                </c:pt>
                <c:pt idx="2329">
                  <c:v>843.12249949017723</c:v>
                </c:pt>
                <c:pt idx="2330">
                  <c:v>843.12249949017723</c:v>
                </c:pt>
                <c:pt idx="2331">
                  <c:v>843.12249949017723</c:v>
                </c:pt>
                <c:pt idx="2332">
                  <c:v>843.12249949017723</c:v>
                </c:pt>
                <c:pt idx="2333">
                  <c:v>843.12249949017723</c:v>
                </c:pt>
                <c:pt idx="2334">
                  <c:v>843.12249949017723</c:v>
                </c:pt>
                <c:pt idx="2335">
                  <c:v>843.12249949017723</c:v>
                </c:pt>
                <c:pt idx="2336">
                  <c:v>843.12249949017723</c:v>
                </c:pt>
                <c:pt idx="2337">
                  <c:v>843.12249949017723</c:v>
                </c:pt>
                <c:pt idx="2338">
                  <c:v>843.12249949017723</c:v>
                </c:pt>
                <c:pt idx="2339">
                  <c:v>843.12249949017723</c:v>
                </c:pt>
                <c:pt idx="2340">
                  <c:v>843.12249949017723</c:v>
                </c:pt>
                <c:pt idx="2341">
                  <c:v>843.12249949017723</c:v>
                </c:pt>
                <c:pt idx="2342">
                  <c:v>843.12249949017723</c:v>
                </c:pt>
                <c:pt idx="2343">
                  <c:v>843.12249949017723</c:v>
                </c:pt>
                <c:pt idx="2344">
                  <c:v>843.12249949017723</c:v>
                </c:pt>
                <c:pt idx="2345">
                  <c:v>843.12249949017723</c:v>
                </c:pt>
                <c:pt idx="2346">
                  <c:v>843.12249949017723</c:v>
                </c:pt>
                <c:pt idx="2347">
                  <c:v>843.12249949017723</c:v>
                </c:pt>
                <c:pt idx="2348">
                  <c:v>843.12249949017723</c:v>
                </c:pt>
                <c:pt idx="2349">
                  <c:v>843.12249949017723</c:v>
                </c:pt>
                <c:pt idx="2350">
                  <c:v>843.12249949017723</c:v>
                </c:pt>
                <c:pt idx="2351">
                  <c:v>843.12249949017723</c:v>
                </c:pt>
                <c:pt idx="2352">
                  <c:v>843.12249949017723</c:v>
                </c:pt>
                <c:pt idx="2353">
                  <c:v>843.12249949017723</c:v>
                </c:pt>
                <c:pt idx="2354">
                  <c:v>843.12249949017723</c:v>
                </c:pt>
                <c:pt idx="2355">
                  <c:v>843.12249949017723</c:v>
                </c:pt>
                <c:pt idx="2356">
                  <c:v>843.12249949017723</c:v>
                </c:pt>
                <c:pt idx="2357">
                  <c:v>843.12249949017723</c:v>
                </c:pt>
                <c:pt idx="2358">
                  <c:v>843.12249949017723</c:v>
                </c:pt>
                <c:pt idx="2359">
                  <c:v>843.12249949017723</c:v>
                </c:pt>
                <c:pt idx="2360">
                  <c:v>843.12249949017723</c:v>
                </c:pt>
                <c:pt idx="2361">
                  <c:v>843.12249949017723</c:v>
                </c:pt>
                <c:pt idx="2362">
                  <c:v>843.12249949017723</c:v>
                </c:pt>
                <c:pt idx="2363">
                  <c:v>843.12249949017723</c:v>
                </c:pt>
                <c:pt idx="2364">
                  <c:v>843.12249949017723</c:v>
                </c:pt>
                <c:pt idx="2365">
                  <c:v>843.12249949017723</c:v>
                </c:pt>
                <c:pt idx="2366">
                  <c:v>843.12249949017723</c:v>
                </c:pt>
                <c:pt idx="2367">
                  <c:v>843.12249949017723</c:v>
                </c:pt>
                <c:pt idx="2368">
                  <c:v>843.12249949017723</c:v>
                </c:pt>
                <c:pt idx="2369">
                  <c:v>843.12249949017723</c:v>
                </c:pt>
                <c:pt idx="2370">
                  <c:v>843.12249949017723</c:v>
                </c:pt>
                <c:pt idx="2371">
                  <c:v>843.12249949017723</c:v>
                </c:pt>
                <c:pt idx="2372">
                  <c:v>843.12249949017723</c:v>
                </c:pt>
                <c:pt idx="2373">
                  <c:v>843.12249949017723</c:v>
                </c:pt>
                <c:pt idx="2374">
                  <c:v>843.12249949017723</c:v>
                </c:pt>
                <c:pt idx="2375">
                  <c:v>843.12249949017723</c:v>
                </c:pt>
                <c:pt idx="2376">
                  <c:v>843.12249949017723</c:v>
                </c:pt>
                <c:pt idx="2377">
                  <c:v>843.12249949017723</c:v>
                </c:pt>
                <c:pt idx="2378">
                  <c:v>843.12249949017723</c:v>
                </c:pt>
                <c:pt idx="2379">
                  <c:v>843.12249949017723</c:v>
                </c:pt>
                <c:pt idx="2380">
                  <c:v>843.12249949017723</c:v>
                </c:pt>
                <c:pt idx="2381">
                  <c:v>843.12249949017723</c:v>
                </c:pt>
                <c:pt idx="2382">
                  <c:v>843.12249949017723</c:v>
                </c:pt>
                <c:pt idx="2383">
                  <c:v>843.12249949017723</c:v>
                </c:pt>
                <c:pt idx="2384">
                  <c:v>843.12249949017723</c:v>
                </c:pt>
                <c:pt idx="2385">
                  <c:v>843.12249949017723</c:v>
                </c:pt>
                <c:pt idx="2386">
                  <c:v>843.12249949017723</c:v>
                </c:pt>
                <c:pt idx="2387">
                  <c:v>843.12249949017723</c:v>
                </c:pt>
                <c:pt idx="2388">
                  <c:v>843.12249949017723</c:v>
                </c:pt>
                <c:pt idx="2389">
                  <c:v>843.12249949017723</c:v>
                </c:pt>
                <c:pt idx="2390">
                  <c:v>843.12249949017723</c:v>
                </c:pt>
                <c:pt idx="2391">
                  <c:v>843.12249949017723</c:v>
                </c:pt>
                <c:pt idx="2392">
                  <c:v>843.12249949017723</c:v>
                </c:pt>
                <c:pt idx="2393">
                  <c:v>843.12249949017723</c:v>
                </c:pt>
                <c:pt idx="2394">
                  <c:v>843.12249949017723</c:v>
                </c:pt>
                <c:pt idx="2395">
                  <c:v>843.12249949017723</c:v>
                </c:pt>
                <c:pt idx="2396">
                  <c:v>843.12249949017723</c:v>
                </c:pt>
                <c:pt idx="2397">
                  <c:v>843.12249949017723</c:v>
                </c:pt>
                <c:pt idx="2398">
                  <c:v>843.12249949017723</c:v>
                </c:pt>
                <c:pt idx="2399">
                  <c:v>843.12249949017723</c:v>
                </c:pt>
                <c:pt idx="2400">
                  <c:v>843.12249949017723</c:v>
                </c:pt>
                <c:pt idx="2401">
                  <c:v>843.12249949017723</c:v>
                </c:pt>
                <c:pt idx="2402">
                  <c:v>843.12249949017723</c:v>
                </c:pt>
                <c:pt idx="2403">
                  <c:v>843.12249949017723</c:v>
                </c:pt>
                <c:pt idx="2404">
                  <c:v>843.12249949017723</c:v>
                </c:pt>
                <c:pt idx="2405">
                  <c:v>843.12249949017723</c:v>
                </c:pt>
                <c:pt idx="2406">
                  <c:v>843.12249949017723</c:v>
                </c:pt>
                <c:pt idx="2407">
                  <c:v>843.12249949017723</c:v>
                </c:pt>
                <c:pt idx="2408">
                  <c:v>843.12249949017723</c:v>
                </c:pt>
                <c:pt idx="2409">
                  <c:v>843.12249949017723</c:v>
                </c:pt>
                <c:pt idx="2410">
                  <c:v>843.12249949017723</c:v>
                </c:pt>
                <c:pt idx="2411">
                  <c:v>843.12249949017723</c:v>
                </c:pt>
                <c:pt idx="2412">
                  <c:v>843.12249949017723</c:v>
                </c:pt>
                <c:pt idx="2413">
                  <c:v>843.12249949017723</c:v>
                </c:pt>
                <c:pt idx="2414">
                  <c:v>843.12249949017723</c:v>
                </c:pt>
                <c:pt idx="2415">
                  <c:v>843.12249949017723</c:v>
                </c:pt>
                <c:pt idx="2416">
                  <c:v>843.12249949017723</c:v>
                </c:pt>
                <c:pt idx="2417">
                  <c:v>843.12249949017723</c:v>
                </c:pt>
                <c:pt idx="2418">
                  <c:v>843.12249949017723</c:v>
                </c:pt>
                <c:pt idx="2419">
                  <c:v>843.12249949017723</c:v>
                </c:pt>
                <c:pt idx="2420">
                  <c:v>843.12249949017723</c:v>
                </c:pt>
                <c:pt idx="2421">
                  <c:v>843.12249949017723</c:v>
                </c:pt>
                <c:pt idx="2422">
                  <c:v>843.12249949017723</c:v>
                </c:pt>
                <c:pt idx="2423">
                  <c:v>843.12249949017723</c:v>
                </c:pt>
                <c:pt idx="2424">
                  <c:v>843.12249949017723</c:v>
                </c:pt>
                <c:pt idx="2425">
                  <c:v>843.12249949017723</c:v>
                </c:pt>
                <c:pt idx="2426">
                  <c:v>843.12249949017723</c:v>
                </c:pt>
                <c:pt idx="2427">
                  <c:v>843.12249949017723</c:v>
                </c:pt>
                <c:pt idx="2428">
                  <c:v>843.12249949017723</c:v>
                </c:pt>
                <c:pt idx="2429">
                  <c:v>843.12249949017723</c:v>
                </c:pt>
                <c:pt idx="2430">
                  <c:v>843.12249949017723</c:v>
                </c:pt>
                <c:pt idx="2431">
                  <c:v>843.12249949017723</c:v>
                </c:pt>
                <c:pt idx="2432">
                  <c:v>843.12249949017723</c:v>
                </c:pt>
                <c:pt idx="2433">
                  <c:v>843.12249949017723</c:v>
                </c:pt>
                <c:pt idx="2434">
                  <c:v>843.12249949017723</c:v>
                </c:pt>
                <c:pt idx="2435">
                  <c:v>843.12249949017723</c:v>
                </c:pt>
                <c:pt idx="2436">
                  <c:v>843.12249949017723</c:v>
                </c:pt>
                <c:pt idx="2437">
                  <c:v>843.12249949017723</c:v>
                </c:pt>
                <c:pt idx="2438">
                  <c:v>843.12249949017723</c:v>
                </c:pt>
                <c:pt idx="2439">
                  <c:v>843.12249949017723</c:v>
                </c:pt>
                <c:pt idx="2440">
                  <c:v>843.12249949017723</c:v>
                </c:pt>
                <c:pt idx="2441">
                  <c:v>843.12249949017723</c:v>
                </c:pt>
                <c:pt idx="2442">
                  <c:v>843.12249949017723</c:v>
                </c:pt>
                <c:pt idx="2443">
                  <c:v>843.12249949017723</c:v>
                </c:pt>
                <c:pt idx="2444">
                  <c:v>843.12249949017723</c:v>
                </c:pt>
                <c:pt idx="2445">
                  <c:v>843.12249949017723</c:v>
                </c:pt>
                <c:pt idx="2446">
                  <c:v>843.12249949017723</c:v>
                </c:pt>
                <c:pt idx="2447">
                  <c:v>843.12249949017723</c:v>
                </c:pt>
                <c:pt idx="2448">
                  <c:v>843.12249949017723</c:v>
                </c:pt>
                <c:pt idx="2449">
                  <c:v>843.12249949017723</c:v>
                </c:pt>
                <c:pt idx="2450">
                  <c:v>843.12249949017723</c:v>
                </c:pt>
                <c:pt idx="2451">
                  <c:v>843.12249949017723</c:v>
                </c:pt>
                <c:pt idx="2452">
                  <c:v>843.12249949017723</c:v>
                </c:pt>
                <c:pt idx="2453">
                  <c:v>843.12249949017723</c:v>
                </c:pt>
                <c:pt idx="2454">
                  <c:v>843.12249949017723</c:v>
                </c:pt>
                <c:pt idx="2455">
                  <c:v>843.12249949017723</c:v>
                </c:pt>
                <c:pt idx="2456">
                  <c:v>843.12249949017723</c:v>
                </c:pt>
                <c:pt idx="2457">
                  <c:v>843.12249949017723</c:v>
                </c:pt>
                <c:pt idx="2458">
                  <c:v>843.12249949017723</c:v>
                </c:pt>
                <c:pt idx="2459">
                  <c:v>843.12249949017723</c:v>
                </c:pt>
                <c:pt idx="2460">
                  <c:v>843.12249949017723</c:v>
                </c:pt>
                <c:pt idx="2461">
                  <c:v>843.12249949017723</c:v>
                </c:pt>
                <c:pt idx="2462">
                  <c:v>843.12249949017723</c:v>
                </c:pt>
                <c:pt idx="2463">
                  <c:v>843.12249949017723</c:v>
                </c:pt>
                <c:pt idx="2464">
                  <c:v>843.12249949017723</c:v>
                </c:pt>
                <c:pt idx="2465">
                  <c:v>843.12249949017723</c:v>
                </c:pt>
                <c:pt idx="2466">
                  <c:v>843.12249949017723</c:v>
                </c:pt>
                <c:pt idx="2467">
                  <c:v>843.12249949017723</c:v>
                </c:pt>
                <c:pt idx="2468">
                  <c:v>843.12249949017723</c:v>
                </c:pt>
                <c:pt idx="2469">
                  <c:v>843.12249949017723</c:v>
                </c:pt>
                <c:pt idx="2470">
                  <c:v>843.12249949017723</c:v>
                </c:pt>
                <c:pt idx="2471">
                  <c:v>843.12249949017723</c:v>
                </c:pt>
                <c:pt idx="2472">
                  <c:v>843.12249949017723</c:v>
                </c:pt>
                <c:pt idx="2473">
                  <c:v>843.12249949017723</c:v>
                </c:pt>
                <c:pt idx="2474">
                  <c:v>843.12249949017723</c:v>
                </c:pt>
                <c:pt idx="2475">
                  <c:v>843.12249949017723</c:v>
                </c:pt>
                <c:pt idx="2476">
                  <c:v>843.12249949017723</c:v>
                </c:pt>
                <c:pt idx="2477">
                  <c:v>843.12249949017723</c:v>
                </c:pt>
                <c:pt idx="2478">
                  <c:v>843.12249949017723</c:v>
                </c:pt>
                <c:pt idx="2479">
                  <c:v>843.12249949017723</c:v>
                </c:pt>
                <c:pt idx="2480">
                  <c:v>843.12249949017723</c:v>
                </c:pt>
                <c:pt idx="2481">
                  <c:v>843.12249949017723</c:v>
                </c:pt>
                <c:pt idx="2482">
                  <c:v>843.12249949017723</c:v>
                </c:pt>
                <c:pt idx="2483">
                  <c:v>843.12249949017723</c:v>
                </c:pt>
                <c:pt idx="2484">
                  <c:v>843.12249949017723</c:v>
                </c:pt>
                <c:pt idx="2485">
                  <c:v>843.12249949017723</c:v>
                </c:pt>
                <c:pt idx="2486">
                  <c:v>843.12249949017723</c:v>
                </c:pt>
                <c:pt idx="2487">
                  <c:v>843.12249949017723</c:v>
                </c:pt>
                <c:pt idx="2488">
                  <c:v>843.12249949017723</c:v>
                </c:pt>
                <c:pt idx="2489">
                  <c:v>843.12249949017723</c:v>
                </c:pt>
                <c:pt idx="2490">
                  <c:v>843.12249949017723</c:v>
                </c:pt>
                <c:pt idx="2491">
                  <c:v>843.12249949017723</c:v>
                </c:pt>
                <c:pt idx="2492">
                  <c:v>843.12249949017723</c:v>
                </c:pt>
                <c:pt idx="2493">
                  <c:v>843.12249949017723</c:v>
                </c:pt>
                <c:pt idx="2494">
                  <c:v>843.12249949017723</c:v>
                </c:pt>
                <c:pt idx="2495">
                  <c:v>843.12249949017723</c:v>
                </c:pt>
                <c:pt idx="2496">
                  <c:v>843.12249949017723</c:v>
                </c:pt>
                <c:pt idx="2497">
                  <c:v>843.12249949017723</c:v>
                </c:pt>
                <c:pt idx="2498">
                  <c:v>843.12249949017723</c:v>
                </c:pt>
                <c:pt idx="2499">
                  <c:v>843.12249949017723</c:v>
                </c:pt>
                <c:pt idx="2500">
                  <c:v>843.12249949017723</c:v>
                </c:pt>
                <c:pt idx="2501">
                  <c:v>843.12249949017723</c:v>
                </c:pt>
                <c:pt idx="2502">
                  <c:v>843.12249949017723</c:v>
                </c:pt>
                <c:pt idx="2503">
                  <c:v>843.12249949017723</c:v>
                </c:pt>
                <c:pt idx="2504">
                  <c:v>843.12249949017723</c:v>
                </c:pt>
                <c:pt idx="2505">
                  <c:v>843.12249949017723</c:v>
                </c:pt>
                <c:pt idx="2506">
                  <c:v>843.12249949017723</c:v>
                </c:pt>
                <c:pt idx="2507">
                  <c:v>843.12249949017723</c:v>
                </c:pt>
                <c:pt idx="2508">
                  <c:v>843.12249949017723</c:v>
                </c:pt>
                <c:pt idx="2509">
                  <c:v>843.12249949017723</c:v>
                </c:pt>
                <c:pt idx="2510">
                  <c:v>843.12249949017723</c:v>
                </c:pt>
                <c:pt idx="2511">
                  <c:v>843.12249949017723</c:v>
                </c:pt>
                <c:pt idx="2512">
                  <c:v>843.12249949017723</c:v>
                </c:pt>
                <c:pt idx="2513">
                  <c:v>843.12249949017723</c:v>
                </c:pt>
                <c:pt idx="2514">
                  <c:v>843.12249949017723</c:v>
                </c:pt>
                <c:pt idx="2515">
                  <c:v>843.12249949017723</c:v>
                </c:pt>
                <c:pt idx="2516">
                  <c:v>843.12249949017723</c:v>
                </c:pt>
                <c:pt idx="2517">
                  <c:v>843.12249949017723</c:v>
                </c:pt>
                <c:pt idx="2518">
                  <c:v>843.12249949017723</c:v>
                </c:pt>
                <c:pt idx="2519">
                  <c:v>843.12249949017723</c:v>
                </c:pt>
                <c:pt idx="2520">
                  <c:v>843.12249949017723</c:v>
                </c:pt>
                <c:pt idx="2521">
                  <c:v>843.12249949017723</c:v>
                </c:pt>
                <c:pt idx="2522">
                  <c:v>843.12249949017723</c:v>
                </c:pt>
                <c:pt idx="2523">
                  <c:v>843.12249949017723</c:v>
                </c:pt>
                <c:pt idx="2524">
                  <c:v>843.12249949017723</c:v>
                </c:pt>
                <c:pt idx="2525">
                  <c:v>843.12249949017723</c:v>
                </c:pt>
                <c:pt idx="2526">
                  <c:v>843.12249949017723</c:v>
                </c:pt>
                <c:pt idx="2527">
                  <c:v>843.12249949017723</c:v>
                </c:pt>
                <c:pt idx="2528">
                  <c:v>843.12249949017723</c:v>
                </c:pt>
                <c:pt idx="2529">
                  <c:v>843.12249949017723</c:v>
                </c:pt>
                <c:pt idx="2530">
                  <c:v>843.12249949017723</c:v>
                </c:pt>
                <c:pt idx="2531">
                  <c:v>843.12249949017723</c:v>
                </c:pt>
                <c:pt idx="2532">
                  <c:v>843.12249949017723</c:v>
                </c:pt>
                <c:pt idx="2533">
                  <c:v>843.12249949017723</c:v>
                </c:pt>
                <c:pt idx="2534">
                  <c:v>843.12249949017723</c:v>
                </c:pt>
                <c:pt idx="2535">
                  <c:v>843.12249949017723</c:v>
                </c:pt>
                <c:pt idx="2536">
                  <c:v>843.12249949017723</c:v>
                </c:pt>
                <c:pt idx="2537">
                  <c:v>843.12249949017723</c:v>
                </c:pt>
                <c:pt idx="2538">
                  <c:v>843.12249949017723</c:v>
                </c:pt>
                <c:pt idx="2539">
                  <c:v>843.12249949017723</c:v>
                </c:pt>
                <c:pt idx="2540">
                  <c:v>843.12249949017723</c:v>
                </c:pt>
                <c:pt idx="2541">
                  <c:v>843.12249949017723</c:v>
                </c:pt>
                <c:pt idx="2542">
                  <c:v>843.12249949017723</c:v>
                </c:pt>
                <c:pt idx="2543">
                  <c:v>843.12249949017723</c:v>
                </c:pt>
                <c:pt idx="2544">
                  <c:v>843.12249949017723</c:v>
                </c:pt>
                <c:pt idx="2545">
                  <c:v>843.12249949017723</c:v>
                </c:pt>
                <c:pt idx="2546">
                  <c:v>843.12249949017723</c:v>
                </c:pt>
                <c:pt idx="2547">
                  <c:v>843.12249949017723</c:v>
                </c:pt>
                <c:pt idx="2548">
                  <c:v>843.12249949017723</c:v>
                </c:pt>
                <c:pt idx="2549">
                  <c:v>843.12249949017723</c:v>
                </c:pt>
                <c:pt idx="2550">
                  <c:v>843.12249949017723</c:v>
                </c:pt>
                <c:pt idx="2551">
                  <c:v>843.12249949017723</c:v>
                </c:pt>
                <c:pt idx="2552">
                  <c:v>843.12249949017723</c:v>
                </c:pt>
                <c:pt idx="2553">
                  <c:v>843.12249949017723</c:v>
                </c:pt>
                <c:pt idx="2554">
                  <c:v>843.12249949017723</c:v>
                </c:pt>
                <c:pt idx="2555">
                  <c:v>843.12249949017723</c:v>
                </c:pt>
                <c:pt idx="2556">
                  <c:v>843.12249949017723</c:v>
                </c:pt>
                <c:pt idx="2557">
                  <c:v>843.12249949017723</c:v>
                </c:pt>
                <c:pt idx="2558">
                  <c:v>843.12249949017723</c:v>
                </c:pt>
                <c:pt idx="2559">
                  <c:v>843.12249949017723</c:v>
                </c:pt>
                <c:pt idx="2560">
                  <c:v>843.12249949017723</c:v>
                </c:pt>
                <c:pt idx="2561">
                  <c:v>843.12249949017723</c:v>
                </c:pt>
                <c:pt idx="2562">
                  <c:v>843.12249949017723</c:v>
                </c:pt>
                <c:pt idx="2563">
                  <c:v>843.12249949017723</c:v>
                </c:pt>
                <c:pt idx="2564">
                  <c:v>843.12249949017723</c:v>
                </c:pt>
                <c:pt idx="2565">
                  <c:v>843.12249949017723</c:v>
                </c:pt>
                <c:pt idx="2566">
                  <c:v>843.12249949017723</c:v>
                </c:pt>
                <c:pt idx="2567">
                  <c:v>843.12249949017723</c:v>
                </c:pt>
                <c:pt idx="2568">
                  <c:v>843.12249949017723</c:v>
                </c:pt>
                <c:pt idx="2569">
                  <c:v>843.12249949017723</c:v>
                </c:pt>
                <c:pt idx="2570">
                  <c:v>843.12249949017723</c:v>
                </c:pt>
                <c:pt idx="2571">
                  <c:v>843.12249949017723</c:v>
                </c:pt>
                <c:pt idx="2572">
                  <c:v>843.12249949017723</c:v>
                </c:pt>
                <c:pt idx="2573">
                  <c:v>843.12249949017723</c:v>
                </c:pt>
                <c:pt idx="2574">
                  <c:v>843.12249949017723</c:v>
                </c:pt>
                <c:pt idx="2575">
                  <c:v>843.12249949017723</c:v>
                </c:pt>
                <c:pt idx="2576">
                  <c:v>843.12249949017723</c:v>
                </c:pt>
                <c:pt idx="2577">
                  <c:v>843.12249949017723</c:v>
                </c:pt>
                <c:pt idx="2578">
                  <c:v>843.12249949017723</c:v>
                </c:pt>
                <c:pt idx="2579">
                  <c:v>843.12249949017723</c:v>
                </c:pt>
                <c:pt idx="2580">
                  <c:v>843.12249949017723</c:v>
                </c:pt>
                <c:pt idx="2581">
                  <c:v>843.12249949017723</c:v>
                </c:pt>
                <c:pt idx="2582">
                  <c:v>843.12249949017723</c:v>
                </c:pt>
                <c:pt idx="2583">
                  <c:v>843.12249949017723</c:v>
                </c:pt>
                <c:pt idx="2584">
                  <c:v>843.12249949017723</c:v>
                </c:pt>
                <c:pt idx="2585">
                  <c:v>843.12249949017723</c:v>
                </c:pt>
                <c:pt idx="2586">
                  <c:v>843.12249949017723</c:v>
                </c:pt>
                <c:pt idx="2587">
                  <c:v>843.12249949017723</c:v>
                </c:pt>
                <c:pt idx="2588">
                  <c:v>843.12249949017723</c:v>
                </c:pt>
                <c:pt idx="2589">
                  <c:v>843.12249949017723</c:v>
                </c:pt>
                <c:pt idx="2590">
                  <c:v>843.12249949017723</c:v>
                </c:pt>
                <c:pt idx="2591">
                  <c:v>843.12249949017723</c:v>
                </c:pt>
                <c:pt idx="2592">
                  <c:v>843.12249949017723</c:v>
                </c:pt>
                <c:pt idx="2593">
                  <c:v>843.12249949017723</c:v>
                </c:pt>
                <c:pt idx="2594">
                  <c:v>843.12249949017723</c:v>
                </c:pt>
                <c:pt idx="2595">
                  <c:v>843.12249949017723</c:v>
                </c:pt>
                <c:pt idx="2596">
                  <c:v>843.12249949017723</c:v>
                </c:pt>
                <c:pt idx="2597">
                  <c:v>843.12249949017723</c:v>
                </c:pt>
                <c:pt idx="2598">
                  <c:v>843.12249949017723</c:v>
                </c:pt>
                <c:pt idx="2599">
                  <c:v>843.12249949017723</c:v>
                </c:pt>
                <c:pt idx="2600">
                  <c:v>843.12249949017723</c:v>
                </c:pt>
                <c:pt idx="2601">
                  <c:v>843.12249949017723</c:v>
                </c:pt>
                <c:pt idx="2602">
                  <c:v>843.12249949017723</c:v>
                </c:pt>
                <c:pt idx="2603">
                  <c:v>843.12249949017723</c:v>
                </c:pt>
                <c:pt idx="2604">
                  <c:v>843.12249949017723</c:v>
                </c:pt>
                <c:pt idx="2605">
                  <c:v>843.12249949017723</c:v>
                </c:pt>
                <c:pt idx="2606">
                  <c:v>843.12249949017723</c:v>
                </c:pt>
                <c:pt idx="2607">
                  <c:v>843.12249949017723</c:v>
                </c:pt>
                <c:pt idx="2608">
                  <c:v>843.12249949017723</c:v>
                </c:pt>
                <c:pt idx="2609">
                  <c:v>843.12249949017723</c:v>
                </c:pt>
                <c:pt idx="2610">
                  <c:v>843.12249949017723</c:v>
                </c:pt>
                <c:pt idx="2611">
                  <c:v>843.12249949017723</c:v>
                </c:pt>
                <c:pt idx="2612">
                  <c:v>843.12249949017723</c:v>
                </c:pt>
                <c:pt idx="2613">
                  <c:v>843.12249949017723</c:v>
                </c:pt>
                <c:pt idx="2614">
                  <c:v>843.12249949017723</c:v>
                </c:pt>
                <c:pt idx="2615">
                  <c:v>843.12249949017723</c:v>
                </c:pt>
                <c:pt idx="2616">
                  <c:v>843.12249949017723</c:v>
                </c:pt>
                <c:pt idx="2617">
                  <c:v>843.12249949017723</c:v>
                </c:pt>
                <c:pt idx="2618">
                  <c:v>843.12249949017723</c:v>
                </c:pt>
                <c:pt idx="2619">
                  <c:v>843.12249949017723</c:v>
                </c:pt>
                <c:pt idx="2620">
                  <c:v>843.12249949017723</c:v>
                </c:pt>
                <c:pt idx="2621">
                  <c:v>843.12249949017723</c:v>
                </c:pt>
                <c:pt idx="2622">
                  <c:v>843.12249949017723</c:v>
                </c:pt>
                <c:pt idx="2623">
                  <c:v>843.12249949017723</c:v>
                </c:pt>
                <c:pt idx="2624">
                  <c:v>843.12249949017723</c:v>
                </c:pt>
                <c:pt idx="2625">
                  <c:v>843.12249949017723</c:v>
                </c:pt>
                <c:pt idx="2626">
                  <c:v>843.12249949017723</c:v>
                </c:pt>
                <c:pt idx="2627">
                  <c:v>843.12249949017723</c:v>
                </c:pt>
                <c:pt idx="2628">
                  <c:v>843.12249949017723</c:v>
                </c:pt>
                <c:pt idx="2629">
                  <c:v>843.12249949017723</c:v>
                </c:pt>
                <c:pt idx="2630">
                  <c:v>843.12249949017723</c:v>
                </c:pt>
                <c:pt idx="2631">
                  <c:v>843.12249949017723</c:v>
                </c:pt>
                <c:pt idx="2632">
                  <c:v>843.12249949017723</c:v>
                </c:pt>
                <c:pt idx="2633">
                  <c:v>843.12249949017723</c:v>
                </c:pt>
                <c:pt idx="2634">
                  <c:v>843.12249949017723</c:v>
                </c:pt>
                <c:pt idx="2635">
                  <c:v>843.12249949017723</c:v>
                </c:pt>
                <c:pt idx="2636">
                  <c:v>843.12249949017723</c:v>
                </c:pt>
                <c:pt idx="2637">
                  <c:v>843.12249949017723</c:v>
                </c:pt>
                <c:pt idx="2638">
                  <c:v>843.12249949017723</c:v>
                </c:pt>
                <c:pt idx="2639">
                  <c:v>843.12249949017723</c:v>
                </c:pt>
                <c:pt idx="2640">
                  <c:v>843.12249949017723</c:v>
                </c:pt>
                <c:pt idx="2641">
                  <c:v>843.12249949017723</c:v>
                </c:pt>
                <c:pt idx="2642">
                  <c:v>843.12249949017723</c:v>
                </c:pt>
                <c:pt idx="2643">
                  <c:v>843.12249949017723</c:v>
                </c:pt>
                <c:pt idx="2644">
                  <c:v>843.12249949017723</c:v>
                </c:pt>
                <c:pt idx="2645">
                  <c:v>843.12249949017723</c:v>
                </c:pt>
                <c:pt idx="2646">
                  <c:v>843.12249949017723</c:v>
                </c:pt>
                <c:pt idx="2647">
                  <c:v>843.12249949017723</c:v>
                </c:pt>
                <c:pt idx="2648">
                  <c:v>843.12249949017723</c:v>
                </c:pt>
                <c:pt idx="2649">
                  <c:v>843.12249949017723</c:v>
                </c:pt>
                <c:pt idx="2650">
                  <c:v>843.12249949017723</c:v>
                </c:pt>
                <c:pt idx="2651">
                  <c:v>843.12249949017723</c:v>
                </c:pt>
                <c:pt idx="2652">
                  <c:v>843.12249949017723</c:v>
                </c:pt>
                <c:pt idx="2653">
                  <c:v>843.12249949017723</c:v>
                </c:pt>
                <c:pt idx="2654">
                  <c:v>843.12249949017723</c:v>
                </c:pt>
                <c:pt idx="2655">
                  <c:v>843.12249949017723</c:v>
                </c:pt>
                <c:pt idx="2656">
                  <c:v>843.12249949017723</c:v>
                </c:pt>
                <c:pt idx="2657">
                  <c:v>843.12249949017723</c:v>
                </c:pt>
                <c:pt idx="2658">
                  <c:v>843.12249949017723</c:v>
                </c:pt>
                <c:pt idx="2659">
                  <c:v>843.12249949017723</c:v>
                </c:pt>
                <c:pt idx="2660">
                  <c:v>843.12249949017723</c:v>
                </c:pt>
                <c:pt idx="2661">
                  <c:v>843.12249949017723</c:v>
                </c:pt>
                <c:pt idx="2662">
                  <c:v>843.12249949017723</c:v>
                </c:pt>
                <c:pt idx="2663">
                  <c:v>843.12249949017723</c:v>
                </c:pt>
                <c:pt idx="2664">
                  <c:v>843.12249949017723</c:v>
                </c:pt>
                <c:pt idx="2665">
                  <c:v>843.12249949017723</c:v>
                </c:pt>
                <c:pt idx="2666">
                  <c:v>843.12249949017723</c:v>
                </c:pt>
                <c:pt idx="2667">
                  <c:v>843.12249949017723</c:v>
                </c:pt>
                <c:pt idx="2668">
                  <c:v>843.12249949017723</c:v>
                </c:pt>
                <c:pt idx="2669">
                  <c:v>843.12249949017723</c:v>
                </c:pt>
                <c:pt idx="2670">
                  <c:v>843.12249949017723</c:v>
                </c:pt>
                <c:pt idx="2671">
                  <c:v>843.12249949017723</c:v>
                </c:pt>
                <c:pt idx="2672">
                  <c:v>843.12249949017723</c:v>
                </c:pt>
                <c:pt idx="2673">
                  <c:v>843.12249949017723</c:v>
                </c:pt>
                <c:pt idx="2674">
                  <c:v>843.12249949017723</c:v>
                </c:pt>
                <c:pt idx="2675">
                  <c:v>843.12249949017723</c:v>
                </c:pt>
                <c:pt idx="2676">
                  <c:v>843.12249949017723</c:v>
                </c:pt>
                <c:pt idx="2677">
                  <c:v>843.12249949017723</c:v>
                </c:pt>
                <c:pt idx="2678">
                  <c:v>843.12249949017723</c:v>
                </c:pt>
                <c:pt idx="2679">
                  <c:v>843.12249949017723</c:v>
                </c:pt>
                <c:pt idx="2680">
                  <c:v>843.12249949017723</c:v>
                </c:pt>
                <c:pt idx="2681">
                  <c:v>843.12249949017723</c:v>
                </c:pt>
                <c:pt idx="2682">
                  <c:v>843.12249949017723</c:v>
                </c:pt>
                <c:pt idx="2683">
                  <c:v>843.12249949017723</c:v>
                </c:pt>
                <c:pt idx="2684">
                  <c:v>843.12249949017723</c:v>
                </c:pt>
                <c:pt idx="2685">
                  <c:v>843.12249949017723</c:v>
                </c:pt>
                <c:pt idx="2686">
                  <c:v>843.12249949017723</c:v>
                </c:pt>
                <c:pt idx="2687">
                  <c:v>843.12249949017723</c:v>
                </c:pt>
                <c:pt idx="2688">
                  <c:v>843.12249949017723</c:v>
                </c:pt>
                <c:pt idx="2689">
                  <c:v>843.12249949017723</c:v>
                </c:pt>
                <c:pt idx="2690">
                  <c:v>843.12249949017723</c:v>
                </c:pt>
                <c:pt idx="2691">
                  <c:v>843.12249949017723</c:v>
                </c:pt>
                <c:pt idx="2692">
                  <c:v>843.12249949017723</c:v>
                </c:pt>
                <c:pt idx="2693">
                  <c:v>843.12249949017723</c:v>
                </c:pt>
                <c:pt idx="2694">
                  <c:v>843.12249949017723</c:v>
                </c:pt>
                <c:pt idx="2695">
                  <c:v>843.12249949017723</c:v>
                </c:pt>
                <c:pt idx="2696">
                  <c:v>843.12249949017723</c:v>
                </c:pt>
                <c:pt idx="2697">
                  <c:v>843.12249949017723</c:v>
                </c:pt>
                <c:pt idx="2698">
                  <c:v>843.12249949017723</c:v>
                </c:pt>
                <c:pt idx="2699">
                  <c:v>843.12249949017723</c:v>
                </c:pt>
                <c:pt idx="2700">
                  <c:v>843.12249949017723</c:v>
                </c:pt>
                <c:pt idx="2701">
                  <c:v>843.12249949017723</c:v>
                </c:pt>
                <c:pt idx="2702">
                  <c:v>843.12249949017723</c:v>
                </c:pt>
                <c:pt idx="2703">
                  <c:v>843.12249949017723</c:v>
                </c:pt>
                <c:pt idx="2704">
                  <c:v>843.12249949017723</c:v>
                </c:pt>
                <c:pt idx="2705">
                  <c:v>843.12249949017723</c:v>
                </c:pt>
                <c:pt idx="2706">
                  <c:v>843.12249949017723</c:v>
                </c:pt>
                <c:pt idx="2707">
                  <c:v>843.12249949017723</c:v>
                </c:pt>
                <c:pt idx="2708">
                  <c:v>843.12249949017723</c:v>
                </c:pt>
                <c:pt idx="2709">
                  <c:v>843.12249949017723</c:v>
                </c:pt>
                <c:pt idx="2710">
                  <c:v>843.12249949017723</c:v>
                </c:pt>
                <c:pt idx="2711">
                  <c:v>843.12249949017723</c:v>
                </c:pt>
                <c:pt idx="2712">
                  <c:v>843.12249949017723</c:v>
                </c:pt>
                <c:pt idx="2713">
                  <c:v>843.12249949017723</c:v>
                </c:pt>
                <c:pt idx="2714">
                  <c:v>843.12249949017723</c:v>
                </c:pt>
                <c:pt idx="2715">
                  <c:v>843.12249949017723</c:v>
                </c:pt>
                <c:pt idx="2716">
                  <c:v>843.12249949017723</c:v>
                </c:pt>
                <c:pt idx="2717">
                  <c:v>843.12249949017723</c:v>
                </c:pt>
                <c:pt idx="2718">
                  <c:v>843.12249949017723</c:v>
                </c:pt>
                <c:pt idx="2719">
                  <c:v>843.12249949017723</c:v>
                </c:pt>
                <c:pt idx="2720">
                  <c:v>843.12249949017723</c:v>
                </c:pt>
                <c:pt idx="2721">
                  <c:v>843.12249949017723</c:v>
                </c:pt>
                <c:pt idx="2722">
                  <c:v>843.12249949017723</c:v>
                </c:pt>
                <c:pt idx="2723">
                  <c:v>843.12249949017723</c:v>
                </c:pt>
                <c:pt idx="2724">
                  <c:v>843.12249949017723</c:v>
                </c:pt>
                <c:pt idx="2725">
                  <c:v>843.12249949017723</c:v>
                </c:pt>
                <c:pt idx="2726">
                  <c:v>843.12249949017723</c:v>
                </c:pt>
                <c:pt idx="2727">
                  <c:v>843.12249949017723</c:v>
                </c:pt>
                <c:pt idx="2728">
                  <c:v>843.12249949017723</c:v>
                </c:pt>
                <c:pt idx="2729">
                  <c:v>843.12249949017723</c:v>
                </c:pt>
                <c:pt idx="2730">
                  <c:v>843.12249949017723</c:v>
                </c:pt>
                <c:pt idx="2731">
                  <c:v>843.12249949017723</c:v>
                </c:pt>
                <c:pt idx="2732">
                  <c:v>843.12249949017723</c:v>
                </c:pt>
                <c:pt idx="2733">
                  <c:v>843.12249949017723</c:v>
                </c:pt>
                <c:pt idx="2734">
                  <c:v>843.12249949017723</c:v>
                </c:pt>
                <c:pt idx="2735">
                  <c:v>843.12249949017723</c:v>
                </c:pt>
                <c:pt idx="2736">
                  <c:v>843.12249949017723</c:v>
                </c:pt>
                <c:pt idx="2737">
                  <c:v>843.12249949017723</c:v>
                </c:pt>
                <c:pt idx="2738">
                  <c:v>843.12249949017723</c:v>
                </c:pt>
                <c:pt idx="2739">
                  <c:v>843.12249949017723</c:v>
                </c:pt>
                <c:pt idx="2740">
                  <c:v>843.12249949017723</c:v>
                </c:pt>
                <c:pt idx="2741">
                  <c:v>843.12249949017723</c:v>
                </c:pt>
                <c:pt idx="2742">
                  <c:v>843.12249949017723</c:v>
                </c:pt>
                <c:pt idx="2743">
                  <c:v>843.12249949017723</c:v>
                </c:pt>
                <c:pt idx="2744">
                  <c:v>843.12249949017723</c:v>
                </c:pt>
                <c:pt idx="2745">
                  <c:v>843.12249949017723</c:v>
                </c:pt>
                <c:pt idx="2746">
                  <c:v>843.12249949017723</c:v>
                </c:pt>
                <c:pt idx="2747">
                  <c:v>843.12249949017723</c:v>
                </c:pt>
                <c:pt idx="2748">
                  <c:v>843.12249949017723</c:v>
                </c:pt>
                <c:pt idx="2749">
                  <c:v>843.12249949017723</c:v>
                </c:pt>
                <c:pt idx="2750">
                  <c:v>843.12249949017723</c:v>
                </c:pt>
                <c:pt idx="2751">
                  <c:v>843.12249949017723</c:v>
                </c:pt>
                <c:pt idx="2752">
                  <c:v>843.12249949017723</c:v>
                </c:pt>
                <c:pt idx="2753">
                  <c:v>843.12249949017723</c:v>
                </c:pt>
                <c:pt idx="2754">
                  <c:v>843.12249949017723</c:v>
                </c:pt>
                <c:pt idx="2755">
                  <c:v>843.12249949017723</c:v>
                </c:pt>
                <c:pt idx="2756">
                  <c:v>843.12249949017723</c:v>
                </c:pt>
                <c:pt idx="2757">
                  <c:v>843.12249949017723</c:v>
                </c:pt>
                <c:pt idx="2758">
                  <c:v>843.12249949017723</c:v>
                </c:pt>
                <c:pt idx="2759">
                  <c:v>843.12249949017723</c:v>
                </c:pt>
                <c:pt idx="2760">
                  <c:v>843.12249949017723</c:v>
                </c:pt>
                <c:pt idx="2761">
                  <c:v>843.12249949017723</c:v>
                </c:pt>
                <c:pt idx="2762">
                  <c:v>843.12249949017723</c:v>
                </c:pt>
                <c:pt idx="2763">
                  <c:v>843.12249949017723</c:v>
                </c:pt>
                <c:pt idx="2764">
                  <c:v>843.12249949017723</c:v>
                </c:pt>
                <c:pt idx="2765">
                  <c:v>843.12249949017723</c:v>
                </c:pt>
                <c:pt idx="2766">
                  <c:v>843.12249949017723</c:v>
                </c:pt>
                <c:pt idx="2767">
                  <c:v>843.12249949017723</c:v>
                </c:pt>
                <c:pt idx="2768">
                  <c:v>843.12249949017723</c:v>
                </c:pt>
                <c:pt idx="2769">
                  <c:v>843.12249949017723</c:v>
                </c:pt>
                <c:pt idx="2770">
                  <c:v>843.12249949017723</c:v>
                </c:pt>
                <c:pt idx="2771">
                  <c:v>843.12249949017723</c:v>
                </c:pt>
                <c:pt idx="2772">
                  <c:v>843.12249949017723</c:v>
                </c:pt>
                <c:pt idx="2773">
                  <c:v>843.12249949017723</c:v>
                </c:pt>
                <c:pt idx="2774">
                  <c:v>843.12249949017723</c:v>
                </c:pt>
                <c:pt idx="2775">
                  <c:v>843.12249949017723</c:v>
                </c:pt>
                <c:pt idx="2776">
                  <c:v>843.12249949017723</c:v>
                </c:pt>
                <c:pt idx="2777">
                  <c:v>843.12249949017723</c:v>
                </c:pt>
                <c:pt idx="2778">
                  <c:v>843.12249949017723</c:v>
                </c:pt>
                <c:pt idx="2779">
                  <c:v>843.12249949017723</c:v>
                </c:pt>
                <c:pt idx="2780">
                  <c:v>843.12249949017723</c:v>
                </c:pt>
                <c:pt idx="2781">
                  <c:v>843.12249949017723</c:v>
                </c:pt>
                <c:pt idx="2782">
                  <c:v>843.12249949017723</c:v>
                </c:pt>
                <c:pt idx="2783">
                  <c:v>843.12249949017723</c:v>
                </c:pt>
                <c:pt idx="2784">
                  <c:v>843.12249949017723</c:v>
                </c:pt>
                <c:pt idx="2785">
                  <c:v>843.12249949017723</c:v>
                </c:pt>
                <c:pt idx="2786">
                  <c:v>843.12249949017723</c:v>
                </c:pt>
                <c:pt idx="2787">
                  <c:v>843.12249949017723</c:v>
                </c:pt>
                <c:pt idx="2788">
                  <c:v>843.12249949017723</c:v>
                </c:pt>
                <c:pt idx="2789">
                  <c:v>843.12249949017723</c:v>
                </c:pt>
                <c:pt idx="2790">
                  <c:v>843.12249949017723</c:v>
                </c:pt>
                <c:pt idx="2791">
                  <c:v>843.12249949017723</c:v>
                </c:pt>
                <c:pt idx="2792">
                  <c:v>843.12249949017723</c:v>
                </c:pt>
                <c:pt idx="2793">
                  <c:v>843.12249949017723</c:v>
                </c:pt>
                <c:pt idx="2794">
                  <c:v>843.12249949017723</c:v>
                </c:pt>
                <c:pt idx="2795">
                  <c:v>843.12249949017723</c:v>
                </c:pt>
                <c:pt idx="2796">
                  <c:v>843.12249949017723</c:v>
                </c:pt>
                <c:pt idx="2797">
                  <c:v>843.12249949017723</c:v>
                </c:pt>
                <c:pt idx="2798">
                  <c:v>843.12249949017723</c:v>
                </c:pt>
                <c:pt idx="2799">
                  <c:v>843.12249949017723</c:v>
                </c:pt>
                <c:pt idx="2800">
                  <c:v>843.12249949017723</c:v>
                </c:pt>
                <c:pt idx="2801">
                  <c:v>843.12249949017723</c:v>
                </c:pt>
                <c:pt idx="2802">
                  <c:v>843.12249949017723</c:v>
                </c:pt>
                <c:pt idx="2803">
                  <c:v>843.12249949017723</c:v>
                </c:pt>
                <c:pt idx="2804">
                  <c:v>843.12249949017723</c:v>
                </c:pt>
                <c:pt idx="2805">
                  <c:v>843.12249949017723</c:v>
                </c:pt>
                <c:pt idx="2806">
                  <c:v>843.12249949017723</c:v>
                </c:pt>
                <c:pt idx="2807">
                  <c:v>843.12249949017723</c:v>
                </c:pt>
                <c:pt idx="2808">
                  <c:v>843.12249949017723</c:v>
                </c:pt>
                <c:pt idx="2809">
                  <c:v>843.12249949017723</c:v>
                </c:pt>
                <c:pt idx="2810">
                  <c:v>843.12249949017723</c:v>
                </c:pt>
                <c:pt idx="2811">
                  <c:v>843.12249949017723</c:v>
                </c:pt>
                <c:pt idx="2812">
                  <c:v>843.12249949017723</c:v>
                </c:pt>
                <c:pt idx="2813">
                  <c:v>843.12249949017723</c:v>
                </c:pt>
                <c:pt idx="2814">
                  <c:v>843.12249949017723</c:v>
                </c:pt>
                <c:pt idx="2815">
                  <c:v>843.12249949017723</c:v>
                </c:pt>
                <c:pt idx="2816">
                  <c:v>843.12249949017723</c:v>
                </c:pt>
                <c:pt idx="2817">
                  <c:v>843.12249949017723</c:v>
                </c:pt>
                <c:pt idx="2818">
                  <c:v>843.12249949017723</c:v>
                </c:pt>
                <c:pt idx="2819">
                  <c:v>843.12249949017723</c:v>
                </c:pt>
                <c:pt idx="2820">
                  <c:v>843.12249949017723</c:v>
                </c:pt>
                <c:pt idx="2821">
                  <c:v>843.12249949017723</c:v>
                </c:pt>
                <c:pt idx="2822">
                  <c:v>843.12249949017723</c:v>
                </c:pt>
                <c:pt idx="2823">
                  <c:v>843.12249949017723</c:v>
                </c:pt>
                <c:pt idx="2824">
                  <c:v>843.12249949017723</c:v>
                </c:pt>
                <c:pt idx="2825">
                  <c:v>843.12249949017723</c:v>
                </c:pt>
                <c:pt idx="2826">
                  <c:v>843.12249949017723</c:v>
                </c:pt>
                <c:pt idx="2827">
                  <c:v>843.12249949017723</c:v>
                </c:pt>
                <c:pt idx="2828">
                  <c:v>843.12249949017723</c:v>
                </c:pt>
                <c:pt idx="2829">
                  <c:v>843.12249949017723</c:v>
                </c:pt>
                <c:pt idx="2830">
                  <c:v>843.12249949017723</c:v>
                </c:pt>
                <c:pt idx="2831">
                  <c:v>843.12249949017723</c:v>
                </c:pt>
                <c:pt idx="2832">
                  <c:v>843.12249949017723</c:v>
                </c:pt>
                <c:pt idx="2833">
                  <c:v>843.12249949017723</c:v>
                </c:pt>
                <c:pt idx="2834">
                  <c:v>843.12249949017723</c:v>
                </c:pt>
                <c:pt idx="2835">
                  <c:v>843.12249949017723</c:v>
                </c:pt>
                <c:pt idx="2836">
                  <c:v>843.12249949017723</c:v>
                </c:pt>
                <c:pt idx="2837">
                  <c:v>843.12249949017723</c:v>
                </c:pt>
                <c:pt idx="2838">
                  <c:v>843.12249949017723</c:v>
                </c:pt>
                <c:pt idx="2839">
                  <c:v>843.12249949017723</c:v>
                </c:pt>
                <c:pt idx="2840">
                  <c:v>843.12249949017723</c:v>
                </c:pt>
                <c:pt idx="2841">
                  <c:v>843.12249949017723</c:v>
                </c:pt>
                <c:pt idx="2842">
                  <c:v>843.12249949017723</c:v>
                </c:pt>
                <c:pt idx="2843">
                  <c:v>843.12249949017723</c:v>
                </c:pt>
                <c:pt idx="2844">
                  <c:v>843.12249949017723</c:v>
                </c:pt>
                <c:pt idx="2845">
                  <c:v>843.12249949017723</c:v>
                </c:pt>
                <c:pt idx="2846">
                  <c:v>843.12249949017723</c:v>
                </c:pt>
                <c:pt idx="2847">
                  <c:v>843.12249949017723</c:v>
                </c:pt>
                <c:pt idx="2848">
                  <c:v>843.12249949017723</c:v>
                </c:pt>
                <c:pt idx="2849">
                  <c:v>843.12249949017723</c:v>
                </c:pt>
                <c:pt idx="2850">
                  <c:v>843.12249949017723</c:v>
                </c:pt>
                <c:pt idx="2851">
                  <c:v>843.12249949017723</c:v>
                </c:pt>
                <c:pt idx="2852">
                  <c:v>843.12249949017723</c:v>
                </c:pt>
                <c:pt idx="2853">
                  <c:v>843.12249949017723</c:v>
                </c:pt>
                <c:pt idx="2854">
                  <c:v>843.12249949017723</c:v>
                </c:pt>
                <c:pt idx="2855">
                  <c:v>843.12249949017723</c:v>
                </c:pt>
                <c:pt idx="2856">
                  <c:v>843.12249949017723</c:v>
                </c:pt>
                <c:pt idx="2857">
                  <c:v>843.12249949017723</c:v>
                </c:pt>
                <c:pt idx="2858">
                  <c:v>843.12249949017723</c:v>
                </c:pt>
                <c:pt idx="2859">
                  <c:v>843.12249949017723</c:v>
                </c:pt>
                <c:pt idx="2860">
                  <c:v>843.12249949017723</c:v>
                </c:pt>
                <c:pt idx="2861">
                  <c:v>843.12249949017723</c:v>
                </c:pt>
                <c:pt idx="2862">
                  <c:v>843.12249949017723</c:v>
                </c:pt>
                <c:pt idx="2863">
                  <c:v>843.12249949017723</c:v>
                </c:pt>
                <c:pt idx="2864">
                  <c:v>843.12249949017723</c:v>
                </c:pt>
                <c:pt idx="2865">
                  <c:v>843.12249949017723</c:v>
                </c:pt>
                <c:pt idx="2866">
                  <c:v>843.12249949017723</c:v>
                </c:pt>
                <c:pt idx="2867">
                  <c:v>843.12249949017723</c:v>
                </c:pt>
                <c:pt idx="2868">
                  <c:v>843.12249949017723</c:v>
                </c:pt>
                <c:pt idx="2869">
                  <c:v>843.12249949017723</c:v>
                </c:pt>
                <c:pt idx="2870">
                  <c:v>843.12249949017723</c:v>
                </c:pt>
                <c:pt idx="2871">
                  <c:v>843.12249949017723</c:v>
                </c:pt>
                <c:pt idx="2872">
                  <c:v>843.12249949017723</c:v>
                </c:pt>
                <c:pt idx="2873">
                  <c:v>843.12249949017723</c:v>
                </c:pt>
                <c:pt idx="2874">
                  <c:v>843.12249949017723</c:v>
                </c:pt>
                <c:pt idx="2875">
                  <c:v>843.12249949017723</c:v>
                </c:pt>
                <c:pt idx="2876">
                  <c:v>843.12249949017723</c:v>
                </c:pt>
                <c:pt idx="2877">
                  <c:v>843.12249949017723</c:v>
                </c:pt>
                <c:pt idx="2878">
                  <c:v>843.12249949017723</c:v>
                </c:pt>
                <c:pt idx="2879">
                  <c:v>843.12249949017723</c:v>
                </c:pt>
                <c:pt idx="2880">
                  <c:v>843.12249949017723</c:v>
                </c:pt>
                <c:pt idx="2881">
                  <c:v>843.12249949017723</c:v>
                </c:pt>
                <c:pt idx="2882">
                  <c:v>843.12249949017723</c:v>
                </c:pt>
                <c:pt idx="2883">
                  <c:v>843.12249949017723</c:v>
                </c:pt>
                <c:pt idx="2884">
                  <c:v>843.12249949017723</c:v>
                </c:pt>
                <c:pt idx="2885">
                  <c:v>843.12249949017723</c:v>
                </c:pt>
                <c:pt idx="2886">
                  <c:v>843.12249949017723</c:v>
                </c:pt>
                <c:pt idx="2887">
                  <c:v>843.12249949017723</c:v>
                </c:pt>
                <c:pt idx="2888">
                  <c:v>843.12249949017723</c:v>
                </c:pt>
                <c:pt idx="2889">
                  <c:v>843.12249949017723</c:v>
                </c:pt>
                <c:pt idx="2890">
                  <c:v>843.12249949017723</c:v>
                </c:pt>
                <c:pt idx="2891">
                  <c:v>843.12249949017723</c:v>
                </c:pt>
                <c:pt idx="2892">
                  <c:v>843.12249949017723</c:v>
                </c:pt>
                <c:pt idx="2893">
                  <c:v>843.12249949017723</c:v>
                </c:pt>
                <c:pt idx="2894">
                  <c:v>843.12249949017723</c:v>
                </c:pt>
                <c:pt idx="2895">
                  <c:v>843.12249949017723</c:v>
                </c:pt>
                <c:pt idx="2896">
                  <c:v>843.12249949017723</c:v>
                </c:pt>
                <c:pt idx="2897">
                  <c:v>843.12249949017723</c:v>
                </c:pt>
                <c:pt idx="2898">
                  <c:v>843.12249949017723</c:v>
                </c:pt>
                <c:pt idx="2899">
                  <c:v>843.12249949017723</c:v>
                </c:pt>
                <c:pt idx="2900">
                  <c:v>843.12249949017723</c:v>
                </c:pt>
                <c:pt idx="2901">
                  <c:v>843.12249949017723</c:v>
                </c:pt>
                <c:pt idx="2902">
                  <c:v>843.12249949017723</c:v>
                </c:pt>
                <c:pt idx="2903">
                  <c:v>843.12249949017723</c:v>
                </c:pt>
                <c:pt idx="2904">
                  <c:v>843.12249949017723</c:v>
                </c:pt>
                <c:pt idx="2905">
                  <c:v>843.12249949017723</c:v>
                </c:pt>
                <c:pt idx="2906">
                  <c:v>843.12249949017723</c:v>
                </c:pt>
                <c:pt idx="2907">
                  <c:v>843.12249949017723</c:v>
                </c:pt>
                <c:pt idx="2908">
                  <c:v>843.12249949017723</c:v>
                </c:pt>
                <c:pt idx="2909">
                  <c:v>843.12249949017723</c:v>
                </c:pt>
                <c:pt idx="2910">
                  <c:v>843.12249949017723</c:v>
                </c:pt>
                <c:pt idx="2911">
                  <c:v>843.12249949017723</c:v>
                </c:pt>
                <c:pt idx="2912">
                  <c:v>843.12249949017723</c:v>
                </c:pt>
                <c:pt idx="2913">
                  <c:v>843.12249949017723</c:v>
                </c:pt>
                <c:pt idx="2914">
                  <c:v>843.12249949017723</c:v>
                </c:pt>
                <c:pt idx="2915">
                  <c:v>843.12249949017723</c:v>
                </c:pt>
                <c:pt idx="2916">
                  <c:v>843.12249949017723</c:v>
                </c:pt>
                <c:pt idx="2917">
                  <c:v>843.12249949017723</c:v>
                </c:pt>
                <c:pt idx="2918">
                  <c:v>843.12249949017723</c:v>
                </c:pt>
                <c:pt idx="2919">
                  <c:v>843.12249949017723</c:v>
                </c:pt>
                <c:pt idx="2920">
                  <c:v>843.12249949017723</c:v>
                </c:pt>
                <c:pt idx="2921">
                  <c:v>843.12249949017723</c:v>
                </c:pt>
                <c:pt idx="2922">
                  <c:v>843.12249949017723</c:v>
                </c:pt>
                <c:pt idx="2923">
                  <c:v>843.12249949017723</c:v>
                </c:pt>
                <c:pt idx="2924">
                  <c:v>843.12249949017723</c:v>
                </c:pt>
                <c:pt idx="2925">
                  <c:v>843.12249949017723</c:v>
                </c:pt>
                <c:pt idx="2926">
                  <c:v>843.12249949017723</c:v>
                </c:pt>
                <c:pt idx="2927">
                  <c:v>843.12249949017723</c:v>
                </c:pt>
                <c:pt idx="2928">
                  <c:v>843.12249949017723</c:v>
                </c:pt>
                <c:pt idx="2929">
                  <c:v>843.12249949017723</c:v>
                </c:pt>
                <c:pt idx="2930">
                  <c:v>843.12249949017723</c:v>
                </c:pt>
                <c:pt idx="2931">
                  <c:v>843.12249949017723</c:v>
                </c:pt>
                <c:pt idx="2932">
                  <c:v>843.12249949017723</c:v>
                </c:pt>
                <c:pt idx="2933">
                  <c:v>843.12249949017723</c:v>
                </c:pt>
                <c:pt idx="2934">
                  <c:v>843.12249949017723</c:v>
                </c:pt>
                <c:pt idx="2935">
                  <c:v>843.12249949017723</c:v>
                </c:pt>
                <c:pt idx="2936">
                  <c:v>843.12249949017723</c:v>
                </c:pt>
                <c:pt idx="2937">
                  <c:v>843.12249949017723</c:v>
                </c:pt>
                <c:pt idx="2938">
                  <c:v>843.12249949017723</c:v>
                </c:pt>
                <c:pt idx="2939">
                  <c:v>843.12249949017723</c:v>
                </c:pt>
                <c:pt idx="2940">
                  <c:v>843.12249949017723</c:v>
                </c:pt>
                <c:pt idx="2941">
                  <c:v>843.12249949017723</c:v>
                </c:pt>
                <c:pt idx="2942">
                  <c:v>843.12249949017723</c:v>
                </c:pt>
                <c:pt idx="2943">
                  <c:v>843.12249949017723</c:v>
                </c:pt>
                <c:pt idx="2944">
                  <c:v>843.12249949017723</c:v>
                </c:pt>
                <c:pt idx="2945">
                  <c:v>843.12249949017723</c:v>
                </c:pt>
                <c:pt idx="2946">
                  <c:v>843.12249949017723</c:v>
                </c:pt>
                <c:pt idx="2947">
                  <c:v>843.12249949017723</c:v>
                </c:pt>
                <c:pt idx="2948">
                  <c:v>843.12249949017723</c:v>
                </c:pt>
                <c:pt idx="2949">
                  <c:v>843.12249949017723</c:v>
                </c:pt>
                <c:pt idx="2950">
                  <c:v>843.12249949017723</c:v>
                </c:pt>
                <c:pt idx="2951">
                  <c:v>843.12249949017723</c:v>
                </c:pt>
                <c:pt idx="2952">
                  <c:v>843.12249949017723</c:v>
                </c:pt>
                <c:pt idx="2953">
                  <c:v>843.12249949017723</c:v>
                </c:pt>
                <c:pt idx="2954">
                  <c:v>843.12249949017723</c:v>
                </c:pt>
                <c:pt idx="2955">
                  <c:v>843.12249949017723</c:v>
                </c:pt>
                <c:pt idx="2956">
                  <c:v>843.12249949017723</c:v>
                </c:pt>
                <c:pt idx="2957">
                  <c:v>843.12249949017723</c:v>
                </c:pt>
                <c:pt idx="2958">
                  <c:v>843.12249949017723</c:v>
                </c:pt>
                <c:pt idx="2959">
                  <c:v>843.12249949017723</c:v>
                </c:pt>
                <c:pt idx="2960">
                  <c:v>843.12249949017723</c:v>
                </c:pt>
                <c:pt idx="2961">
                  <c:v>843.12249949017723</c:v>
                </c:pt>
                <c:pt idx="2962">
                  <c:v>843.12249949017723</c:v>
                </c:pt>
                <c:pt idx="2963">
                  <c:v>843.12249949017723</c:v>
                </c:pt>
                <c:pt idx="2964">
                  <c:v>843.12249949017723</c:v>
                </c:pt>
                <c:pt idx="2965">
                  <c:v>843.12249949017723</c:v>
                </c:pt>
                <c:pt idx="2966">
                  <c:v>843.12249949017723</c:v>
                </c:pt>
                <c:pt idx="2967">
                  <c:v>843.12249949017723</c:v>
                </c:pt>
                <c:pt idx="2968">
                  <c:v>843.12249949017723</c:v>
                </c:pt>
                <c:pt idx="2969">
                  <c:v>843.12249949017723</c:v>
                </c:pt>
                <c:pt idx="2970">
                  <c:v>843.12249949017723</c:v>
                </c:pt>
                <c:pt idx="2971">
                  <c:v>843.12249949017723</c:v>
                </c:pt>
                <c:pt idx="2972">
                  <c:v>843.12249949017723</c:v>
                </c:pt>
                <c:pt idx="2973">
                  <c:v>843.12249949017723</c:v>
                </c:pt>
                <c:pt idx="2974">
                  <c:v>843.12249949017723</c:v>
                </c:pt>
                <c:pt idx="2975">
                  <c:v>843.12249949017723</c:v>
                </c:pt>
                <c:pt idx="2976">
                  <c:v>843.12249949017723</c:v>
                </c:pt>
                <c:pt idx="2977">
                  <c:v>843.12249949017723</c:v>
                </c:pt>
                <c:pt idx="2978">
                  <c:v>843.12249949017723</c:v>
                </c:pt>
                <c:pt idx="2979">
                  <c:v>843.12249949017723</c:v>
                </c:pt>
                <c:pt idx="2980">
                  <c:v>843.12249949017723</c:v>
                </c:pt>
                <c:pt idx="2981">
                  <c:v>843.12249949017723</c:v>
                </c:pt>
                <c:pt idx="2982">
                  <c:v>843.12249949017723</c:v>
                </c:pt>
                <c:pt idx="2983">
                  <c:v>843.12249949017723</c:v>
                </c:pt>
                <c:pt idx="2984">
                  <c:v>843.12249949017723</c:v>
                </c:pt>
                <c:pt idx="2985">
                  <c:v>843.12249949017723</c:v>
                </c:pt>
                <c:pt idx="2986">
                  <c:v>843.12249949017723</c:v>
                </c:pt>
                <c:pt idx="2987">
                  <c:v>843.12249949017723</c:v>
                </c:pt>
                <c:pt idx="2988">
                  <c:v>843.12249949017723</c:v>
                </c:pt>
                <c:pt idx="2989">
                  <c:v>843.12249949017723</c:v>
                </c:pt>
                <c:pt idx="2990">
                  <c:v>843.12249949017723</c:v>
                </c:pt>
                <c:pt idx="2991">
                  <c:v>843.12249949017723</c:v>
                </c:pt>
                <c:pt idx="2992">
                  <c:v>843.12249949017723</c:v>
                </c:pt>
                <c:pt idx="2993">
                  <c:v>843.12249949017723</c:v>
                </c:pt>
                <c:pt idx="2994">
                  <c:v>843.12249949017723</c:v>
                </c:pt>
                <c:pt idx="2995">
                  <c:v>843.12249949017723</c:v>
                </c:pt>
                <c:pt idx="2996">
                  <c:v>843.12249949017723</c:v>
                </c:pt>
                <c:pt idx="2997">
                  <c:v>843.12249949017723</c:v>
                </c:pt>
                <c:pt idx="2998">
                  <c:v>843.12249949017723</c:v>
                </c:pt>
                <c:pt idx="2999">
                  <c:v>843.12249949017723</c:v>
                </c:pt>
                <c:pt idx="3000">
                  <c:v>843.12249949017723</c:v>
                </c:pt>
                <c:pt idx="3001">
                  <c:v>843.12249949017723</c:v>
                </c:pt>
                <c:pt idx="3002">
                  <c:v>843.12249949017723</c:v>
                </c:pt>
                <c:pt idx="3003">
                  <c:v>843.12249949017723</c:v>
                </c:pt>
                <c:pt idx="3004">
                  <c:v>843.12249949017723</c:v>
                </c:pt>
                <c:pt idx="3005">
                  <c:v>843.12249949017723</c:v>
                </c:pt>
                <c:pt idx="3006">
                  <c:v>843.12249949017723</c:v>
                </c:pt>
                <c:pt idx="3007">
                  <c:v>843.12249949017723</c:v>
                </c:pt>
                <c:pt idx="3008">
                  <c:v>843.12249949017723</c:v>
                </c:pt>
                <c:pt idx="3009">
                  <c:v>843.12249949017723</c:v>
                </c:pt>
                <c:pt idx="3010">
                  <c:v>843.12249949017723</c:v>
                </c:pt>
                <c:pt idx="3011">
                  <c:v>843.12249949017723</c:v>
                </c:pt>
                <c:pt idx="3012">
                  <c:v>843.12249949017723</c:v>
                </c:pt>
                <c:pt idx="3013">
                  <c:v>843.12249949017723</c:v>
                </c:pt>
                <c:pt idx="3014">
                  <c:v>843.12249949017723</c:v>
                </c:pt>
                <c:pt idx="3015">
                  <c:v>843.12249949017723</c:v>
                </c:pt>
                <c:pt idx="3016">
                  <c:v>843.12249949017723</c:v>
                </c:pt>
                <c:pt idx="3017">
                  <c:v>843.12249949017723</c:v>
                </c:pt>
                <c:pt idx="3018">
                  <c:v>843.12249949017723</c:v>
                </c:pt>
                <c:pt idx="3019">
                  <c:v>843.12249949017723</c:v>
                </c:pt>
                <c:pt idx="3020">
                  <c:v>843.12249949017723</c:v>
                </c:pt>
                <c:pt idx="3021">
                  <c:v>843.12249949017723</c:v>
                </c:pt>
                <c:pt idx="3022">
                  <c:v>843.12249949017723</c:v>
                </c:pt>
                <c:pt idx="3023">
                  <c:v>843.12249949017723</c:v>
                </c:pt>
                <c:pt idx="3024">
                  <c:v>843.12249949017723</c:v>
                </c:pt>
                <c:pt idx="3025">
                  <c:v>843.12249949017723</c:v>
                </c:pt>
                <c:pt idx="3026">
                  <c:v>843.12249949017723</c:v>
                </c:pt>
                <c:pt idx="3027">
                  <c:v>843.12249949017723</c:v>
                </c:pt>
                <c:pt idx="3028">
                  <c:v>843.12249949017723</c:v>
                </c:pt>
                <c:pt idx="3029">
                  <c:v>843.12249949017723</c:v>
                </c:pt>
                <c:pt idx="3030">
                  <c:v>843.12249949017723</c:v>
                </c:pt>
                <c:pt idx="3031">
                  <c:v>843.12249949017723</c:v>
                </c:pt>
                <c:pt idx="3032">
                  <c:v>843.12249949017723</c:v>
                </c:pt>
                <c:pt idx="3033">
                  <c:v>843.12249949017723</c:v>
                </c:pt>
                <c:pt idx="3034">
                  <c:v>843.12249949017723</c:v>
                </c:pt>
                <c:pt idx="3035">
                  <c:v>843.12249949017723</c:v>
                </c:pt>
                <c:pt idx="3036">
                  <c:v>843.12249949017723</c:v>
                </c:pt>
                <c:pt idx="3037">
                  <c:v>843.12249949017723</c:v>
                </c:pt>
                <c:pt idx="3038">
                  <c:v>843.12249949017723</c:v>
                </c:pt>
                <c:pt idx="3039">
                  <c:v>843.12249949017723</c:v>
                </c:pt>
                <c:pt idx="3040">
                  <c:v>843.12249949017723</c:v>
                </c:pt>
                <c:pt idx="3041">
                  <c:v>843.12249949017723</c:v>
                </c:pt>
                <c:pt idx="3042">
                  <c:v>843.12249949017723</c:v>
                </c:pt>
                <c:pt idx="3043">
                  <c:v>843.12249949017723</c:v>
                </c:pt>
                <c:pt idx="3044">
                  <c:v>843.12249949017723</c:v>
                </c:pt>
                <c:pt idx="3045">
                  <c:v>843.12249949017723</c:v>
                </c:pt>
                <c:pt idx="3046">
                  <c:v>843.12249949017723</c:v>
                </c:pt>
                <c:pt idx="3047">
                  <c:v>843.12249949017723</c:v>
                </c:pt>
                <c:pt idx="3048">
                  <c:v>843.12249949017723</c:v>
                </c:pt>
                <c:pt idx="3049">
                  <c:v>843.12249949017723</c:v>
                </c:pt>
                <c:pt idx="3050">
                  <c:v>843.12249949017723</c:v>
                </c:pt>
                <c:pt idx="3051">
                  <c:v>843.12249949017723</c:v>
                </c:pt>
                <c:pt idx="3052">
                  <c:v>843.12249949017723</c:v>
                </c:pt>
                <c:pt idx="3053">
                  <c:v>843.12249949017723</c:v>
                </c:pt>
                <c:pt idx="3054">
                  <c:v>843.12249949017723</c:v>
                </c:pt>
                <c:pt idx="3055">
                  <c:v>843.12249949017723</c:v>
                </c:pt>
                <c:pt idx="3056">
                  <c:v>843.12249949017723</c:v>
                </c:pt>
                <c:pt idx="3057">
                  <c:v>843.12249949017723</c:v>
                </c:pt>
                <c:pt idx="3058">
                  <c:v>843.12249949017723</c:v>
                </c:pt>
                <c:pt idx="3059">
                  <c:v>843.12249949017723</c:v>
                </c:pt>
                <c:pt idx="3060">
                  <c:v>843.12249949017723</c:v>
                </c:pt>
                <c:pt idx="3061">
                  <c:v>843.12249949017723</c:v>
                </c:pt>
                <c:pt idx="3062">
                  <c:v>843.12249949017723</c:v>
                </c:pt>
                <c:pt idx="3063">
                  <c:v>843.12249949017723</c:v>
                </c:pt>
                <c:pt idx="3064">
                  <c:v>843.12249949017723</c:v>
                </c:pt>
                <c:pt idx="3065">
                  <c:v>843.12249949017723</c:v>
                </c:pt>
                <c:pt idx="3066">
                  <c:v>843.12249949017723</c:v>
                </c:pt>
                <c:pt idx="3067">
                  <c:v>843.12249949017723</c:v>
                </c:pt>
                <c:pt idx="3068">
                  <c:v>843.12249949017723</c:v>
                </c:pt>
                <c:pt idx="3069">
                  <c:v>843.12249949017723</c:v>
                </c:pt>
                <c:pt idx="3070">
                  <c:v>843.12249949017723</c:v>
                </c:pt>
                <c:pt idx="3071">
                  <c:v>843.12249949017723</c:v>
                </c:pt>
                <c:pt idx="3072">
                  <c:v>843.12249949017723</c:v>
                </c:pt>
                <c:pt idx="3073">
                  <c:v>843.12249949017723</c:v>
                </c:pt>
                <c:pt idx="3074">
                  <c:v>843.12249949017723</c:v>
                </c:pt>
                <c:pt idx="3075">
                  <c:v>843.12249949017723</c:v>
                </c:pt>
                <c:pt idx="3076">
                  <c:v>843.12249949017723</c:v>
                </c:pt>
                <c:pt idx="3077">
                  <c:v>843.12249949017723</c:v>
                </c:pt>
                <c:pt idx="3078">
                  <c:v>843.12249949017723</c:v>
                </c:pt>
                <c:pt idx="3079">
                  <c:v>843.12249949017723</c:v>
                </c:pt>
                <c:pt idx="3080">
                  <c:v>843.12249949017723</c:v>
                </c:pt>
                <c:pt idx="3081">
                  <c:v>843.12249949017723</c:v>
                </c:pt>
                <c:pt idx="3082">
                  <c:v>843.12249949017723</c:v>
                </c:pt>
                <c:pt idx="3083">
                  <c:v>843.12249949017723</c:v>
                </c:pt>
                <c:pt idx="3084">
                  <c:v>843.12249949017723</c:v>
                </c:pt>
                <c:pt idx="3085">
                  <c:v>843.12249949017723</c:v>
                </c:pt>
                <c:pt idx="3086">
                  <c:v>843.12249949017723</c:v>
                </c:pt>
                <c:pt idx="3087">
                  <c:v>843.12249949017723</c:v>
                </c:pt>
                <c:pt idx="3088">
                  <c:v>843.12249949017723</c:v>
                </c:pt>
                <c:pt idx="3089">
                  <c:v>843.12249949017723</c:v>
                </c:pt>
                <c:pt idx="3090">
                  <c:v>843.12249949017723</c:v>
                </c:pt>
                <c:pt idx="3091">
                  <c:v>843.12249949017723</c:v>
                </c:pt>
                <c:pt idx="3092">
                  <c:v>843.12249949017723</c:v>
                </c:pt>
                <c:pt idx="3093">
                  <c:v>843.12249949017723</c:v>
                </c:pt>
                <c:pt idx="3094">
                  <c:v>843.12249949017723</c:v>
                </c:pt>
                <c:pt idx="3095">
                  <c:v>843.12249949017723</c:v>
                </c:pt>
                <c:pt idx="3096">
                  <c:v>843.12249949017723</c:v>
                </c:pt>
                <c:pt idx="3097">
                  <c:v>843.12249949017723</c:v>
                </c:pt>
                <c:pt idx="3098">
                  <c:v>843.12249949017723</c:v>
                </c:pt>
                <c:pt idx="3099">
                  <c:v>843.12249949017723</c:v>
                </c:pt>
                <c:pt idx="3100">
                  <c:v>843.12249949017723</c:v>
                </c:pt>
                <c:pt idx="3101">
                  <c:v>843.12249949017723</c:v>
                </c:pt>
                <c:pt idx="3102">
                  <c:v>843.12249949017723</c:v>
                </c:pt>
                <c:pt idx="3103">
                  <c:v>843.12249949017723</c:v>
                </c:pt>
                <c:pt idx="3104">
                  <c:v>843.12249949017723</c:v>
                </c:pt>
                <c:pt idx="3105">
                  <c:v>843.12249949017723</c:v>
                </c:pt>
                <c:pt idx="3106">
                  <c:v>843.12249949017723</c:v>
                </c:pt>
                <c:pt idx="3107">
                  <c:v>843.12249949017723</c:v>
                </c:pt>
                <c:pt idx="3108">
                  <c:v>843.12249949017723</c:v>
                </c:pt>
                <c:pt idx="3109">
                  <c:v>843.12249949017723</c:v>
                </c:pt>
                <c:pt idx="3110">
                  <c:v>843.12249949017723</c:v>
                </c:pt>
                <c:pt idx="3111">
                  <c:v>843.12249949017723</c:v>
                </c:pt>
                <c:pt idx="3112">
                  <c:v>843.12249949017723</c:v>
                </c:pt>
                <c:pt idx="3113">
                  <c:v>843.12249949017723</c:v>
                </c:pt>
                <c:pt idx="3114">
                  <c:v>843.12249949017723</c:v>
                </c:pt>
                <c:pt idx="3115">
                  <c:v>843.12249949017723</c:v>
                </c:pt>
                <c:pt idx="3116">
                  <c:v>843.12249949017723</c:v>
                </c:pt>
                <c:pt idx="3117">
                  <c:v>843.12249949017723</c:v>
                </c:pt>
                <c:pt idx="3118">
                  <c:v>843.12249949017723</c:v>
                </c:pt>
                <c:pt idx="3119">
                  <c:v>843.12249949017723</c:v>
                </c:pt>
                <c:pt idx="3120">
                  <c:v>843.12249949017723</c:v>
                </c:pt>
                <c:pt idx="3121">
                  <c:v>843.12249949017723</c:v>
                </c:pt>
                <c:pt idx="3122">
                  <c:v>843.12249949017723</c:v>
                </c:pt>
                <c:pt idx="3123">
                  <c:v>843.12249949017723</c:v>
                </c:pt>
                <c:pt idx="3124">
                  <c:v>843.12249949017723</c:v>
                </c:pt>
                <c:pt idx="3125">
                  <c:v>843.12249949017723</c:v>
                </c:pt>
                <c:pt idx="3126">
                  <c:v>843.12249949017723</c:v>
                </c:pt>
                <c:pt idx="3127">
                  <c:v>843.12249949017723</c:v>
                </c:pt>
                <c:pt idx="3128">
                  <c:v>843.12249949017723</c:v>
                </c:pt>
                <c:pt idx="3129">
                  <c:v>843.12249949017723</c:v>
                </c:pt>
                <c:pt idx="3130">
                  <c:v>843.12249949017723</c:v>
                </c:pt>
                <c:pt idx="3131">
                  <c:v>843.12249949017723</c:v>
                </c:pt>
                <c:pt idx="3132">
                  <c:v>843.12249949017723</c:v>
                </c:pt>
                <c:pt idx="3133">
                  <c:v>843.12249949017723</c:v>
                </c:pt>
                <c:pt idx="3134">
                  <c:v>843.12249949017723</c:v>
                </c:pt>
                <c:pt idx="3135">
                  <c:v>843.12249949017723</c:v>
                </c:pt>
                <c:pt idx="3136">
                  <c:v>843.12249949017723</c:v>
                </c:pt>
                <c:pt idx="3137">
                  <c:v>843.12249949017723</c:v>
                </c:pt>
                <c:pt idx="3138">
                  <c:v>843.12249949017723</c:v>
                </c:pt>
                <c:pt idx="3139">
                  <c:v>843.12249949017723</c:v>
                </c:pt>
                <c:pt idx="3140">
                  <c:v>843.12249949017723</c:v>
                </c:pt>
                <c:pt idx="3141">
                  <c:v>843.12249949017723</c:v>
                </c:pt>
                <c:pt idx="3142">
                  <c:v>843.12249949017723</c:v>
                </c:pt>
                <c:pt idx="3143">
                  <c:v>843.12249949017723</c:v>
                </c:pt>
                <c:pt idx="3144">
                  <c:v>843.12249949017723</c:v>
                </c:pt>
                <c:pt idx="3145">
                  <c:v>843.12249949017723</c:v>
                </c:pt>
                <c:pt idx="3146">
                  <c:v>843.12249949017723</c:v>
                </c:pt>
                <c:pt idx="3147">
                  <c:v>843.12249949017723</c:v>
                </c:pt>
                <c:pt idx="3148">
                  <c:v>843.12249949017723</c:v>
                </c:pt>
                <c:pt idx="3149">
                  <c:v>843.12249949017723</c:v>
                </c:pt>
                <c:pt idx="3150">
                  <c:v>843.12249949017723</c:v>
                </c:pt>
                <c:pt idx="3151">
                  <c:v>843.12249949017723</c:v>
                </c:pt>
                <c:pt idx="3152">
                  <c:v>843.12249949017723</c:v>
                </c:pt>
                <c:pt idx="3153">
                  <c:v>843.12249949017723</c:v>
                </c:pt>
                <c:pt idx="3154">
                  <c:v>843.12249949017723</c:v>
                </c:pt>
                <c:pt idx="3155">
                  <c:v>843.12249949017723</c:v>
                </c:pt>
                <c:pt idx="3156">
                  <c:v>843.12249949017723</c:v>
                </c:pt>
                <c:pt idx="3157">
                  <c:v>843.12249949017723</c:v>
                </c:pt>
                <c:pt idx="3158">
                  <c:v>843.12249949017723</c:v>
                </c:pt>
                <c:pt idx="3159">
                  <c:v>843.12249949017723</c:v>
                </c:pt>
                <c:pt idx="3160">
                  <c:v>843.12249949017723</c:v>
                </c:pt>
                <c:pt idx="3161">
                  <c:v>843.12249949017723</c:v>
                </c:pt>
                <c:pt idx="3162">
                  <c:v>843.12249949017723</c:v>
                </c:pt>
                <c:pt idx="3163">
                  <c:v>843.12249949017723</c:v>
                </c:pt>
                <c:pt idx="3164">
                  <c:v>843.12249949017723</c:v>
                </c:pt>
                <c:pt idx="3165">
                  <c:v>843.12249949017723</c:v>
                </c:pt>
                <c:pt idx="3166">
                  <c:v>843.12249949017723</c:v>
                </c:pt>
                <c:pt idx="3167">
                  <c:v>843.12249949017723</c:v>
                </c:pt>
                <c:pt idx="3168">
                  <c:v>843.12249949017723</c:v>
                </c:pt>
                <c:pt idx="3169">
                  <c:v>843.12249949017723</c:v>
                </c:pt>
                <c:pt idx="3170">
                  <c:v>843.12249949017723</c:v>
                </c:pt>
                <c:pt idx="3171">
                  <c:v>843.12249949017723</c:v>
                </c:pt>
                <c:pt idx="3172">
                  <c:v>843.12249949017723</c:v>
                </c:pt>
                <c:pt idx="3173">
                  <c:v>843.12249949017723</c:v>
                </c:pt>
                <c:pt idx="3174">
                  <c:v>843.12249949017723</c:v>
                </c:pt>
                <c:pt idx="3175">
                  <c:v>843.12249949017723</c:v>
                </c:pt>
                <c:pt idx="3176">
                  <c:v>843.12249949017723</c:v>
                </c:pt>
                <c:pt idx="3177">
                  <c:v>843.12249949017723</c:v>
                </c:pt>
                <c:pt idx="3178">
                  <c:v>843.12249949017723</c:v>
                </c:pt>
                <c:pt idx="3179">
                  <c:v>843.12249949017723</c:v>
                </c:pt>
                <c:pt idx="3180">
                  <c:v>843.12249949017723</c:v>
                </c:pt>
                <c:pt idx="3181">
                  <c:v>843.12249949017723</c:v>
                </c:pt>
                <c:pt idx="3182">
                  <c:v>843.12249949017723</c:v>
                </c:pt>
                <c:pt idx="3183">
                  <c:v>843.12249949017723</c:v>
                </c:pt>
                <c:pt idx="3184">
                  <c:v>843.12249949017723</c:v>
                </c:pt>
                <c:pt idx="3185">
                  <c:v>843.12249949017723</c:v>
                </c:pt>
                <c:pt idx="3186">
                  <c:v>843.12249949017723</c:v>
                </c:pt>
                <c:pt idx="3187">
                  <c:v>843.12249949017723</c:v>
                </c:pt>
                <c:pt idx="3188">
                  <c:v>843.12249949017723</c:v>
                </c:pt>
                <c:pt idx="3189">
                  <c:v>843.12249949017723</c:v>
                </c:pt>
                <c:pt idx="3190">
                  <c:v>843.12249949017723</c:v>
                </c:pt>
                <c:pt idx="3191">
                  <c:v>843.12249949017723</c:v>
                </c:pt>
                <c:pt idx="3192">
                  <c:v>843.12249949017723</c:v>
                </c:pt>
                <c:pt idx="3193">
                  <c:v>843.12249949017723</c:v>
                </c:pt>
                <c:pt idx="3194">
                  <c:v>843.12249949017723</c:v>
                </c:pt>
                <c:pt idx="3195">
                  <c:v>843.12249949017723</c:v>
                </c:pt>
                <c:pt idx="3196">
                  <c:v>843.12249949017723</c:v>
                </c:pt>
                <c:pt idx="3197">
                  <c:v>843.12249949017723</c:v>
                </c:pt>
                <c:pt idx="3198">
                  <c:v>843.12249949017723</c:v>
                </c:pt>
                <c:pt idx="3199">
                  <c:v>843.12249949017723</c:v>
                </c:pt>
                <c:pt idx="3200">
                  <c:v>843.12249949017723</c:v>
                </c:pt>
                <c:pt idx="3201">
                  <c:v>843.12249949017723</c:v>
                </c:pt>
                <c:pt idx="3202">
                  <c:v>843.12249949017723</c:v>
                </c:pt>
                <c:pt idx="3203">
                  <c:v>843.12249949017723</c:v>
                </c:pt>
                <c:pt idx="3204">
                  <c:v>843.12249949017723</c:v>
                </c:pt>
                <c:pt idx="3205">
                  <c:v>843.12249949017723</c:v>
                </c:pt>
                <c:pt idx="3206">
                  <c:v>843.12249949017723</c:v>
                </c:pt>
                <c:pt idx="3207">
                  <c:v>843.12249949017723</c:v>
                </c:pt>
                <c:pt idx="3208">
                  <c:v>843.12249949017723</c:v>
                </c:pt>
                <c:pt idx="3209">
                  <c:v>843.12249949017723</c:v>
                </c:pt>
                <c:pt idx="3210">
                  <c:v>843.12249949017723</c:v>
                </c:pt>
                <c:pt idx="3211">
                  <c:v>843.12249949017723</c:v>
                </c:pt>
                <c:pt idx="3212">
                  <c:v>843.12249949017723</c:v>
                </c:pt>
                <c:pt idx="3213">
                  <c:v>843.12249949017723</c:v>
                </c:pt>
                <c:pt idx="3214">
                  <c:v>843.12249949017723</c:v>
                </c:pt>
                <c:pt idx="3215">
                  <c:v>843.12249949017723</c:v>
                </c:pt>
                <c:pt idx="3216">
                  <c:v>843.12249949017723</c:v>
                </c:pt>
                <c:pt idx="3217">
                  <c:v>843.12249949017723</c:v>
                </c:pt>
                <c:pt idx="3218">
                  <c:v>843.12249949017723</c:v>
                </c:pt>
                <c:pt idx="3219">
                  <c:v>843.12249949017723</c:v>
                </c:pt>
                <c:pt idx="3220">
                  <c:v>843.12249949017723</c:v>
                </c:pt>
                <c:pt idx="3221">
                  <c:v>843.12249949017723</c:v>
                </c:pt>
                <c:pt idx="3222">
                  <c:v>843.12249949017723</c:v>
                </c:pt>
                <c:pt idx="3223">
                  <c:v>843.12249949017723</c:v>
                </c:pt>
                <c:pt idx="3224">
                  <c:v>843.12249949017723</c:v>
                </c:pt>
                <c:pt idx="3225">
                  <c:v>843.12249949017723</c:v>
                </c:pt>
                <c:pt idx="3226">
                  <c:v>843.12249949017723</c:v>
                </c:pt>
                <c:pt idx="3227">
                  <c:v>843.12249949017723</c:v>
                </c:pt>
                <c:pt idx="3228">
                  <c:v>843.12249949017723</c:v>
                </c:pt>
                <c:pt idx="3229">
                  <c:v>843.12249949017723</c:v>
                </c:pt>
                <c:pt idx="3230">
                  <c:v>843.12249949017723</c:v>
                </c:pt>
                <c:pt idx="3231">
                  <c:v>843.12249949017723</c:v>
                </c:pt>
                <c:pt idx="3232">
                  <c:v>843.12249949017723</c:v>
                </c:pt>
                <c:pt idx="3233">
                  <c:v>843.12249949017723</c:v>
                </c:pt>
                <c:pt idx="3234">
                  <c:v>843.12249949017723</c:v>
                </c:pt>
                <c:pt idx="3235">
                  <c:v>843.12249949017723</c:v>
                </c:pt>
                <c:pt idx="3236">
                  <c:v>843.12249949017723</c:v>
                </c:pt>
                <c:pt idx="3237">
                  <c:v>843.12249949017723</c:v>
                </c:pt>
                <c:pt idx="3238">
                  <c:v>843.12249949017723</c:v>
                </c:pt>
                <c:pt idx="3239">
                  <c:v>843.12249949017723</c:v>
                </c:pt>
                <c:pt idx="3240">
                  <c:v>843.12249949017723</c:v>
                </c:pt>
                <c:pt idx="3241">
                  <c:v>843.12249949017723</c:v>
                </c:pt>
                <c:pt idx="3242">
                  <c:v>843.12249949017723</c:v>
                </c:pt>
                <c:pt idx="3243">
                  <c:v>843.12249949017723</c:v>
                </c:pt>
                <c:pt idx="3244">
                  <c:v>843.12249949017723</c:v>
                </c:pt>
                <c:pt idx="3245">
                  <c:v>843.12249949017723</c:v>
                </c:pt>
                <c:pt idx="3246">
                  <c:v>843.12249949017723</c:v>
                </c:pt>
                <c:pt idx="3247">
                  <c:v>843.12249949017723</c:v>
                </c:pt>
                <c:pt idx="3248">
                  <c:v>843.12249949017723</c:v>
                </c:pt>
                <c:pt idx="3249">
                  <c:v>843.12249949017723</c:v>
                </c:pt>
                <c:pt idx="3250">
                  <c:v>843.12249949017723</c:v>
                </c:pt>
                <c:pt idx="3251">
                  <c:v>843.12249949017723</c:v>
                </c:pt>
                <c:pt idx="3252">
                  <c:v>843.12249949017723</c:v>
                </c:pt>
                <c:pt idx="3253">
                  <c:v>843.12249949017723</c:v>
                </c:pt>
                <c:pt idx="3254">
                  <c:v>843.12249949017723</c:v>
                </c:pt>
                <c:pt idx="3255">
                  <c:v>843.12249949017723</c:v>
                </c:pt>
                <c:pt idx="3256">
                  <c:v>843.12249949017723</c:v>
                </c:pt>
                <c:pt idx="3257">
                  <c:v>843.12249949017723</c:v>
                </c:pt>
                <c:pt idx="3258">
                  <c:v>843.12249949017723</c:v>
                </c:pt>
                <c:pt idx="3259">
                  <c:v>843.12249949017723</c:v>
                </c:pt>
                <c:pt idx="3260">
                  <c:v>843.12249949017723</c:v>
                </c:pt>
                <c:pt idx="3261">
                  <c:v>843.12249949017723</c:v>
                </c:pt>
                <c:pt idx="3262">
                  <c:v>843.12249949017723</c:v>
                </c:pt>
                <c:pt idx="3263">
                  <c:v>843.12249949017723</c:v>
                </c:pt>
                <c:pt idx="3264">
                  <c:v>843.12249949017723</c:v>
                </c:pt>
                <c:pt idx="3265">
                  <c:v>843.12249949017723</c:v>
                </c:pt>
                <c:pt idx="3266">
                  <c:v>843.12249949017723</c:v>
                </c:pt>
                <c:pt idx="3267">
                  <c:v>843.12249949017723</c:v>
                </c:pt>
                <c:pt idx="3268">
                  <c:v>843.12249949017723</c:v>
                </c:pt>
                <c:pt idx="3269">
                  <c:v>843.12249949017723</c:v>
                </c:pt>
                <c:pt idx="3270">
                  <c:v>843.12249949017723</c:v>
                </c:pt>
                <c:pt idx="3271">
                  <c:v>843.12249949017723</c:v>
                </c:pt>
                <c:pt idx="3273">
                  <c:v>843.12249949017723</c:v>
                </c:pt>
                <c:pt idx="3274">
                  <c:v>843.12249949017723</c:v>
                </c:pt>
                <c:pt idx="3275">
                  <c:v>843.12249949017723</c:v>
                </c:pt>
                <c:pt idx="3276">
                  <c:v>843.12249949017723</c:v>
                </c:pt>
                <c:pt idx="3277">
                  <c:v>843.12249949017723</c:v>
                </c:pt>
                <c:pt idx="3278">
                  <c:v>843.12249949017723</c:v>
                </c:pt>
                <c:pt idx="3279">
                  <c:v>843.12249949017723</c:v>
                </c:pt>
                <c:pt idx="3280">
                  <c:v>843.12249949017723</c:v>
                </c:pt>
                <c:pt idx="3281">
                  <c:v>843.12249949017723</c:v>
                </c:pt>
                <c:pt idx="3282">
                  <c:v>843.12249949017723</c:v>
                </c:pt>
                <c:pt idx="3283">
                  <c:v>843.12249949017723</c:v>
                </c:pt>
                <c:pt idx="3284">
                  <c:v>843.12249949017723</c:v>
                </c:pt>
                <c:pt idx="3285">
                  <c:v>843.12249949017723</c:v>
                </c:pt>
                <c:pt idx="3286">
                  <c:v>843.12249949017723</c:v>
                </c:pt>
                <c:pt idx="3287">
                  <c:v>843.12249949017723</c:v>
                </c:pt>
                <c:pt idx="3288">
                  <c:v>843.12249949017723</c:v>
                </c:pt>
                <c:pt idx="3289">
                  <c:v>843.12249949017723</c:v>
                </c:pt>
                <c:pt idx="3290">
                  <c:v>843.12249949017723</c:v>
                </c:pt>
                <c:pt idx="3291">
                  <c:v>843.12249949017723</c:v>
                </c:pt>
                <c:pt idx="3292">
                  <c:v>843.12249949017723</c:v>
                </c:pt>
                <c:pt idx="3293">
                  <c:v>843.12249949017723</c:v>
                </c:pt>
                <c:pt idx="3294">
                  <c:v>843.12249949017723</c:v>
                </c:pt>
                <c:pt idx="3295">
                  <c:v>843.12249949017723</c:v>
                </c:pt>
                <c:pt idx="3296">
                  <c:v>843.12249949017723</c:v>
                </c:pt>
                <c:pt idx="3297">
                  <c:v>843.12249949017723</c:v>
                </c:pt>
                <c:pt idx="3298">
                  <c:v>843.12249949017723</c:v>
                </c:pt>
                <c:pt idx="3299">
                  <c:v>843.12249949017723</c:v>
                </c:pt>
                <c:pt idx="3300">
                  <c:v>843.12249949017723</c:v>
                </c:pt>
                <c:pt idx="3301">
                  <c:v>843.12249949017723</c:v>
                </c:pt>
                <c:pt idx="3302">
                  <c:v>843.12249949017723</c:v>
                </c:pt>
                <c:pt idx="3303">
                  <c:v>843.12249949017723</c:v>
                </c:pt>
                <c:pt idx="3304">
                  <c:v>843.12249949017723</c:v>
                </c:pt>
                <c:pt idx="3305">
                  <c:v>843.12249949017723</c:v>
                </c:pt>
                <c:pt idx="3306">
                  <c:v>843.12249949017723</c:v>
                </c:pt>
                <c:pt idx="3307">
                  <c:v>843.12249949017723</c:v>
                </c:pt>
                <c:pt idx="3308">
                  <c:v>843.12249949017723</c:v>
                </c:pt>
                <c:pt idx="3309">
                  <c:v>843.12249949017723</c:v>
                </c:pt>
                <c:pt idx="3310">
                  <c:v>843.12249949017723</c:v>
                </c:pt>
                <c:pt idx="3311">
                  <c:v>843.12249949017723</c:v>
                </c:pt>
                <c:pt idx="3312">
                  <c:v>843.12249949017723</c:v>
                </c:pt>
                <c:pt idx="3313">
                  <c:v>843.12249949017723</c:v>
                </c:pt>
                <c:pt idx="3314">
                  <c:v>843.12249949017723</c:v>
                </c:pt>
                <c:pt idx="3315">
                  <c:v>843.12249949017723</c:v>
                </c:pt>
                <c:pt idx="3316">
                  <c:v>843.12249949017723</c:v>
                </c:pt>
                <c:pt idx="3317">
                  <c:v>843.12249949017723</c:v>
                </c:pt>
                <c:pt idx="3318">
                  <c:v>843.12249949017723</c:v>
                </c:pt>
                <c:pt idx="3319">
                  <c:v>843.12249949017723</c:v>
                </c:pt>
                <c:pt idx="3320">
                  <c:v>843.12249949017723</c:v>
                </c:pt>
                <c:pt idx="3321">
                  <c:v>843.12249949017723</c:v>
                </c:pt>
                <c:pt idx="3322">
                  <c:v>843.12249949017723</c:v>
                </c:pt>
                <c:pt idx="3323">
                  <c:v>843.12249949017723</c:v>
                </c:pt>
                <c:pt idx="3324">
                  <c:v>843.12249949017723</c:v>
                </c:pt>
                <c:pt idx="3325">
                  <c:v>843.12249949017723</c:v>
                </c:pt>
                <c:pt idx="3326">
                  <c:v>843.12249949017723</c:v>
                </c:pt>
                <c:pt idx="3327">
                  <c:v>843.12249949017723</c:v>
                </c:pt>
                <c:pt idx="3328">
                  <c:v>843.12249949017723</c:v>
                </c:pt>
                <c:pt idx="3329">
                  <c:v>843.12249949017723</c:v>
                </c:pt>
                <c:pt idx="3330">
                  <c:v>843.12249949017723</c:v>
                </c:pt>
                <c:pt idx="3331">
                  <c:v>843.12249949017723</c:v>
                </c:pt>
                <c:pt idx="3332">
                  <c:v>843.12249949017723</c:v>
                </c:pt>
                <c:pt idx="3333">
                  <c:v>843.12249949017723</c:v>
                </c:pt>
                <c:pt idx="3334">
                  <c:v>843.12249949017723</c:v>
                </c:pt>
                <c:pt idx="3335">
                  <c:v>843.12249949017723</c:v>
                </c:pt>
                <c:pt idx="3336">
                  <c:v>843.12249949017723</c:v>
                </c:pt>
                <c:pt idx="3337">
                  <c:v>843.12249949017723</c:v>
                </c:pt>
                <c:pt idx="3338">
                  <c:v>843.12249949017723</c:v>
                </c:pt>
                <c:pt idx="3339">
                  <c:v>843.12249949017723</c:v>
                </c:pt>
                <c:pt idx="3340">
                  <c:v>843.12249949017723</c:v>
                </c:pt>
                <c:pt idx="3341">
                  <c:v>843.12249949017723</c:v>
                </c:pt>
                <c:pt idx="3342">
                  <c:v>843.12249949017723</c:v>
                </c:pt>
                <c:pt idx="3343">
                  <c:v>843.12249949017723</c:v>
                </c:pt>
                <c:pt idx="3344">
                  <c:v>843.12249949017723</c:v>
                </c:pt>
                <c:pt idx="3345">
                  <c:v>843.12249949017723</c:v>
                </c:pt>
                <c:pt idx="3346">
                  <c:v>843.12249949017723</c:v>
                </c:pt>
                <c:pt idx="3347">
                  <c:v>843.12249949017723</c:v>
                </c:pt>
              </c:numCache>
            </c:numRef>
          </c:val>
        </c:ser>
        <c:ser>
          <c:idx val="3"/>
          <c:order val="4"/>
          <c:tx>
            <c:v>Low Flow</c:v>
          </c:tx>
          <c:spPr>
            <a:ln w="12700">
              <a:solidFill>
                <a:srgbClr val="FFC000"/>
              </a:solidFill>
            </a:ln>
          </c:spPr>
          <c:marker>
            <c:symbol val="none"/>
          </c:marker>
          <c:cat>
            <c:numRef>
              <c:f>Sheet1!$AI$2:$AI$3273</c:f>
              <c:numCache>
                <c:formatCode>[$-409]d\-mmm\-yy;@</c:formatCode>
                <c:ptCount val="3272"/>
                <c:pt idx="0">
                  <c:v>37622</c:v>
                </c:pt>
                <c:pt idx="1">
                  <c:v>37623</c:v>
                </c:pt>
                <c:pt idx="2">
                  <c:v>37624</c:v>
                </c:pt>
                <c:pt idx="3">
                  <c:v>37625</c:v>
                </c:pt>
                <c:pt idx="4">
                  <c:v>37626</c:v>
                </c:pt>
                <c:pt idx="5">
                  <c:v>37627</c:v>
                </c:pt>
                <c:pt idx="6">
                  <c:v>37628</c:v>
                </c:pt>
                <c:pt idx="7">
                  <c:v>37629</c:v>
                </c:pt>
                <c:pt idx="8">
                  <c:v>37630</c:v>
                </c:pt>
                <c:pt idx="9">
                  <c:v>37631</c:v>
                </c:pt>
                <c:pt idx="10">
                  <c:v>37632</c:v>
                </c:pt>
                <c:pt idx="11">
                  <c:v>37633</c:v>
                </c:pt>
                <c:pt idx="12">
                  <c:v>37634</c:v>
                </c:pt>
                <c:pt idx="13">
                  <c:v>37635</c:v>
                </c:pt>
                <c:pt idx="14">
                  <c:v>37636</c:v>
                </c:pt>
                <c:pt idx="15">
                  <c:v>37637</c:v>
                </c:pt>
                <c:pt idx="16">
                  <c:v>37638</c:v>
                </c:pt>
                <c:pt idx="17">
                  <c:v>37639</c:v>
                </c:pt>
                <c:pt idx="18">
                  <c:v>37640</c:v>
                </c:pt>
                <c:pt idx="19">
                  <c:v>37641</c:v>
                </c:pt>
                <c:pt idx="20">
                  <c:v>37642</c:v>
                </c:pt>
                <c:pt idx="21">
                  <c:v>37643</c:v>
                </c:pt>
                <c:pt idx="22">
                  <c:v>37644</c:v>
                </c:pt>
                <c:pt idx="23">
                  <c:v>37645</c:v>
                </c:pt>
                <c:pt idx="24">
                  <c:v>37646</c:v>
                </c:pt>
                <c:pt idx="25">
                  <c:v>37647</c:v>
                </c:pt>
                <c:pt idx="26">
                  <c:v>37648</c:v>
                </c:pt>
                <c:pt idx="27">
                  <c:v>37649</c:v>
                </c:pt>
                <c:pt idx="28">
                  <c:v>37650</c:v>
                </c:pt>
                <c:pt idx="29">
                  <c:v>37651</c:v>
                </c:pt>
                <c:pt idx="30">
                  <c:v>37652</c:v>
                </c:pt>
                <c:pt idx="31">
                  <c:v>37653</c:v>
                </c:pt>
                <c:pt idx="32">
                  <c:v>37654</c:v>
                </c:pt>
                <c:pt idx="33">
                  <c:v>37655</c:v>
                </c:pt>
                <c:pt idx="34">
                  <c:v>37656</c:v>
                </c:pt>
                <c:pt idx="35">
                  <c:v>37657</c:v>
                </c:pt>
                <c:pt idx="36">
                  <c:v>37658</c:v>
                </c:pt>
                <c:pt idx="37">
                  <c:v>37659</c:v>
                </c:pt>
                <c:pt idx="38">
                  <c:v>37660</c:v>
                </c:pt>
                <c:pt idx="39">
                  <c:v>37661</c:v>
                </c:pt>
                <c:pt idx="40">
                  <c:v>37662</c:v>
                </c:pt>
                <c:pt idx="41">
                  <c:v>37663</c:v>
                </c:pt>
                <c:pt idx="42">
                  <c:v>37664</c:v>
                </c:pt>
                <c:pt idx="43">
                  <c:v>37665</c:v>
                </c:pt>
                <c:pt idx="44">
                  <c:v>37666</c:v>
                </c:pt>
                <c:pt idx="45">
                  <c:v>37667</c:v>
                </c:pt>
                <c:pt idx="46">
                  <c:v>37668</c:v>
                </c:pt>
                <c:pt idx="47">
                  <c:v>37669</c:v>
                </c:pt>
                <c:pt idx="48">
                  <c:v>37670</c:v>
                </c:pt>
                <c:pt idx="49">
                  <c:v>37671</c:v>
                </c:pt>
                <c:pt idx="50">
                  <c:v>37672</c:v>
                </c:pt>
                <c:pt idx="51">
                  <c:v>37673</c:v>
                </c:pt>
                <c:pt idx="52">
                  <c:v>37674</c:v>
                </c:pt>
                <c:pt idx="53">
                  <c:v>37675</c:v>
                </c:pt>
                <c:pt idx="54">
                  <c:v>37676</c:v>
                </c:pt>
                <c:pt idx="55">
                  <c:v>37677</c:v>
                </c:pt>
                <c:pt idx="56">
                  <c:v>37678</c:v>
                </c:pt>
                <c:pt idx="57">
                  <c:v>37679</c:v>
                </c:pt>
                <c:pt idx="58">
                  <c:v>37680</c:v>
                </c:pt>
                <c:pt idx="59">
                  <c:v>37681</c:v>
                </c:pt>
                <c:pt idx="60">
                  <c:v>37682</c:v>
                </c:pt>
                <c:pt idx="61">
                  <c:v>37683</c:v>
                </c:pt>
                <c:pt idx="62">
                  <c:v>37684</c:v>
                </c:pt>
                <c:pt idx="63">
                  <c:v>37685</c:v>
                </c:pt>
                <c:pt idx="64">
                  <c:v>37686</c:v>
                </c:pt>
                <c:pt idx="65">
                  <c:v>37687</c:v>
                </c:pt>
                <c:pt idx="66">
                  <c:v>37688</c:v>
                </c:pt>
                <c:pt idx="67">
                  <c:v>37689</c:v>
                </c:pt>
                <c:pt idx="68">
                  <c:v>37690</c:v>
                </c:pt>
                <c:pt idx="69">
                  <c:v>37691</c:v>
                </c:pt>
                <c:pt idx="70">
                  <c:v>37692</c:v>
                </c:pt>
                <c:pt idx="71">
                  <c:v>37693</c:v>
                </c:pt>
                <c:pt idx="72">
                  <c:v>37694</c:v>
                </c:pt>
                <c:pt idx="73">
                  <c:v>37695</c:v>
                </c:pt>
                <c:pt idx="74">
                  <c:v>37696</c:v>
                </c:pt>
                <c:pt idx="75">
                  <c:v>37697</c:v>
                </c:pt>
                <c:pt idx="76">
                  <c:v>37698</c:v>
                </c:pt>
                <c:pt idx="77">
                  <c:v>37699</c:v>
                </c:pt>
                <c:pt idx="78">
                  <c:v>37700</c:v>
                </c:pt>
                <c:pt idx="79">
                  <c:v>37701</c:v>
                </c:pt>
                <c:pt idx="80">
                  <c:v>37702</c:v>
                </c:pt>
                <c:pt idx="81">
                  <c:v>37703</c:v>
                </c:pt>
                <c:pt idx="82">
                  <c:v>37704</c:v>
                </c:pt>
                <c:pt idx="83">
                  <c:v>37705</c:v>
                </c:pt>
                <c:pt idx="84">
                  <c:v>37706</c:v>
                </c:pt>
                <c:pt idx="85">
                  <c:v>37707</c:v>
                </c:pt>
                <c:pt idx="86">
                  <c:v>37708</c:v>
                </c:pt>
                <c:pt idx="87">
                  <c:v>37709</c:v>
                </c:pt>
                <c:pt idx="88">
                  <c:v>37710</c:v>
                </c:pt>
                <c:pt idx="89">
                  <c:v>37711</c:v>
                </c:pt>
                <c:pt idx="90">
                  <c:v>37712</c:v>
                </c:pt>
                <c:pt idx="91">
                  <c:v>37713</c:v>
                </c:pt>
                <c:pt idx="92">
                  <c:v>37714</c:v>
                </c:pt>
                <c:pt idx="93">
                  <c:v>37715</c:v>
                </c:pt>
                <c:pt idx="94">
                  <c:v>37716</c:v>
                </c:pt>
                <c:pt idx="95">
                  <c:v>37717</c:v>
                </c:pt>
                <c:pt idx="96">
                  <c:v>37718</c:v>
                </c:pt>
                <c:pt idx="97">
                  <c:v>37719</c:v>
                </c:pt>
                <c:pt idx="98">
                  <c:v>37720</c:v>
                </c:pt>
                <c:pt idx="99">
                  <c:v>37721</c:v>
                </c:pt>
                <c:pt idx="100">
                  <c:v>37722</c:v>
                </c:pt>
                <c:pt idx="101">
                  <c:v>37723</c:v>
                </c:pt>
                <c:pt idx="102">
                  <c:v>37724</c:v>
                </c:pt>
                <c:pt idx="103">
                  <c:v>37725</c:v>
                </c:pt>
                <c:pt idx="104">
                  <c:v>37726</c:v>
                </c:pt>
                <c:pt idx="105">
                  <c:v>37727</c:v>
                </c:pt>
                <c:pt idx="106">
                  <c:v>37728</c:v>
                </c:pt>
                <c:pt idx="107">
                  <c:v>37729</c:v>
                </c:pt>
                <c:pt idx="108">
                  <c:v>37730</c:v>
                </c:pt>
                <c:pt idx="109">
                  <c:v>37731</c:v>
                </c:pt>
                <c:pt idx="110">
                  <c:v>37732</c:v>
                </c:pt>
                <c:pt idx="111">
                  <c:v>37733</c:v>
                </c:pt>
                <c:pt idx="112">
                  <c:v>37734</c:v>
                </c:pt>
                <c:pt idx="113">
                  <c:v>37735</c:v>
                </c:pt>
                <c:pt idx="114">
                  <c:v>37736</c:v>
                </c:pt>
                <c:pt idx="115">
                  <c:v>37737</c:v>
                </c:pt>
                <c:pt idx="116">
                  <c:v>37738</c:v>
                </c:pt>
                <c:pt idx="117">
                  <c:v>37739</c:v>
                </c:pt>
                <c:pt idx="118">
                  <c:v>37740</c:v>
                </c:pt>
                <c:pt idx="119">
                  <c:v>37741</c:v>
                </c:pt>
                <c:pt idx="120">
                  <c:v>37742</c:v>
                </c:pt>
                <c:pt idx="121">
                  <c:v>37743</c:v>
                </c:pt>
                <c:pt idx="122">
                  <c:v>37744</c:v>
                </c:pt>
                <c:pt idx="123">
                  <c:v>37745</c:v>
                </c:pt>
                <c:pt idx="124">
                  <c:v>37746</c:v>
                </c:pt>
                <c:pt idx="125">
                  <c:v>37747</c:v>
                </c:pt>
                <c:pt idx="126">
                  <c:v>37748</c:v>
                </c:pt>
                <c:pt idx="127">
                  <c:v>37749</c:v>
                </c:pt>
                <c:pt idx="128">
                  <c:v>37750</c:v>
                </c:pt>
                <c:pt idx="129">
                  <c:v>37751</c:v>
                </c:pt>
                <c:pt idx="130">
                  <c:v>37752</c:v>
                </c:pt>
                <c:pt idx="131">
                  <c:v>37753</c:v>
                </c:pt>
                <c:pt idx="132">
                  <c:v>37754</c:v>
                </c:pt>
                <c:pt idx="133">
                  <c:v>37755</c:v>
                </c:pt>
                <c:pt idx="134">
                  <c:v>37756</c:v>
                </c:pt>
                <c:pt idx="135">
                  <c:v>37757</c:v>
                </c:pt>
                <c:pt idx="136">
                  <c:v>37758</c:v>
                </c:pt>
                <c:pt idx="137">
                  <c:v>37759</c:v>
                </c:pt>
                <c:pt idx="138">
                  <c:v>37760</c:v>
                </c:pt>
                <c:pt idx="139">
                  <c:v>37761</c:v>
                </c:pt>
                <c:pt idx="140">
                  <c:v>37762</c:v>
                </c:pt>
                <c:pt idx="141">
                  <c:v>37763</c:v>
                </c:pt>
                <c:pt idx="142">
                  <c:v>37764</c:v>
                </c:pt>
                <c:pt idx="143">
                  <c:v>37765</c:v>
                </c:pt>
                <c:pt idx="144">
                  <c:v>37766</c:v>
                </c:pt>
                <c:pt idx="145">
                  <c:v>37767</c:v>
                </c:pt>
                <c:pt idx="146">
                  <c:v>37768</c:v>
                </c:pt>
                <c:pt idx="147">
                  <c:v>37769</c:v>
                </c:pt>
                <c:pt idx="148">
                  <c:v>37770</c:v>
                </c:pt>
                <c:pt idx="149">
                  <c:v>37771</c:v>
                </c:pt>
                <c:pt idx="150">
                  <c:v>37772</c:v>
                </c:pt>
                <c:pt idx="151">
                  <c:v>37773</c:v>
                </c:pt>
                <c:pt idx="152">
                  <c:v>37774</c:v>
                </c:pt>
                <c:pt idx="153">
                  <c:v>37775</c:v>
                </c:pt>
                <c:pt idx="154">
                  <c:v>37776</c:v>
                </c:pt>
                <c:pt idx="155">
                  <c:v>37777</c:v>
                </c:pt>
                <c:pt idx="156">
                  <c:v>37778</c:v>
                </c:pt>
                <c:pt idx="157">
                  <c:v>37779</c:v>
                </c:pt>
                <c:pt idx="158">
                  <c:v>37780</c:v>
                </c:pt>
                <c:pt idx="159">
                  <c:v>37781</c:v>
                </c:pt>
                <c:pt idx="160">
                  <c:v>37782</c:v>
                </c:pt>
                <c:pt idx="161">
                  <c:v>37783</c:v>
                </c:pt>
                <c:pt idx="162">
                  <c:v>37784</c:v>
                </c:pt>
                <c:pt idx="163">
                  <c:v>37785</c:v>
                </c:pt>
                <c:pt idx="164">
                  <c:v>37786</c:v>
                </c:pt>
                <c:pt idx="165">
                  <c:v>37787</c:v>
                </c:pt>
                <c:pt idx="166">
                  <c:v>37788</c:v>
                </c:pt>
                <c:pt idx="167">
                  <c:v>37789</c:v>
                </c:pt>
                <c:pt idx="168">
                  <c:v>37790</c:v>
                </c:pt>
                <c:pt idx="169">
                  <c:v>37791</c:v>
                </c:pt>
                <c:pt idx="170">
                  <c:v>37792</c:v>
                </c:pt>
                <c:pt idx="171">
                  <c:v>37793</c:v>
                </c:pt>
                <c:pt idx="172">
                  <c:v>37794</c:v>
                </c:pt>
                <c:pt idx="173">
                  <c:v>37795</c:v>
                </c:pt>
                <c:pt idx="174">
                  <c:v>37796</c:v>
                </c:pt>
                <c:pt idx="175">
                  <c:v>37797</c:v>
                </c:pt>
                <c:pt idx="176">
                  <c:v>37798</c:v>
                </c:pt>
                <c:pt idx="177">
                  <c:v>37799</c:v>
                </c:pt>
                <c:pt idx="178">
                  <c:v>37800</c:v>
                </c:pt>
                <c:pt idx="179">
                  <c:v>37801</c:v>
                </c:pt>
                <c:pt idx="180">
                  <c:v>37802</c:v>
                </c:pt>
                <c:pt idx="181">
                  <c:v>37803</c:v>
                </c:pt>
                <c:pt idx="182">
                  <c:v>37804</c:v>
                </c:pt>
                <c:pt idx="183">
                  <c:v>37805</c:v>
                </c:pt>
                <c:pt idx="184">
                  <c:v>37806</c:v>
                </c:pt>
                <c:pt idx="185">
                  <c:v>37807</c:v>
                </c:pt>
                <c:pt idx="186">
                  <c:v>37808</c:v>
                </c:pt>
                <c:pt idx="187">
                  <c:v>37809</c:v>
                </c:pt>
                <c:pt idx="188">
                  <c:v>37810</c:v>
                </c:pt>
                <c:pt idx="189">
                  <c:v>37811</c:v>
                </c:pt>
                <c:pt idx="190">
                  <c:v>37812</c:v>
                </c:pt>
                <c:pt idx="191">
                  <c:v>37813</c:v>
                </c:pt>
                <c:pt idx="192">
                  <c:v>37814</c:v>
                </c:pt>
                <c:pt idx="193">
                  <c:v>37815</c:v>
                </c:pt>
                <c:pt idx="194">
                  <c:v>37816</c:v>
                </c:pt>
                <c:pt idx="195">
                  <c:v>37817</c:v>
                </c:pt>
                <c:pt idx="196">
                  <c:v>37818</c:v>
                </c:pt>
                <c:pt idx="197">
                  <c:v>37819</c:v>
                </c:pt>
                <c:pt idx="198">
                  <c:v>37820</c:v>
                </c:pt>
                <c:pt idx="199">
                  <c:v>37821</c:v>
                </c:pt>
                <c:pt idx="200">
                  <c:v>37822</c:v>
                </c:pt>
                <c:pt idx="201">
                  <c:v>37823</c:v>
                </c:pt>
                <c:pt idx="202">
                  <c:v>37824</c:v>
                </c:pt>
                <c:pt idx="203">
                  <c:v>37825</c:v>
                </c:pt>
                <c:pt idx="204">
                  <c:v>37826</c:v>
                </c:pt>
                <c:pt idx="205">
                  <c:v>37827</c:v>
                </c:pt>
                <c:pt idx="206">
                  <c:v>37828</c:v>
                </c:pt>
                <c:pt idx="207">
                  <c:v>37829</c:v>
                </c:pt>
                <c:pt idx="208">
                  <c:v>37830</c:v>
                </c:pt>
                <c:pt idx="209">
                  <c:v>37831</c:v>
                </c:pt>
                <c:pt idx="210">
                  <c:v>37832</c:v>
                </c:pt>
                <c:pt idx="211">
                  <c:v>37833</c:v>
                </c:pt>
                <c:pt idx="212">
                  <c:v>37834</c:v>
                </c:pt>
                <c:pt idx="213">
                  <c:v>37835</c:v>
                </c:pt>
                <c:pt idx="214">
                  <c:v>37836</c:v>
                </c:pt>
                <c:pt idx="215">
                  <c:v>37837</c:v>
                </c:pt>
                <c:pt idx="216">
                  <c:v>37838</c:v>
                </c:pt>
                <c:pt idx="217">
                  <c:v>37839</c:v>
                </c:pt>
                <c:pt idx="218">
                  <c:v>37840</c:v>
                </c:pt>
                <c:pt idx="219">
                  <c:v>37841</c:v>
                </c:pt>
                <c:pt idx="220">
                  <c:v>37842</c:v>
                </c:pt>
                <c:pt idx="221">
                  <c:v>37843</c:v>
                </c:pt>
                <c:pt idx="222">
                  <c:v>37844</c:v>
                </c:pt>
                <c:pt idx="223">
                  <c:v>37845</c:v>
                </c:pt>
                <c:pt idx="224">
                  <c:v>37846</c:v>
                </c:pt>
                <c:pt idx="225">
                  <c:v>37847</c:v>
                </c:pt>
                <c:pt idx="226">
                  <c:v>37848</c:v>
                </c:pt>
                <c:pt idx="227">
                  <c:v>37849</c:v>
                </c:pt>
                <c:pt idx="228">
                  <c:v>37850</c:v>
                </c:pt>
                <c:pt idx="229">
                  <c:v>37851</c:v>
                </c:pt>
                <c:pt idx="230">
                  <c:v>37852</c:v>
                </c:pt>
                <c:pt idx="231">
                  <c:v>37853</c:v>
                </c:pt>
                <c:pt idx="232">
                  <c:v>37854</c:v>
                </c:pt>
                <c:pt idx="233">
                  <c:v>37855</c:v>
                </c:pt>
                <c:pt idx="234">
                  <c:v>37856</c:v>
                </c:pt>
                <c:pt idx="235">
                  <c:v>37857</c:v>
                </c:pt>
                <c:pt idx="236">
                  <c:v>37858</c:v>
                </c:pt>
                <c:pt idx="237">
                  <c:v>37859</c:v>
                </c:pt>
                <c:pt idx="238">
                  <c:v>37860</c:v>
                </c:pt>
                <c:pt idx="239">
                  <c:v>37861</c:v>
                </c:pt>
                <c:pt idx="240">
                  <c:v>37862</c:v>
                </c:pt>
                <c:pt idx="241">
                  <c:v>37863</c:v>
                </c:pt>
                <c:pt idx="242">
                  <c:v>37864</c:v>
                </c:pt>
                <c:pt idx="243">
                  <c:v>37865</c:v>
                </c:pt>
                <c:pt idx="244">
                  <c:v>37866</c:v>
                </c:pt>
                <c:pt idx="245">
                  <c:v>37867</c:v>
                </c:pt>
                <c:pt idx="246">
                  <c:v>37868</c:v>
                </c:pt>
                <c:pt idx="247">
                  <c:v>37869</c:v>
                </c:pt>
                <c:pt idx="248">
                  <c:v>37870</c:v>
                </c:pt>
                <c:pt idx="249">
                  <c:v>37871</c:v>
                </c:pt>
                <c:pt idx="250">
                  <c:v>37872</c:v>
                </c:pt>
                <c:pt idx="251">
                  <c:v>37873</c:v>
                </c:pt>
                <c:pt idx="252">
                  <c:v>37874</c:v>
                </c:pt>
                <c:pt idx="253">
                  <c:v>37875</c:v>
                </c:pt>
                <c:pt idx="254">
                  <c:v>37876</c:v>
                </c:pt>
                <c:pt idx="255">
                  <c:v>37877</c:v>
                </c:pt>
                <c:pt idx="256">
                  <c:v>37878</c:v>
                </c:pt>
                <c:pt idx="257">
                  <c:v>37879</c:v>
                </c:pt>
                <c:pt idx="258">
                  <c:v>37880</c:v>
                </c:pt>
                <c:pt idx="259">
                  <c:v>37881</c:v>
                </c:pt>
                <c:pt idx="260">
                  <c:v>37882</c:v>
                </c:pt>
                <c:pt idx="261">
                  <c:v>37883</c:v>
                </c:pt>
                <c:pt idx="262">
                  <c:v>37884</c:v>
                </c:pt>
                <c:pt idx="263">
                  <c:v>37885</c:v>
                </c:pt>
                <c:pt idx="264">
                  <c:v>37886</c:v>
                </c:pt>
                <c:pt idx="265">
                  <c:v>37887</c:v>
                </c:pt>
                <c:pt idx="266">
                  <c:v>37888</c:v>
                </c:pt>
                <c:pt idx="267">
                  <c:v>37889</c:v>
                </c:pt>
                <c:pt idx="268">
                  <c:v>37890</c:v>
                </c:pt>
                <c:pt idx="269">
                  <c:v>37891</c:v>
                </c:pt>
                <c:pt idx="270">
                  <c:v>37892</c:v>
                </c:pt>
                <c:pt idx="271">
                  <c:v>37893</c:v>
                </c:pt>
                <c:pt idx="272">
                  <c:v>37894</c:v>
                </c:pt>
                <c:pt idx="273">
                  <c:v>37895</c:v>
                </c:pt>
                <c:pt idx="274">
                  <c:v>37896</c:v>
                </c:pt>
                <c:pt idx="275">
                  <c:v>37897</c:v>
                </c:pt>
                <c:pt idx="276">
                  <c:v>37898</c:v>
                </c:pt>
                <c:pt idx="277">
                  <c:v>37899</c:v>
                </c:pt>
                <c:pt idx="278">
                  <c:v>37900</c:v>
                </c:pt>
                <c:pt idx="279">
                  <c:v>37901</c:v>
                </c:pt>
                <c:pt idx="280">
                  <c:v>37902</c:v>
                </c:pt>
                <c:pt idx="281">
                  <c:v>37903</c:v>
                </c:pt>
                <c:pt idx="282">
                  <c:v>37904</c:v>
                </c:pt>
                <c:pt idx="283">
                  <c:v>37905</c:v>
                </c:pt>
                <c:pt idx="284">
                  <c:v>37906</c:v>
                </c:pt>
                <c:pt idx="285">
                  <c:v>37907</c:v>
                </c:pt>
                <c:pt idx="286">
                  <c:v>37908</c:v>
                </c:pt>
                <c:pt idx="287">
                  <c:v>37909</c:v>
                </c:pt>
                <c:pt idx="288">
                  <c:v>37910</c:v>
                </c:pt>
                <c:pt idx="289">
                  <c:v>37911</c:v>
                </c:pt>
                <c:pt idx="290">
                  <c:v>37912</c:v>
                </c:pt>
                <c:pt idx="291">
                  <c:v>37913</c:v>
                </c:pt>
                <c:pt idx="292">
                  <c:v>37914</c:v>
                </c:pt>
                <c:pt idx="293">
                  <c:v>37915</c:v>
                </c:pt>
                <c:pt idx="294">
                  <c:v>37916</c:v>
                </c:pt>
                <c:pt idx="295">
                  <c:v>37917</c:v>
                </c:pt>
                <c:pt idx="296">
                  <c:v>37918</c:v>
                </c:pt>
                <c:pt idx="297">
                  <c:v>37919</c:v>
                </c:pt>
                <c:pt idx="298">
                  <c:v>37920</c:v>
                </c:pt>
                <c:pt idx="299">
                  <c:v>37921</c:v>
                </c:pt>
                <c:pt idx="300">
                  <c:v>37922</c:v>
                </c:pt>
                <c:pt idx="301">
                  <c:v>37923</c:v>
                </c:pt>
                <c:pt idx="302">
                  <c:v>37924</c:v>
                </c:pt>
                <c:pt idx="303">
                  <c:v>37925</c:v>
                </c:pt>
                <c:pt idx="304">
                  <c:v>37926</c:v>
                </c:pt>
                <c:pt idx="305">
                  <c:v>37927</c:v>
                </c:pt>
                <c:pt idx="306">
                  <c:v>37928</c:v>
                </c:pt>
                <c:pt idx="307">
                  <c:v>37929</c:v>
                </c:pt>
                <c:pt idx="308">
                  <c:v>37930</c:v>
                </c:pt>
                <c:pt idx="309">
                  <c:v>37931</c:v>
                </c:pt>
                <c:pt idx="310">
                  <c:v>37932</c:v>
                </c:pt>
                <c:pt idx="311">
                  <c:v>37933</c:v>
                </c:pt>
                <c:pt idx="312">
                  <c:v>37934</c:v>
                </c:pt>
                <c:pt idx="313">
                  <c:v>37935</c:v>
                </c:pt>
                <c:pt idx="314">
                  <c:v>37936</c:v>
                </c:pt>
                <c:pt idx="315">
                  <c:v>37937</c:v>
                </c:pt>
                <c:pt idx="316">
                  <c:v>37938</c:v>
                </c:pt>
                <c:pt idx="317">
                  <c:v>37939</c:v>
                </c:pt>
                <c:pt idx="318">
                  <c:v>37940</c:v>
                </c:pt>
                <c:pt idx="319">
                  <c:v>37941</c:v>
                </c:pt>
                <c:pt idx="320">
                  <c:v>37942</c:v>
                </c:pt>
                <c:pt idx="321">
                  <c:v>37943</c:v>
                </c:pt>
                <c:pt idx="322">
                  <c:v>37944</c:v>
                </c:pt>
                <c:pt idx="323">
                  <c:v>37945</c:v>
                </c:pt>
                <c:pt idx="324">
                  <c:v>37946</c:v>
                </c:pt>
                <c:pt idx="325">
                  <c:v>37947</c:v>
                </c:pt>
                <c:pt idx="326">
                  <c:v>37948</c:v>
                </c:pt>
                <c:pt idx="327">
                  <c:v>37949</c:v>
                </c:pt>
                <c:pt idx="328">
                  <c:v>37950</c:v>
                </c:pt>
                <c:pt idx="329">
                  <c:v>37951</c:v>
                </c:pt>
                <c:pt idx="330">
                  <c:v>37952</c:v>
                </c:pt>
                <c:pt idx="331">
                  <c:v>37953</c:v>
                </c:pt>
                <c:pt idx="332">
                  <c:v>37954</c:v>
                </c:pt>
                <c:pt idx="333">
                  <c:v>37955</c:v>
                </c:pt>
                <c:pt idx="334">
                  <c:v>37956</c:v>
                </c:pt>
                <c:pt idx="335">
                  <c:v>37957</c:v>
                </c:pt>
                <c:pt idx="336">
                  <c:v>37958</c:v>
                </c:pt>
                <c:pt idx="337">
                  <c:v>37959</c:v>
                </c:pt>
                <c:pt idx="338">
                  <c:v>37960</c:v>
                </c:pt>
                <c:pt idx="339">
                  <c:v>37961</c:v>
                </c:pt>
                <c:pt idx="340">
                  <c:v>37962</c:v>
                </c:pt>
                <c:pt idx="341">
                  <c:v>37963</c:v>
                </c:pt>
                <c:pt idx="342">
                  <c:v>37964</c:v>
                </c:pt>
                <c:pt idx="343">
                  <c:v>37965</c:v>
                </c:pt>
                <c:pt idx="344">
                  <c:v>37966</c:v>
                </c:pt>
                <c:pt idx="345">
                  <c:v>37967</c:v>
                </c:pt>
                <c:pt idx="346">
                  <c:v>37968</c:v>
                </c:pt>
                <c:pt idx="347">
                  <c:v>37969</c:v>
                </c:pt>
                <c:pt idx="348">
                  <c:v>37970</c:v>
                </c:pt>
                <c:pt idx="349">
                  <c:v>37971</c:v>
                </c:pt>
                <c:pt idx="350">
                  <c:v>37972</c:v>
                </c:pt>
                <c:pt idx="351">
                  <c:v>37973</c:v>
                </c:pt>
                <c:pt idx="352">
                  <c:v>37974</c:v>
                </c:pt>
                <c:pt idx="353">
                  <c:v>37975</c:v>
                </c:pt>
                <c:pt idx="354">
                  <c:v>37976</c:v>
                </c:pt>
                <c:pt idx="355">
                  <c:v>37977</c:v>
                </c:pt>
                <c:pt idx="356">
                  <c:v>37978</c:v>
                </c:pt>
                <c:pt idx="357">
                  <c:v>37979</c:v>
                </c:pt>
                <c:pt idx="358">
                  <c:v>37980</c:v>
                </c:pt>
                <c:pt idx="359">
                  <c:v>37981</c:v>
                </c:pt>
                <c:pt idx="360">
                  <c:v>37982</c:v>
                </c:pt>
                <c:pt idx="361">
                  <c:v>37983</c:v>
                </c:pt>
                <c:pt idx="362">
                  <c:v>37984</c:v>
                </c:pt>
                <c:pt idx="363">
                  <c:v>37985</c:v>
                </c:pt>
                <c:pt idx="364">
                  <c:v>37986</c:v>
                </c:pt>
                <c:pt idx="365">
                  <c:v>37987</c:v>
                </c:pt>
                <c:pt idx="366">
                  <c:v>37988</c:v>
                </c:pt>
                <c:pt idx="367">
                  <c:v>37989</c:v>
                </c:pt>
                <c:pt idx="368">
                  <c:v>37990</c:v>
                </c:pt>
                <c:pt idx="369">
                  <c:v>37991</c:v>
                </c:pt>
                <c:pt idx="370">
                  <c:v>37992</c:v>
                </c:pt>
                <c:pt idx="371">
                  <c:v>37993</c:v>
                </c:pt>
                <c:pt idx="372">
                  <c:v>37994</c:v>
                </c:pt>
                <c:pt idx="373">
                  <c:v>37996</c:v>
                </c:pt>
                <c:pt idx="374">
                  <c:v>37997</c:v>
                </c:pt>
                <c:pt idx="375">
                  <c:v>37998</c:v>
                </c:pt>
                <c:pt idx="376">
                  <c:v>37999</c:v>
                </c:pt>
                <c:pt idx="377">
                  <c:v>38000</c:v>
                </c:pt>
                <c:pt idx="378">
                  <c:v>38002</c:v>
                </c:pt>
                <c:pt idx="379">
                  <c:v>38003</c:v>
                </c:pt>
                <c:pt idx="380">
                  <c:v>38004</c:v>
                </c:pt>
                <c:pt idx="381">
                  <c:v>38005</c:v>
                </c:pt>
                <c:pt idx="382">
                  <c:v>38006</c:v>
                </c:pt>
                <c:pt idx="383">
                  <c:v>38007</c:v>
                </c:pt>
                <c:pt idx="384">
                  <c:v>38008</c:v>
                </c:pt>
                <c:pt idx="385">
                  <c:v>38010</c:v>
                </c:pt>
                <c:pt idx="386">
                  <c:v>38011</c:v>
                </c:pt>
                <c:pt idx="387">
                  <c:v>38012</c:v>
                </c:pt>
                <c:pt idx="388">
                  <c:v>38013</c:v>
                </c:pt>
                <c:pt idx="389">
                  <c:v>38014</c:v>
                </c:pt>
                <c:pt idx="390">
                  <c:v>38015</c:v>
                </c:pt>
                <c:pt idx="391">
                  <c:v>38016</c:v>
                </c:pt>
                <c:pt idx="392">
                  <c:v>38017</c:v>
                </c:pt>
                <c:pt idx="393">
                  <c:v>38018</c:v>
                </c:pt>
                <c:pt idx="394">
                  <c:v>38019</c:v>
                </c:pt>
                <c:pt idx="395">
                  <c:v>38020</c:v>
                </c:pt>
                <c:pt idx="396">
                  <c:v>38021</c:v>
                </c:pt>
                <c:pt idx="397">
                  <c:v>38022</c:v>
                </c:pt>
                <c:pt idx="398">
                  <c:v>38023</c:v>
                </c:pt>
                <c:pt idx="399">
                  <c:v>38024</c:v>
                </c:pt>
                <c:pt idx="400">
                  <c:v>38025</c:v>
                </c:pt>
                <c:pt idx="401">
                  <c:v>38026</c:v>
                </c:pt>
                <c:pt idx="402">
                  <c:v>38027</c:v>
                </c:pt>
                <c:pt idx="403">
                  <c:v>38028</c:v>
                </c:pt>
                <c:pt idx="404">
                  <c:v>38029</c:v>
                </c:pt>
                <c:pt idx="405">
                  <c:v>38030</c:v>
                </c:pt>
                <c:pt idx="406">
                  <c:v>38031</c:v>
                </c:pt>
                <c:pt idx="407">
                  <c:v>38032</c:v>
                </c:pt>
                <c:pt idx="408">
                  <c:v>38033</c:v>
                </c:pt>
                <c:pt idx="409">
                  <c:v>38034</c:v>
                </c:pt>
                <c:pt idx="410">
                  <c:v>38035</c:v>
                </c:pt>
                <c:pt idx="411">
                  <c:v>38036</c:v>
                </c:pt>
                <c:pt idx="412">
                  <c:v>38037</c:v>
                </c:pt>
                <c:pt idx="413">
                  <c:v>38038</c:v>
                </c:pt>
                <c:pt idx="414">
                  <c:v>38039</c:v>
                </c:pt>
                <c:pt idx="415">
                  <c:v>38040</c:v>
                </c:pt>
                <c:pt idx="416">
                  <c:v>38041</c:v>
                </c:pt>
                <c:pt idx="417">
                  <c:v>38042</c:v>
                </c:pt>
                <c:pt idx="418">
                  <c:v>38043</c:v>
                </c:pt>
                <c:pt idx="419">
                  <c:v>38044</c:v>
                </c:pt>
                <c:pt idx="420">
                  <c:v>38045</c:v>
                </c:pt>
                <c:pt idx="421">
                  <c:v>38046</c:v>
                </c:pt>
                <c:pt idx="422">
                  <c:v>38047</c:v>
                </c:pt>
                <c:pt idx="423">
                  <c:v>38048</c:v>
                </c:pt>
                <c:pt idx="424">
                  <c:v>38049</c:v>
                </c:pt>
                <c:pt idx="425">
                  <c:v>38050</c:v>
                </c:pt>
                <c:pt idx="426">
                  <c:v>38051</c:v>
                </c:pt>
                <c:pt idx="427">
                  <c:v>38052</c:v>
                </c:pt>
                <c:pt idx="428">
                  <c:v>38053</c:v>
                </c:pt>
                <c:pt idx="429">
                  <c:v>38054</c:v>
                </c:pt>
                <c:pt idx="430">
                  <c:v>38055</c:v>
                </c:pt>
                <c:pt idx="431">
                  <c:v>38056</c:v>
                </c:pt>
                <c:pt idx="432">
                  <c:v>38057</c:v>
                </c:pt>
                <c:pt idx="433">
                  <c:v>38058</c:v>
                </c:pt>
                <c:pt idx="434">
                  <c:v>38059</c:v>
                </c:pt>
                <c:pt idx="435">
                  <c:v>38060</c:v>
                </c:pt>
                <c:pt idx="436">
                  <c:v>38061</c:v>
                </c:pt>
                <c:pt idx="437">
                  <c:v>38062</c:v>
                </c:pt>
                <c:pt idx="438">
                  <c:v>38063</c:v>
                </c:pt>
                <c:pt idx="439">
                  <c:v>38064</c:v>
                </c:pt>
                <c:pt idx="440">
                  <c:v>38065</c:v>
                </c:pt>
                <c:pt idx="441">
                  <c:v>38066</c:v>
                </c:pt>
                <c:pt idx="442">
                  <c:v>38067</c:v>
                </c:pt>
                <c:pt idx="443">
                  <c:v>38068</c:v>
                </c:pt>
                <c:pt idx="444">
                  <c:v>38069</c:v>
                </c:pt>
                <c:pt idx="445">
                  <c:v>38070</c:v>
                </c:pt>
                <c:pt idx="446">
                  <c:v>38071</c:v>
                </c:pt>
                <c:pt idx="447">
                  <c:v>38072</c:v>
                </c:pt>
                <c:pt idx="448">
                  <c:v>38073</c:v>
                </c:pt>
                <c:pt idx="449">
                  <c:v>38074</c:v>
                </c:pt>
                <c:pt idx="450">
                  <c:v>38075</c:v>
                </c:pt>
                <c:pt idx="451">
                  <c:v>38076</c:v>
                </c:pt>
                <c:pt idx="452">
                  <c:v>38077</c:v>
                </c:pt>
                <c:pt idx="453">
                  <c:v>38078</c:v>
                </c:pt>
                <c:pt idx="454">
                  <c:v>38079</c:v>
                </c:pt>
                <c:pt idx="455">
                  <c:v>38080</c:v>
                </c:pt>
                <c:pt idx="456">
                  <c:v>38081</c:v>
                </c:pt>
                <c:pt idx="457">
                  <c:v>38082</c:v>
                </c:pt>
                <c:pt idx="458">
                  <c:v>38083</c:v>
                </c:pt>
                <c:pt idx="459">
                  <c:v>38084</c:v>
                </c:pt>
                <c:pt idx="460">
                  <c:v>38085</c:v>
                </c:pt>
                <c:pt idx="461">
                  <c:v>38086</c:v>
                </c:pt>
                <c:pt idx="462">
                  <c:v>38087</c:v>
                </c:pt>
                <c:pt idx="463">
                  <c:v>38088</c:v>
                </c:pt>
                <c:pt idx="464">
                  <c:v>38089</c:v>
                </c:pt>
                <c:pt idx="465">
                  <c:v>38090</c:v>
                </c:pt>
                <c:pt idx="466">
                  <c:v>38091</c:v>
                </c:pt>
                <c:pt idx="467">
                  <c:v>38092</c:v>
                </c:pt>
                <c:pt idx="468">
                  <c:v>38093</c:v>
                </c:pt>
                <c:pt idx="469">
                  <c:v>38094</c:v>
                </c:pt>
                <c:pt idx="470">
                  <c:v>38095</c:v>
                </c:pt>
                <c:pt idx="471">
                  <c:v>38096</c:v>
                </c:pt>
                <c:pt idx="472">
                  <c:v>38097</c:v>
                </c:pt>
                <c:pt idx="473">
                  <c:v>38098</c:v>
                </c:pt>
                <c:pt idx="474">
                  <c:v>38099</c:v>
                </c:pt>
                <c:pt idx="475">
                  <c:v>38100</c:v>
                </c:pt>
                <c:pt idx="476">
                  <c:v>38101</c:v>
                </c:pt>
                <c:pt idx="477">
                  <c:v>38102</c:v>
                </c:pt>
                <c:pt idx="478">
                  <c:v>38103</c:v>
                </c:pt>
                <c:pt idx="479">
                  <c:v>38104</c:v>
                </c:pt>
                <c:pt idx="480">
                  <c:v>38105</c:v>
                </c:pt>
                <c:pt idx="481">
                  <c:v>38106</c:v>
                </c:pt>
                <c:pt idx="482">
                  <c:v>38107</c:v>
                </c:pt>
                <c:pt idx="483">
                  <c:v>38108</c:v>
                </c:pt>
                <c:pt idx="484">
                  <c:v>38109</c:v>
                </c:pt>
                <c:pt idx="485">
                  <c:v>38110</c:v>
                </c:pt>
                <c:pt idx="486">
                  <c:v>38111</c:v>
                </c:pt>
                <c:pt idx="487">
                  <c:v>38112</c:v>
                </c:pt>
                <c:pt idx="488">
                  <c:v>38113</c:v>
                </c:pt>
                <c:pt idx="489">
                  <c:v>38114</c:v>
                </c:pt>
                <c:pt idx="490">
                  <c:v>38115</c:v>
                </c:pt>
                <c:pt idx="491">
                  <c:v>38116</c:v>
                </c:pt>
                <c:pt idx="492">
                  <c:v>38117</c:v>
                </c:pt>
                <c:pt idx="493">
                  <c:v>38118</c:v>
                </c:pt>
                <c:pt idx="494">
                  <c:v>38119</c:v>
                </c:pt>
                <c:pt idx="495">
                  <c:v>38120</c:v>
                </c:pt>
                <c:pt idx="496">
                  <c:v>38121</c:v>
                </c:pt>
                <c:pt idx="497">
                  <c:v>38122</c:v>
                </c:pt>
                <c:pt idx="498">
                  <c:v>38123</c:v>
                </c:pt>
                <c:pt idx="499">
                  <c:v>38124</c:v>
                </c:pt>
                <c:pt idx="500">
                  <c:v>38125</c:v>
                </c:pt>
                <c:pt idx="501">
                  <c:v>38126</c:v>
                </c:pt>
                <c:pt idx="502">
                  <c:v>38127</c:v>
                </c:pt>
                <c:pt idx="503">
                  <c:v>38128</c:v>
                </c:pt>
                <c:pt idx="504">
                  <c:v>38129</c:v>
                </c:pt>
                <c:pt idx="505">
                  <c:v>38130</c:v>
                </c:pt>
                <c:pt idx="506">
                  <c:v>38131</c:v>
                </c:pt>
                <c:pt idx="507">
                  <c:v>38132</c:v>
                </c:pt>
                <c:pt idx="508">
                  <c:v>38133</c:v>
                </c:pt>
                <c:pt idx="509">
                  <c:v>38134</c:v>
                </c:pt>
                <c:pt idx="510">
                  <c:v>38135</c:v>
                </c:pt>
                <c:pt idx="511">
                  <c:v>38136</c:v>
                </c:pt>
                <c:pt idx="512">
                  <c:v>38137</c:v>
                </c:pt>
                <c:pt idx="513">
                  <c:v>38138</c:v>
                </c:pt>
                <c:pt idx="514">
                  <c:v>38139</c:v>
                </c:pt>
                <c:pt idx="515">
                  <c:v>38140</c:v>
                </c:pt>
                <c:pt idx="516">
                  <c:v>38141</c:v>
                </c:pt>
                <c:pt idx="517">
                  <c:v>38142</c:v>
                </c:pt>
                <c:pt idx="518">
                  <c:v>38143</c:v>
                </c:pt>
                <c:pt idx="519">
                  <c:v>38144</c:v>
                </c:pt>
                <c:pt idx="520">
                  <c:v>38145</c:v>
                </c:pt>
                <c:pt idx="521">
                  <c:v>38146</c:v>
                </c:pt>
                <c:pt idx="522">
                  <c:v>38147</c:v>
                </c:pt>
                <c:pt idx="523">
                  <c:v>38148</c:v>
                </c:pt>
                <c:pt idx="524">
                  <c:v>38149</c:v>
                </c:pt>
                <c:pt idx="525">
                  <c:v>38150</c:v>
                </c:pt>
                <c:pt idx="526">
                  <c:v>38151</c:v>
                </c:pt>
                <c:pt idx="527">
                  <c:v>38152</c:v>
                </c:pt>
                <c:pt idx="528">
                  <c:v>38153</c:v>
                </c:pt>
                <c:pt idx="529">
                  <c:v>38154</c:v>
                </c:pt>
                <c:pt idx="530">
                  <c:v>38155</c:v>
                </c:pt>
                <c:pt idx="531">
                  <c:v>38156</c:v>
                </c:pt>
                <c:pt idx="532">
                  <c:v>38157</c:v>
                </c:pt>
                <c:pt idx="533">
                  <c:v>38158</c:v>
                </c:pt>
                <c:pt idx="534">
                  <c:v>38159</c:v>
                </c:pt>
                <c:pt idx="535">
                  <c:v>38160</c:v>
                </c:pt>
                <c:pt idx="536">
                  <c:v>38161</c:v>
                </c:pt>
                <c:pt idx="537">
                  <c:v>38162</c:v>
                </c:pt>
                <c:pt idx="538">
                  <c:v>38163</c:v>
                </c:pt>
                <c:pt idx="539">
                  <c:v>38164</c:v>
                </c:pt>
                <c:pt idx="540">
                  <c:v>38165</c:v>
                </c:pt>
                <c:pt idx="541">
                  <c:v>38166</c:v>
                </c:pt>
                <c:pt idx="542">
                  <c:v>38167</c:v>
                </c:pt>
                <c:pt idx="543">
                  <c:v>38168</c:v>
                </c:pt>
                <c:pt idx="544">
                  <c:v>38169</c:v>
                </c:pt>
                <c:pt idx="545">
                  <c:v>38170</c:v>
                </c:pt>
                <c:pt idx="546">
                  <c:v>38171</c:v>
                </c:pt>
                <c:pt idx="547">
                  <c:v>38172</c:v>
                </c:pt>
                <c:pt idx="548">
                  <c:v>38173</c:v>
                </c:pt>
                <c:pt idx="549">
                  <c:v>38174</c:v>
                </c:pt>
                <c:pt idx="550">
                  <c:v>38175</c:v>
                </c:pt>
                <c:pt idx="551">
                  <c:v>38176</c:v>
                </c:pt>
                <c:pt idx="552">
                  <c:v>38177</c:v>
                </c:pt>
                <c:pt idx="553">
                  <c:v>38178</c:v>
                </c:pt>
                <c:pt idx="554">
                  <c:v>38179</c:v>
                </c:pt>
                <c:pt idx="555">
                  <c:v>38180</c:v>
                </c:pt>
                <c:pt idx="556">
                  <c:v>38181</c:v>
                </c:pt>
                <c:pt idx="557">
                  <c:v>38182</c:v>
                </c:pt>
                <c:pt idx="558">
                  <c:v>38183</c:v>
                </c:pt>
                <c:pt idx="559">
                  <c:v>38184</c:v>
                </c:pt>
                <c:pt idx="560">
                  <c:v>38185</c:v>
                </c:pt>
                <c:pt idx="561">
                  <c:v>38186</c:v>
                </c:pt>
                <c:pt idx="562">
                  <c:v>38187</c:v>
                </c:pt>
                <c:pt idx="563">
                  <c:v>38188</c:v>
                </c:pt>
                <c:pt idx="564">
                  <c:v>38189</c:v>
                </c:pt>
                <c:pt idx="565">
                  <c:v>38190</c:v>
                </c:pt>
                <c:pt idx="566">
                  <c:v>38191</c:v>
                </c:pt>
                <c:pt idx="567">
                  <c:v>38192</c:v>
                </c:pt>
                <c:pt idx="568">
                  <c:v>38193</c:v>
                </c:pt>
                <c:pt idx="569">
                  <c:v>38194</c:v>
                </c:pt>
                <c:pt idx="570">
                  <c:v>38195</c:v>
                </c:pt>
                <c:pt idx="571">
                  <c:v>38196</c:v>
                </c:pt>
                <c:pt idx="572">
                  <c:v>38197</c:v>
                </c:pt>
                <c:pt idx="573">
                  <c:v>38198</c:v>
                </c:pt>
                <c:pt idx="574">
                  <c:v>38199</c:v>
                </c:pt>
                <c:pt idx="575">
                  <c:v>38200</c:v>
                </c:pt>
                <c:pt idx="576">
                  <c:v>38201</c:v>
                </c:pt>
                <c:pt idx="577">
                  <c:v>38202</c:v>
                </c:pt>
                <c:pt idx="578">
                  <c:v>38203</c:v>
                </c:pt>
                <c:pt idx="579">
                  <c:v>38204</c:v>
                </c:pt>
                <c:pt idx="580">
                  <c:v>38205</c:v>
                </c:pt>
                <c:pt idx="581">
                  <c:v>38206</c:v>
                </c:pt>
                <c:pt idx="582">
                  <c:v>38207</c:v>
                </c:pt>
                <c:pt idx="583">
                  <c:v>38208</c:v>
                </c:pt>
                <c:pt idx="584">
                  <c:v>38209</c:v>
                </c:pt>
                <c:pt idx="585">
                  <c:v>38210</c:v>
                </c:pt>
                <c:pt idx="586">
                  <c:v>38211</c:v>
                </c:pt>
                <c:pt idx="587">
                  <c:v>38212</c:v>
                </c:pt>
                <c:pt idx="588">
                  <c:v>38213</c:v>
                </c:pt>
                <c:pt idx="589">
                  <c:v>38214</c:v>
                </c:pt>
                <c:pt idx="590">
                  <c:v>38215</c:v>
                </c:pt>
                <c:pt idx="591">
                  <c:v>38216</c:v>
                </c:pt>
                <c:pt idx="592">
                  <c:v>38217</c:v>
                </c:pt>
                <c:pt idx="593">
                  <c:v>38218</c:v>
                </c:pt>
                <c:pt idx="594">
                  <c:v>38219</c:v>
                </c:pt>
                <c:pt idx="595">
                  <c:v>38220</c:v>
                </c:pt>
                <c:pt idx="596">
                  <c:v>38221</c:v>
                </c:pt>
                <c:pt idx="597">
                  <c:v>38222</c:v>
                </c:pt>
                <c:pt idx="598">
                  <c:v>38223</c:v>
                </c:pt>
                <c:pt idx="599">
                  <c:v>38224</c:v>
                </c:pt>
                <c:pt idx="600">
                  <c:v>38225</c:v>
                </c:pt>
                <c:pt idx="601">
                  <c:v>38226</c:v>
                </c:pt>
                <c:pt idx="602">
                  <c:v>38227</c:v>
                </c:pt>
                <c:pt idx="603">
                  <c:v>38228</c:v>
                </c:pt>
                <c:pt idx="604">
                  <c:v>38229</c:v>
                </c:pt>
                <c:pt idx="605">
                  <c:v>38230</c:v>
                </c:pt>
                <c:pt idx="606">
                  <c:v>38231</c:v>
                </c:pt>
                <c:pt idx="607">
                  <c:v>38232</c:v>
                </c:pt>
                <c:pt idx="608">
                  <c:v>38233</c:v>
                </c:pt>
                <c:pt idx="609">
                  <c:v>38234</c:v>
                </c:pt>
                <c:pt idx="610">
                  <c:v>38235</c:v>
                </c:pt>
                <c:pt idx="611">
                  <c:v>38236</c:v>
                </c:pt>
                <c:pt idx="612">
                  <c:v>38237</c:v>
                </c:pt>
                <c:pt idx="613">
                  <c:v>38238</c:v>
                </c:pt>
                <c:pt idx="614">
                  <c:v>38239</c:v>
                </c:pt>
                <c:pt idx="615">
                  <c:v>38240</c:v>
                </c:pt>
                <c:pt idx="616">
                  <c:v>38241</c:v>
                </c:pt>
                <c:pt idx="617">
                  <c:v>38242</c:v>
                </c:pt>
                <c:pt idx="618">
                  <c:v>38243</c:v>
                </c:pt>
                <c:pt idx="619">
                  <c:v>38244</c:v>
                </c:pt>
                <c:pt idx="620">
                  <c:v>38245</c:v>
                </c:pt>
                <c:pt idx="621">
                  <c:v>38246</c:v>
                </c:pt>
                <c:pt idx="622">
                  <c:v>38247</c:v>
                </c:pt>
                <c:pt idx="623">
                  <c:v>38248</c:v>
                </c:pt>
                <c:pt idx="624">
                  <c:v>38249</c:v>
                </c:pt>
                <c:pt idx="625">
                  <c:v>38250</c:v>
                </c:pt>
                <c:pt idx="626">
                  <c:v>38251</c:v>
                </c:pt>
                <c:pt idx="627">
                  <c:v>38252</c:v>
                </c:pt>
                <c:pt idx="628">
                  <c:v>38253</c:v>
                </c:pt>
                <c:pt idx="629">
                  <c:v>38254</c:v>
                </c:pt>
                <c:pt idx="630">
                  <c:v>38255</c:v>
                </c:pt>
                <c:pt idx="631">
                  <c:v>38256</c:v>
                </c:pt>
                <c:pt idx="632">
                  <c:v>38257</c:v>
                </c:pt>
                <c:pt idx="633">
                  <c:v>38258</c:v>
                </c:pt>
                <c:pt idx="634">
                  <c:v>38259</c:v>
                </c:pt>
                <c:pt idx="635">
                  <c:v>38260</c:v>
                </c:pt>
                <c:pt idx="636">
                  <c:v>38261</c:v>
                </c:pt>
                <c:pt idx="637">
                  <c:v>38262</c:v>
                </c:pt>
                <c:pt idx="638">
                  <c:v>38263</c:v>
                </c:pt>
                <c:pt idx="639">
                  <c:v>38264</c:v>
                </c:pt>
                <c:pt idx="640">
                  <c:v>38265</c:v>
                </c:pt>
                <c:pt idx="641">
                  <c:v>38266</c:v>
                </c:pt>
                <c:pt idx="642">
                  <c:v>38267</c:v>
                </c:pt>
                <c:pt idx="643">
                  <c:v>38268</c:v>
                </c:pt>
                <c:pt idx="644">
                  <c:v>38269</c:v>
                </c:pt>
                <c:pt idx="645">
                  <c:v>38270</c:v>
                </c:pt>
                <c:pt idx="646">
                  <c:v>38271</c:v>
                </c:pt>
                <c:pt idx="647">
                  <c:v>38272</c:v>
                </c:pt>
                <c:pt idx="648">
                  <c:v>38273</c:v>
                </c:pt>
                <c:pt idx="649">
                  <c:v>38274</c:v>
                </c:pt>
                <c:pt idx="650">
                  <c:v>38275</c:v>
                </c:pt>
                <c:pt idx="651">
                  <c:v>38276</c:v>
                </c:pt>
                <c:pt idx="652">
                  <c:v>38277</c:v>
                </c:pt>
                <c:pt idx="653">
                  <c:v>38278</c:v>
                </c:pt>
                <c:pt idx="654">
                  <c:v>38279</c:v>
                </c:pt>
                <c:pt idx="655">
                  <c:v>38280</c:v>
                </c:pt>
                <c:pt idx="656">
                  <c:v>38281</c:v>
                </c:pt>
                <c:pt idx="657">
                  <c:v>38282</c:v>
                </c:pt>
                <c:pt idx="658">
                  <c:v>38283</c:v>
                </c:pt>
                <c:pt idx="659">
                  <c:v>38284</c:v>
                </c:pt>
                <c:pt idx="660">
                  <c:v>38285</c:v>
                </c:pt>
                <c:pt idx="661">
                  <c:v>38286</c:v>
                </c:pt>
                <c:pt idx="662">
                  <c:v>38287</c:v>
                </c:pt>
                <c:pt idx="663">
                  <c:v>38288</c:v>
                </c:pt>
                <c:pt idx="664">
                  <c:v>38289</c:v>
                </c:pt>
                <c:pt idx="665">
                  <c:v>38290</c:v>
                </c:pt>
                <c:pt idx="666">
                  <c:v>38291</c:v>
                </c:pt>
                <c:pt idx="667">
                  <c:v>38292</c:v>
                </c:pt>
                <c:pt idx="668">
                  <c:v>38293</c:v>
                </c:pt>
                <c:pt idx="669">
                  <c:v>38294</c:v>
                </c:pt>
                <c:pt idx="670">
                  <c:v>38295</c:v>
                </c:pt>
                <c:pt idx="671">
                  <c:v>38296</c:v>
                </c:pt>
                <c:pt idx="672">
                  <c:v>38297</c:v>
                </c:pt>
                <c:pt idx="673">
                  <c:v>38298</c:v>
                </c:pt>
                <c:pt idx="674">
                  <c:v>38299</c:v>
                </c:pt>
                <c:pt idx="675">
                  <c:v>38300</c:v>
                </c:pt>
                <c:pt idx="676">
                  <c:v>38301</c:v>
                </c:pt>
                <c:pt idx="677">
                  <c:v>38302</c:v>
                </c:pt>
                <c:pt idx="678">
                  <c:v>38303</c:v>
                </c:pt>
                <c:pt idx="679">
                  <c:v>38304</c:v>
                </c:pt>
                <c:pt idx="680">
                  <c:v>38305</c:v>
                </c:pt>
                <c:pt idx="681">
                  <c:v>38306</c:v>
                </c:pt>
                <c:pt idx="682">
                  <c:v>38307</c:v>
                </c:pt>
                <c:pt idx="683">
                  <c:v>38308</c:v>
                </c:pt>
                <c:pt idx="684">
                  <c:v>38309</c:v>
                </c:pt>
                <c:pt idx="685">
                  <c:v>38310</c:v>
                </c:pt>
                <c:pt idx="686">
                  <c:v>38311</c:v>
                </c:pt>
                <c:pt idx="687">
                  <c:v>38312</c:v>
                </c:pt>
                <c:pt idx="688">
                  <c:v>38313</c:v>
                </c:pt>
                <c:pt idx="689">
                  <c:v>38314</c:v>
                </c:pt>
                <c:pt idx="690">
                  <c:v>38315</c:v>
                </c:pt>
                <c:pt idx="691">
                  <c:v>38316</c:v>
                </c:pt>
                <c:pt idx="692">
                  <c:v>38317</c:v>
                </c:pt>
                <c:pt idx="693">
                  <c:v>38318</c:v>
                </c:pt>
                <c:pt idx="694">
                  <c:v>38319</c:v>
                </c:pt>
                <c:pt idx="695">
                  <c:v>38320</c:v>
                </c:pt>
                <c:pt idx="696">
                  <c:v>38321</c:v>
                </c:pt>
                <c:pt idx="697">
                  <c:v>38322</c:v>
                </c:pt>
                <c:pt idx="698">
                  <c:v>38323</c:v>
                </c:pt>
                <c:pt idx="699">
                  <c:v>38324</c:v>
                </c:pt>
                <c:pt idx="700">
                  <c:v>38325</c:v>
                </c:pt>
                <c:pt idx="701">
                  <c:v>38326</c:v>
                </c:pt>
                <c:pt idx="702">
                  <c:v>38327</c:v>
                </c:pt>
                <c:pt idx="703">
                  <c:v>38328</c:v>
                </c:pt>
                <c:pt idx="704">
                  <c:v>38329</c:v>
                </c:pt>
                <c:pt idx="705">
                  <c:v>38330</c:v>
                </c:pt>
                <c:pt idx="706">
                  <c:v>38331</c:v>
                </c:pt>
                <c:pt idx="707">
                  <c:v>38332</c:v>
                </c:pt>
                <c:pt idx="708">
                  <c:v>38333</c:v>
                </c:pt>
                <c:pt idx="709">
                  <c:v>38334</c:v>
                </c:pt>
                <c:pt idx="710">
                  <c:v>38335</c:v>
                </c:pt>
                <c:pt idx="711">
                  <c:v>38336</c:v>
                </c:pt>
                <c:pt idx="712">
                  <c:v>38337</c:v>
                </c:pt>
                <c:pt idx="713">
                  <c:v>38338</c:v>
                </c:pt>
                <c:pt idx="714">
                  <c:v>38339</c:v>
                </c:pt>
                <c:pt idx="715">
                  <c:v>38340</c:v>
                </c:pt>
                <c:pt idx="716">
                  <c:v>38341</c:v>
                </c:pt>
                <c:pt idx="717">
                  <c:v>38342</c:v>
                </c:pt>
                <c:pt idx="718">
                  <c:v>38343</c:v>
                </c:pt>
                <c:pt idx="719">
                  <c:v>38344</c:v>
                </c:pt>
                <c:pt idx="720">
                  <c:v>38345</c:v>
                </c:pt>
                <c:pt idx="721">
                  <c:v>38346</c:v>
                </c:pt>
                <c:pt idx="722">
                  <c:v>38347</c:v>
                </c:pt>
                <c:pt idx="723">
                  <c:v>38348</c:v>
                </c:pt>
                <c:pt idx="724">
                  <c:v>38349</c:v>
                </c:pt>
                <c:pt idx="725">
                  <c:v>38350</c:v>
                </c:pt>
                <c:pt idx="726">
                  <c:v>38351</c:v>
                </c:pt>
                <c:pt idx="727">
                  <c:v>38352</c:v>
                </c:pt>
                <c:pt idx="728">
                  <c:v>38353</c:v>
                </c:pt>
                <c:pt idx="729">
                  <c:v>38354</c:v>
                </c:pt>
                <c:pt idx="730">
                  <c:v>38355</c:v>
                </c:pt>
                <c:pt idx="731">
                  <c:v>38356</c:v>
                </c:pt>
                <c:pt idx="732">
                  <c:v>38357</c:v>
                </c:pt>
                <c:pt idx="733">
                  <c:v>38358</c:v>
                </c:pt>
                <c:pt idx="734">
                  <c:v>38359</c:v>
                </c:pt>
                <c:pt idx="735">
                  <c:v>38360</c:v>
                </c:pt>
                <c:pt idx="736">
                  <c:v>38361</c:v>
                </c:pt>
                <c:pt idx="737">
                  <c:v>38362</c:v>
                </c:pt>
                <c:pt idx="738">
                  <c:v>38363</c:v>
                </c:pt>
                <c:pt idx="739">
                  <c:v>38364</c:v>
                </c:pt>
                <c:pt idx="740">
                  <c:v>38365</c:v>
                </c:pt>
                <c:pt idx="741">
                  <c:v>38366</c:v>
                </c:pt>
                <c:pt idx="742">
                  <c:v>38367</c:v>
                </c:pt>
                <c:pt idx="743">
                  <c:v>38368</c:v>
                </c:pt>
                <c:pt idx="744">
                  <c:v>38369</c:v>
                </c:pt>
                <c:pt idx="745">
                  <c:v>38370</c:v>
                </c:pt>
                <c:pt idx="746">
                  <c:v>38371</c:v>
                </c:pt>
                <c:pt idx="747">
                  <c:v>38372</c:v>
                </c:pt>
                <c:pt idx="748">
                  <c:v>38373</c:v>
                </c:pt>
                <c:pt idx="749">
                  <c:v>38374</c:v>
                </c:pt>
                <c:pt idx="750">
                  <c:v>38375</c:v>
                </c:pt>
                <c:pt idx="751">
                  <c:v>38376</c:v>
                </c:pt>
                <c:pt idx="752">
                  <c:v>38377</c:v>
                </c:pt>
                <c:pt idx="753">
                  <c:v>38378</c:v>
                </c:pt>
                <c:pt idx="754">
                  <c:v>38379</c:v>
                </c:pt>
                <c:pt idx="755">
                  <c:v>38380</c:v>
                </c:pt>
                <c:pt idx="756">
                  <c:v>38381</c:v>
                </c:pt>
                <c:pt idx="757">
                  <c:v>38382</c:v>
                </c:pt>
                <c:pt idx="758">
                  <c:v>38383</c:v>
                </c:pt>
                <c:pt idx="759">
                  <c:v>38384</c:v>
                </c:pt>
                <c:pt idx="760">
                  <c:v>38385</c:v>
                </c:pt>
                <c:pt idx="761">
                  <c:v>38386</c:v>
                </c:pt>
                <c:pt idx="762">
                  <c:v>38387</c:v>
                </c:pt>
                <c:pt idx="763">
                  <c:v>38388</c:v>
                </c:pt>
                <c:pt idx="764">
                  <c:v>38389</c:v>
                </c:pt>
                <c:pt idx="765">
                  <c:v>38390</c:v>
                </c:pt>
                <c:pt idx="766">
                  <c:v>38391</c:v>
                </c:pt>
                <c:pt idx="767">
                  <c:v>38392</c:v>
                </c:pt>
                <c:pt idx="768">
                  <c:v>38393</c:v>
                </c:pt>
                <c:pt idx="769">
                  <c:v>38394</c:v>
                </c:pt>
                <c:pt idx="770">
                  <c:v>38395</c:v>
                </c:pt>
                <c:pt idx="771">
                  <c:v>38396</c:v>
                </c:pt>
                <c:pt idx="772">
                  <c:v>38397</c:v>
                </c:pt>
                <c:pt idx="773">
                  <c:v>38398</c:v>
                </c:pt>
                <c:pt idx="774">
                  <c:v>38399</c:v>
                </c:pt>
                <c:pt idx="775">
                  <c:v>38400</c:v>
                </c:pt>
                <c:pt idx="776">
                  <c:v>38401</c:v>
                </c:pt>
                <c:pt idx="777">
                  <c:v>38402</c:v>
                </c:pt>
                <c:pt idx="778">
                  <c:v>38403</c:v>
                </c:pt>
                <c:pt idx="779">
                  <c:v>38404</c:v>
                </c:pt>
                <c:pt idx="780">
                  <c:v>38405</c:v>
                </c:pt>
                <c:pt idx="781">
                  <c:v>38406</c:v>
                </c:pt>
                <c:pt idx="782">
                  <c:v>38407</c:v>
                </c:pt>
                <c:pt idx="783">
                  <c:v>38408</c:v>
                </c:pt>
                <c:pt idx="784">
                  <c:v>38409</c:v>
                </c:pt>
                <c:pt idx="785">
                  <c:v>38410</c:v>
                </c:pt>
                <c:pt idx="786">
                  <c:v>38411</c:v>
                </c:pt>
                <c:pt idx="787">
                  <c:v>38412</c:v>
                </c:pt>
                <c:pt idx="788">
                  <c:v>38413</c:v>
                </c:pt>
                <c:pt idx="789">
                  <c:v>38414</c:v>
                </c:pt>
                <c:pt idx="790">
                  <c:v>38415</c:v>
                </c:pt>
                <c:pt idx="791">
                  <c:v>38416</c:v>
                </c:pt>
                <c:pt idx="792">
                  <c:v>38417</c:v>
                </c:pt>
                <c:pt idx="793">
                  <c:v>38418</c:v>
                </c:pt>
                <c:pt idx="794">
                  <c:v>38419</c:v>
                </c:pt>
                <c:pt idx="795">
                  <c:v>38420</c:v>
                </c:pt>
                <c:pt idx="796">
                  <c:v>38421</c:v>
                </c:pt>
                <c:pt idx="797">
                  <c:v>38422</c:v>
                </c:pt>
                <c:pt idx="798">
                  <c:v>38423</c:v>
                </c:pt>
                <c:pt idx="799">
                  <c:v>38424</c:v>
                </c:pt>
                <c:pt idx="800">
                  <c:v>38425</c:v>
                </c:pt>
                <c:pt idx="801">
                  <c:v>38426</c:v>
                </c:pt>
                <c:pt idx="802">
                  <c:v>38427</c:v>
                </c:pt>
                <c:pt idx="803">
                  <c:v>38428</c:v>
                </c:pt>
                <c:pt idx="804">
                  <c:v>38429</c:v>
                </c:pt>
                <c:pt idx="805">
                  <c:v>38430</c:v>
                </c:pt>
                <c:pt idx="806">
                  <c:v>38431</c:v>
                </c:pt>
                <c:pt idx="807">
                  <c:v>38432</c:v>
                </c:pt>
                <c:pt idx="808">
                  <c:v>38433</c:v>
                </c:pt>
                <c:pt idx="809">
                  <c:v>38434</c:v>
                </c:pt>
                <c:pt idx="810">
                  <c:v>38435</c:v>
                </c:pt>
                <c:pt idx="811">
                  <c:v>38436</c:v>
                </c:pt>
                <c:pt idx="812">
                  <c:v>38437</c:v>
                </c:pt>
                <c:pt idx="813">
                  <c:v>38438</c:v>
                </c:pt>
                <c:pt idx="814">
                  <c:v>38439</c:v>
                </c:pt>
                <c:pt idx="815">
                  <c:v>38440</c:v>
                </c:pt>
                <c:pt idx="816">
                  <c:v>38441</c:v>
                </c:pt>
                <c:pt idx="817">
                  <c:v>38442</c:v>
                </c:pt>
                <c:pt idx="818">
                  <c:v>38443</c:v>
                </c:pt>
                <c:pt idx="819">
                  <c:v>38444</c:v>
                </c:pt>
                <c:pt idx="820">
                  <c:v>38445</c:v>
                </c:pt>
                <c:pt idx="821">
                  <c:v>38446</c:v>
                </c:pt>
                <c:pt idx="822">
                  <c:v>38447</c:v>
                </c:pt>
                <c:pt idx="823">
                  <c:v>38448</c:v>
                </c:pt>
                <c:pt idx="824">
                  <c:v>38449</c:v>
                </c:pt>
                <c:pt idx="825">
                  <c:v>38450</c:v>
                </c:pt>
                <c:pt idx="826">
                  <c:v>38451</c:v>
                </c:pt>
                <c:pt idx="827">
                  <c:v>38452</c:v>
                </c:pt>
                <c:pt idx="828">
                  <c:v>38453</c:v>
                </c:pt>
                <c:pt idx="829">
                  <c:v>38454</c:v>
                </c:pt>
                <c:pt idx="830">
                  <c:v>38455</c:v>
                </c:pt>
                <c:pt idx="831">
                  <c:v>38456</c:v>
                </c:pt>
                <c:pt idx="832">
                  <c:v>38457</c:v>
                </c:pt>
                <c:pt idx="833">
                  <c:v>38458</c:v>
                </c:pt>
                <c:pt idx="834">
                  <c:v>38459</c:v>
                </c:pt>
                <c:pt idx="835">
                  <c:v>38460</c:v>
                </c:pt>
                <c:pt idx="836">
                  <c:v>38461</c:v>
                </c:pt>
                <c:pt idx="837">
                  <c:v>38462</c:v>
                </c:pt>
                <c:pt idx="838">
                  <c:v>38463</c:v>
                </c:pt>
                <c:pt idx="839">
                  <c:v>38464</c:v>
                </c:pt>
                <c:pt idx="840">
                  <c:v>38465</c:v>
                </c:pt>
                <c:pt idx="841">
                  <c:v>38466</c:v>
                </c:pt>
                <c:pt idx="842">
                  <c:v>38467</c:v>
                </c:pt>
                <c:pt idx="843">
                  <c:v>38468</c:v>
                </c:pt>
                <c:pt idx="844">
                  <c:v>38469</c:v>
                </c:pt>
                <c:pt idx="845">
                  <c:v>38470</c:v>
                </c:pt>
                <c:pt idx="846">
                  <c:v>38471</c:v>
                </c:pt>
                <c:pt idx="847">
                  <c:v>38472</c:v>
                </c:pt>
                <c:pt idx="848">
                  <c:v>38473</c:v>
                </c:pt>
                <c:pt idx="849">
                  <c:v>38474</c:v>
                </c:pt>
                <c:pt idx="850">
                  <c:v>38475</c:v>
                </c:pt>
                <c:pt idx="851">
                  <c:v>38476</c:v>
                </c:pt>
                <c:pt idx="852">
                  <c:v>38477</c:v>
                </c:pt>
                <c:pt idx="853">
                  <c:v>38478</c:v>
                </c:pt>
                <c:pt idx="854">
                  <c:v>38479</c:v>
                </c:pt>
                <c:pt idx="855">
                  <c:v>38480</c:v>
                </c:pt>
                <c:pt idx="856">
                  <c:v>38481</c:v>
                </c:pt>
                <c:pt idx="857">
                  <c:v>38482</c:v>
                </c:pt>
                <c:pt idx="858">
                  <c:v>38483</c:v>
                </c:pt>
                <c:pt idx="859">
                  <c:v>38484</c:v>
                </c:pt>
                <c:pt idx="860">
                  <c:v>38485</c:v>
                </c:pt>
                <c:pt idx="861">
                  <c:v>38486</c:v>
                </c:pt>
                <c:pt idx="862">
                  <c:v>38487</c:v>
                </c:pt>
                <c:pt idx="863">
                  <c:v>38488</c:v>
                </c:pt>
                <c:pt idx="864">
                  <c:v>38489</c:v>
                </c:pt>
                <c:pt idx="865">
                  <c:v>38490</c:v>
                </c:pt>
                <c:pt idx="866">
                  <c:v>38491</c:v>
                </c:pt>
                <c:pt idx="867">
                  <c:v>38492</c:v>
                </c:pt>
                <c:pt idx="868">
                  <c:v>38493</c:v>
                </c:pt>
                <c:pt idx="869">
                  <c:v>38494</c:v>
                </c:pt>
                <c:pt idx="870">
                  <c:v>38495</c:v>
                </c:pt>
                <c:pt idx="871">
                  <c:v>38496</c:v>
                </c:pt>
                <c:pt idx="872">
                  <c:v>38497</c:v>
                </c:pt>
                <c:pt idx="873">
                  <c:v>38498</c:v>
                </c:pt>
                <c:pt idx="874">
                  <c:v>38499</c:v>
                </c:pt>
                <c:pt idx="875">
                  <c:v>38500</c:v>
                </c:pt>
                <c:pt idx="876">
                  <c:v>38501</c:v>
                </c:pt>
                <c:pt idx="877">
                  <c:v>38502</c:v>
                </c:pt>
                <c:pt idx="878">
                  <c:v>38503</c:v>
                </c:pt>
                <c:pt idx="879">
                  <c:v>38504</c:v>
                </c:pt>
                <c:pt idx="880">
                  <c:v>38505</c:v>
                </c:pt>
                <c:pt idx="881">
                  <c:v>38506</c:v>
                </c:pt>
                <c:pt idx="882">
                  <c:v>38507</c:v>
                </c:pt>
                <c:pt idx="883">
                  <c:v>38508</c:v>
                </c:pt>
                <c:pt idx="884">
                  <c:v>38509</c:v>
                </c:pt>
                <c:pt idx="885">
                  <c:v>38510</c:v>
                </c:pt>
                <c:pt idx="886">
                  <c:v>38511</c:v>
                </c:pt>
                <c:pt idx="887">
                  <c:v>38512</c:v>
                </c:pt>
                <c:pt idx="888">
                  <c:v>38513</c:v>
                </c:pt>
                <c:pt idx="889">
                  <c:v>38514</c:v>
                </c:pt>
                <c:pt idx="890">
                  <c:v>38515</c:v>
                </c:pt>
                <c:pt idx="891">
                  <c:v>38516</c:v>
                </c:pt>
                <c:pt idx="892">
                  <c:v>38517</c:v>
                </c:pt>
                <c:pt idx="893">
                  <c:v>38518</c:v>
                </c:pt>
                <c:pt idx="894">
                  <c:v>38519</c:v>
                </c:pt>
                <c:pt idx="895">
                  <c:v>38520</c:v>
                </c:pt>
                <c:pt idx="896">
                  <c:v>38521</c:v>
                </c:pt>
                <c:pt idx="897">
                  <c:v>38522</c:v>
                </c:pt>
                <c:pt idx="898">
                  <c:v>38523</c:v>
                </c:pt>
                <c:pt idx="899">
                  <c:v>38524</c:v>
                </c:pt>
                <c:pt idx="900">
                  <c:v>38525</c:v>
                </c:pt>
                <c:pt idx="901">
                  <c:v>38526</c:v>
                </c:pt>
                <c:pt idx="902">
                  <c:v>38527</c:v>
                </c:pt>
                <c:pt idx="903">
                  <c:v>38528</c:v>
                </c:pt>
                <c:pt idx="904">
                  <c:v>38529</c:v>
                </c:pt>
                <c:pt idx="905">
                  <c:v>38530</c:v>
                </c:pt>
                <c:pt idx="906">
                  <c:v>38531</c:v>
                </c:pt>
                <c:pt idx="907">
                  <c:v>38532</c:v>
                </c:pt>
                <c:pt idx="908">
                  <c:v>38533</c:v>
                </c:pt>
                <c:pt idx="909">
                  <c:v>38534</c:v>
                </c:pt>
                <c:pt idx="910">
                  <c:v>38535</c:v>
                </c:pt>
                <c:pt idx="911">
                  <c:v>38536</c:v>
                </c:pt>
                <c:pt idx="912">
                  <c:v>38537</c:v>
                </c:pt>
                <c:pt idx="913">
                  <c:v>38538</c:v>
                </c:pt>
                <c:pt idx="914">
                  <c:v>38539</c:v>
                </c:pt>
                <c:pt idx="915">
                  <c:v>38540</c:v>
                </c:pt>
                <c:pt idx="916">
                  <c:v>38541</c:v>
                </c:pt>
                <c:pt idx="917">
                  <c:v>38542</c:v>
                </c:pt>
                <c:pt idx="918">
                  <c:v>38543</c:v>
                </c:pt>
                <c:pt idx="919">
                  <c:v>38544</c:v>
                </c:pt>
                <c:pt idx="920">
                  <c:v>38545</c:v>
                </c:pt>
                <c:pt idx="921">
                  <c:v>38546</c:v>
                </c:pt>
                <c:pt idx="922">
                  <c:v>38547</c:v>
                </c:pt>
                <c:pt idx="923">
                  <c:v>38548</c:v>
                </c:pt>
                <c:pt idx="924">
                  <c:v>38549</c:v>
                </c:pt>
                <c:pt idx="925">
                  <c:v>38550</c:v>
                </c:pt>
                <c:pt idx="926">
                  <c:v>38551</c:v>
                </c:pt>
                <c:pt idx="927">
                  <c:v>38552</c:v>
                </c:pt>
                <c:pt idx="928">
                  <c:v>38553</c:v>
                </c:pt>
                <c:pt idx="929">
                  <c:v>38554</c:v>
                </c:pt>
                <c:pt idx="930">
                  <c:v>38555</c:v>
                </c:pt>
                <c:pt idx="931">
                  <c:v>38556</c:v>
                </c:pt>
                <c:pt idx="932">
                  <c:v>38557</c:v>
                </c:pt>
                <c:pt idx="933">
                  <c:v>38558</c:v>
                </c:pt>
                <c:pt idx="934">
                  <c:v>38559</c:v>
                </c:pt>
                <c:pt idx="935">
                  <c:v>38560</c:v>
                </c:pt>
                <c:pt idx="936">
                  <c:v>38562</c:v>
                </c:pt>
                <c:pt idx="937">
                  <c:v>38563</c:v>
                </c:pt>
                <c:pt idx="938">
                  <c:v>38564</c:v>
                </c:pt>
                <c:pt idx="939">
                  <c:v>38565</c:v>
                </c:pt>
                <c:pt idx="940">
                  <c:v>38566</c:v>
                </c:pt>
                <c:pt idx="941">
                  <c:v>38567</c:v>
                </c:pt>
                <c:pt idx="942">
                  <c:v>38568</c:v>
                </c:pt>
                <c:pt idx="943">
                  <c:v>38569</c:v>
                </c:pt>
                <c:pt idx="944">
                  <c:v>38570</c:v>
                </c:pt>
                <c:pt idx="945">
                  <c:v>38571</c:v>
                </c:pt>
                <c:pt idx="946">
                  <c:v>38572</c:v>
                </c:pt>
                <c:pt idx="947">
                  <c:v>38573</c:v>
                </c:pt>
                <c:pt idx="948">
                  <c:v>38574</c:v>
                </c:pt>
                <c:pt idx="949">
                  <c:v>38575</c:v>
                </c:pt>
                <c:pt idx="950">
                  <c:v>38576</c:v>
                </c:pt>
                <c:pt idx="951">
                  <c:v>38577</c:v>
                </c:pt>
                <c:pt idx="952">
                  <c:v>38578</c:v>
                </c:pt>
                <c:pt idx="953">
                  <c:v>38579</c:v>
                </c:pt>
                <c:pt idx="954">
                  <c:v>38580</c:v>
                </c:pt>
                <c:pt idx="955">
                  <c:v>38581</c:v>
                </c:pt>
                <c:pt idx="956">
                  <c:v>38582</c:v>
                </c:pt>
                <c:pt idx="957">
                  <c:v>38583</c:v>
                </c:pt>
                <c:pt idx="958">
                  <c:v>38584</c:v>
                </c:pt>
                <c:pt idx="959">
                  <c:v>38585</c:v>
                </c:pt>
                <c:pt idx="960">
                  <c:v>38586</c:v>
                </c:pt>
                <c:pt idx="961">
                  <c:v>38587</c:v>
                </c:pt>
                <c:pt idx="962">
                  <c:v>38588</c:v>
                </c:pt>
                <c:pt idx="963">
                  <c:v>38589</c:v>
                </c:pt>
                <c:pt idx="964">
                  <c:v>38590</c:v>
                </c:pt>
                <c:pt idx="965">
                  <c:v>38591</c:v>
                </c:pt>
                <c:pt idx="966">
                  <c:v>38592</c:v>
                </c:pt>
                <c:pt idx="967">
                  <c:v>38593</c:v>
                </c:pt>
                <c:pt idx="968">
                  <c:v>38594</c:v>
                </c:pt>
                <c:pt idx="969">
                  <c:v>38595</c:v>
                </c:pt>
                <c:pt idx="970">
                  <c:v>38596</c:v>
                </c:pt>
                <c:pt idx="971">
                  <c:v>38597</c:v>
                </c:pt>
                <c:pt idx="972">
                  <c:v>38598</c:v>
                </c:pt>
                <c:pt idx="973">
                  <c:v>38599</c:v>
                </c:pt>
                <c:pt idx="974">
                  <c:v>38600</c:v>
                </c:pt>
                <c:pt idx="975">
                  <c:v>38601</c:v>
                </c:pt>
                <c:pt idx="976">
                  <c:v>38602</c:v>
                </c:pt>
                <c:pt idx="977">
                  <c:v>38603</c:v>
                </c:pt>
                <c:pt idx="978">
                  <c:v>38604</c:v>
                </c:pt>
                <c:pt idx="979">
                  <c:v>38605</c:v>
                </c:pt>
                <c:pt idx="980">
                  <c:v>38606</c:v>
                </c:pt>
                <c:pt idx="981">
                  <c:v>38607</c:v>
                </c:pt>
                <c:pt idx="982">
                  <c:v>38608</c:v>
                </c:pt>
                <c:pt idx="983">
                  <c:v>38609</c:v>
                </c:pt>
                <c:pt idx="984">
                  <c:v>38610</c:v>
                </c:pt>
                <c:pt idx="985">
                  <c:v>38611</c:v>
                </c:pt>
                <c:pt idx="986">
                  <c:v>38612</c:v>
                </c:pt>
                <c:pt idx="987">
                  <c:v>38613</c:v>
                </c:pt>
                <c:pt idx="988">
                  <c:v>38614</c:v>
                </c:pt>
                <c:pt idx="989">
                  <c:v>38615</c:v>
                </c:pt>
                <c:pt idx="990">
                  <c:v>38616</c:v>
                </c:pt>
                <c:pt idx="991">
                  <c:v>38617</c:v>
                </c:pt>
                <c:pt idx="992">
                  <c:v>38618</c:v>
                </c:pt>
                <c:pt idx="993">
                  <c:v>38619</c:v>
                </c:pt>
                <c:pt idx="994">
                  <c:v>38620</c:v>
                </c:pt>
                <c:pt idx="995">
                  <c:v>38621</c:v>
                </c:pt>
                <c:pt idx="996">
                  <c:v>38622</c:v>
                </c:pt>
                <c:pt idx="997">
                  <c:v>38623</c:v>
                </c:pt>
                <c:pt idx="998">
                  <c:v>38624</c:v>
                </c:pt>
                <c:pt idx="999">
                  <c:v>38625</c:v>
                </c:pt>
                <c:pt idx="1000">
                  <c:v>38626</c:v>
                </c:pt>
                <c:pt idx="1001">
                  <c:v>38627</c:v>
                </c:pt>
                <c:pt idx="1002">
                  <c:v>38628</c:v>
                </c:pt>
                <c:pt idx="1003">
                  <c:v>38629</c:v>
                </c:pt>
                <c:pt idx="1004">
                  <c:v>38630</c:v>
                </c:pt>
                <c:pt idx="1005">
                  <c:v>38631</c:v>
                </c:pt>
                <c:pt idx="1006">
                  <c:v>38632</c:v>
                </c:pt>
                <c:pt idx="1007">
                  <c:v>38633</c:v>
                </c:pt>
                <c:pt idx="1008">
                  <c:v>38634</c:v>
                </c:pt>
                <c:pt idx="1009">
                  <c:v>38635</c:v>
                </c:pt>
                <c:pt idx="1010">
                  <c:v>38636</c:v>
                </c:pt>
                <c:pt idx="1011">
                  <c:v>38637</c:v>
                </c:pt>
                <c:pt idx="1012">
                  <c:v>38638</c:v>
                </c:pt>
                <c:pt idx="1013">
                  <c:v>38639</c:v>
                </c:pt>
                <c:pt idx="1014">
                  <c:v>38640</c:v>
                </c:pt>
                <c:pt idx="1015">
                  <c:v>38641</c:v>
                </c:pt>
                <c:pt idx="1016">
                  <c:v>38642</c:v>
                </c:pt>
                <c:pt idx="1017">
                  <c:v>38643</c:v>
                </c:pt>
                <c:pt idx="1018">
                  <c:v>38644</c:v>
                </c:pt>
                <c:pt idx="1019">
                  <c:v>38645</c:v>
                </c:pt>
                <c:pt idx="1020">
                  <c:v>38646</c:v>
                </c:pt>
                <c:pt idx="1021">
                  <c:v>38647</c:v>
                </c:pt>
                <c:pt idx="1022">
                  <c:v>38648</c:v>
                </c:pt>
                <c:pt idx="1023">
                  <c:v>38649</c:v>
                </c:pt>
                <c:pt idx="1024">
                  <c:v>38650</c:v>
                </c:pt>
                <c:pt idx="1025">
                  <c:v>38651</c:v>
                </c:pt>
                <c:pt idx="1026">
                  <c:v>38652</c:v>
                </c:pt>
                <c:pt idx="1027">
                  <c:v>38653</c:v>
                </c:pt>
                <c:pt idx="1028">
                  <c:v>38654</c:v>
                </c:pt>
                <c:pt idx="1029">
                  <c:v>38655</c:v>
                </c:pt>
                <c:pt idx="1030">
                  <c:v>38656</c:v>
                </c:pt>
                <c:pt idx="1031">
                  <c:v>38657</c:v>
                </c:pt>
                <c:pt idx="1032">
                  <c:v>38658</c:v>
                </c:pt>
                <c:pt idx="1033">
                  <c:v>38659</c:v>
                </c:pt>
                <c:pt idx="1034">
                  <c:v>38660</c:v>
                </c:pt>
                <c:pt idx="1035">
                  <c:v>38661</c:v>
                </c:pt>
                <c:pt idx="1036">
                  <c:v>38662</c:v>
                </c:pt>
                <c:pt idx="1037">
                  <c:v>38663</c:v>
                </c:pt>
                <c:pt idx="1038">
                  <c:v>38664</c:v>
                </c:pt>
                <c:pt idx="1039">
                  <c:v>38665</c:v>
                </c:pt>
                <c:pt idx="1040">
                  <c:v>38666</c:v>
                </c:pt>
                <c:pt idx="1041">
                  <c:v>38667</c:v>
                </c:pt>
                <c:pt idx="1042">
                  <c:v>38668</c:v>
                </c:pt>
                <c:pt idx="1043">
                  <c:v>38669</c:v>
                </c:pt>
                <c:pt idx="1044">
                  <c:v>38670</c:v>
                </c:pt>
                <c:pt idx="1045">
                  <c:v>38671</c:v>
                </c:pt>
                <c:pt idx="1046">
                  <c:v>38672</c:v>
                </c:pt>
                <c:pt idx="1047">
                  <c:v>38673</c:v>
                </c:pt>
                <c:pt idx="1048">
                  <c:v>38674</c:v>
                </c:pt>
                <c:pt idx="1049">
                  <c:v>38675</c:v>
                </c:pt>
                <c:pt idx="1050">
                  <c:v>38676</c:v>
                </c:pt>
                <c:pt idx="1051">
                  <c:v>38677</c:v>
                </c:pt>
                <c:pt idx="1052">
                  <c:v>38678</c:v>
                </c:pt>
                <c:pt idx="1053">
                  <c:v>38679</c:v>
                </c:pt>
                <c:pt idx="1054">
                  <c:v>38680</c:v>
                </c:pt>
                <c:pt idx="1055">
                  <c:v>38681</c:v>
                </c:pt>
                <c:pt idx="1056">
                  <c:v>38682</c:v>
                </c:pt>
                <c:pt idx="1057">
                  <c:v>38683</c:v>
                </c:pt>
                <c:pt idx="1058">
                  <c:v>38684</c:v>
                </c:pt>
                <c:pt idx="1059">
                  <c:v>38685</c:v>
                </c:pt>
                <c:pt idx="1060">
                  <c:v>38686</c:v>
                </c:pt>
                <c:pt idx="1061">
                  <c:v>38687</c:v>
                </c:pt>
                <c:pt idx="1062">
                  <c:v>38688</c:v>
                </c:pt>
                <c:pt idx="1063">
                  <c:v>38689</c:v>
                </c:pt>
                <c:pt idx="1064">
                  <c:v>38690</c:v>
                </c:pt>
                <c:pt idx="1065">
                  <c:v>38691</c:v>
                </c:pt>
                <c:pt idx="1066">
                  <c:v>38692</c:v>
                </c:pt>
                <c:pt idx="1067">
                  <c:v>38693</c:v>
                </c:pt>
                <c:pt idx="1068">
                  <c:v>38694</c:v>
                </c:pt>
                <c:pt idx="1069">
                  <c:v>38695</c:v>
                </c:pt>
                <c:pt idx="1070">
                  <c:v>38696</c:v>
                </c:pt>
                <c:pt idx="1071">
                  <c:v>38697</c:v>
                </c:pt>
                <c:pt idx="1072">
                  <c:v>38698</c:v>
                </c:pt>
                <c:pt idx="1073">
                  <c:v>38699</c:v>
                </c:pt>
                <c:pt idx="1074">
                  <c:v>38700</c:v>
                </c:pt>
                <c:pt idx="1075">
                  <c:v>38701</c:v>
                </c:pt>
                <c:pt idx="1076">
                  <c:v>38702</c:v>
                </c:pt>
                <c:pt idx="1077">
                  <c:v>38703</c:v>
                </c:pt>
                <c:pt idx="1078">
                  <c:v>38704</c:v>
                </c:pt>
                <c:pt idx="1079">
                  <c:v>38705</c:v>
                </c:pt>
                <c:pt idx="1080">
                  <c:v>38706</c:v>
                </c:pt>
                <c:pt idx="1081">
                  <c:v>38707</c:v>
                </c:pt>
                <c:pt idx="1082">
                  <c:v>38708</c:v>
                </c:pt>
                <c:pt idx="1083">
                  <c:v>38709</c:v>
                </c:pt>
                <c:pt idx="1084">
                  <c:v>38710</c:v>
                </c:pt>
                <c:pt idx="1085">
                  <c:v>38711</c:v>
                </c:pt>
                <c:pt idx="1086">
                  <c:v>38712</c:v>
                </c:pt>
                <c:pt idx="1087">
                  <c:v>38713</c:v>
                </c:pt>
                <c:pt idx="1088">
                  <c:v>38714</c:v>
                </c:pt>
                <c:pt idx="1089">
                  <c:v>38715</c:v>
                </c:pt>
                <c:pt idx="1090">
                  <c:v>38716</c:v>
                </c:pt>
                <c:pt idx="1091">
                  <c:v>38717</c:v>
                </c:pt>
                <c:pt idx="1092">
                  <c:v>38718</c:v>
                </c:pt>
                <c:pt idx="1093">
                  <c:v>38719</c:v>
                </c:pt>
                <c:pt idx="1094">
                  <c:v>38720</c:v>
                </c:pt>
                <c:pt idx="1095">
                  <c:v>38721</c:v>
                </c:pt>
                <c:pt idx="1096">
                  <c:v>38722</c:v>
                </c:pt>
                <c:pt idx="1097">
                  <c:v>38723</c:v>
                </c:pt>
                <c:pt idx="1098">
                  <c:v>38724</c:v>
                </c:pt>
                <c:pt idx="1099">
                  <c:v>38725</c:v>
                </c:pt>
                <c:pt idx="1100">
                  <c:v>38726</c:v>
                </c:pt>
                <c:pt idx="1101">
                  <c:v>38727</c:v>
                </c:pt>
                <c:pt idx="1102">
                  <c:v>38728</c:v>
                </c:pt>
                <c:pt idx="1103">
                  <c:v>38729</c:v>
                </c:pt>
                <c:pt idx="1104">
                  <c:v>38730</c:v>
                </c:pt>
                <c:pt idx="1105">
                  <c:v>38731</c:v>
                </c:pt>
                <c:pt idx="1106">
                  <c:v>38732</c:v>
                </c:pt>
                <c:pt idx="1107">
                  <c:v>38733</c:v>
                </c:pt>
                <c:pt idx="1108">
                  <c:v>38734</c:v>
                </c:pt>
                <c:pt idx="1109">
                  <c:v>38735</c:v>
                </c:pt>
                <c:pt idx="1110">
                  <c:v>38736</c:v>
                </c:pt>
                <c:pt idx="1111">
                  <c:v>38737</c:v>
                </c:pt>
                <c:pt idx="1112">
                  <c:v>38738</c:v>
                </c:pt>
                <c:pt idx="1113">
                  <c:v>38739</c:v>
                </c:pt>
                <c:pt idx="1114">
                  <c:v>38740</c:v>
                </c:pt>
                <c:pt idx="1115">
                  <c:v>38741</c:v>
                </c:pt>
                <c:pt idx="1116">
                  <c:v>38742</c:v>
                </c:pt>
                <c:pt idx="1117">
                  <c:v>38743</c:v>
                </c:pt>
                <c:pt idx="1118">
                  <c:v>38744</c:v>
                </c:pt>
                <c:pt idx="1119">
                  <c:v>38745</c:v>
                </c:pt>
                <c:pt idx="1120">
                  <c:v>38746</c:v>
                </c:pt>
                <c:pt idx="1121">
                  <c:v>38747</c:v>
                </c:pt>
                <c:pt idx="1122">
                  <c:v>38748</c:v>
                </c:pt>
                <c:pt idx="1123">
                  <c:v>38749</c:v>
                </c:pt>
                <c:pt idx="1124">
                  <c:v>38750</c:v>
                </c:pt>
                <c:pt idx="1125">
                  <c:v>38751</c:v>
                </c:pt>
                <c:pt idx="1126">
                  <c:v>38752</c:v>
                </c:pt>
                <c:pt idx="1127">
                  <c:v>38753</c:v>
                </c:pt>
                <c:pt idx="1128">
                  <c:v>38754</c:v>
                </c:pt>
                <c:pt idx="1129">
                  <c:v>38755</c:v>
                </c:pt>
                <c:pt idx="1130">
                  <c:v>38756</c:v>
                </c:pt>
                <c:pt idx="1131">
                  <c:v>38757</c:v>
                </c:pt>
                <c:pt idx="1132">
                  <c:v>38758</c:v>
                </c:pt>
                <c:pt idx="1133">
                  <c:v>38759</c:v>
                </c:pt>
                <c:pt idx="1134">
                  <c:v>38760</c:v>
                </c:pt>
                <c:pt idx="1135">
                  <c:v>38761</c:v>
                </c:pt>
                <c:pt idx="1136">
                  <c:v>38762</c:v>
                </c:pt>
                <c:pt idx="1137">
                  <c:v>38763</c:v>
                </c:pt>
                <c:pt idx="1138">
                  <c:v>38764</c:v>
                </c:pt>
                <c:pt idx="1139">
                  <c:v>38765</c:v>
                </c:pt>
                <c:pt idx="1140">
                  <c:v>38766</c:v>
                </c:pt>
                <c:pt idx="1141">
                  <c:v>38767</c:v>
                </c:pt>
                <c:pt idx="1142">
                  <c:v>38768</c:v>
                </c:pt>
                <c:pt idx="1143">
                  <c:v>38769</c:v>
                </c:pt>
                <c:pt idx="1144">
                  <c:v>38770</c:v>
                </c:pt>
                <c:pt idx="1145">
                  <c:v>38771</c:v>
                </c:pt>
                <c:pt idx="1146">
                  <c:v>38772</c:v>
                </c:pt>
                <c:pt idx="1147">
                  <c:v>38773</c:v>
                </c:pt>
                <c:pt idx="1148">
                  <c:v>38774</c:v>
                </c:pt>
                <c:pt idx="1149">
                  <c:v>38775</c:v>
                </c:pt>
                <c:pt idx="1150">
                  <c:v>38776</c:v>
                </c:pt>
                <c:pt idx="1151">
                  <c:v>38777</c:v>
                </c:pt>
                <c:pt idx="1152">
                  <c:v>38778</c:v>
                </c:pt>
                <c:pt idx="1153">
                  <c:v>38779</c:v>
                </c:pt>
                <c:pt idx="1154">
                  <c:v>38780</c:v>
                </c:pt>
                <c:pt idx="1155">
                  <c:v>38781</c:v>
                </c:pt>
                <c:pt idx="1156">
                  <c:v>38782</c:v>
                </c:pt>
                <c:pt idx="1157">
                  <c:v>38783</c:v>
                </c:pt>
                <c:pt idx="1158">
                  <c:v>38784</c:v>
                </c:pt>
                <c:pt idx="1159">
                  <c:v>38785</c:v>
                </c:pt>
                <c:pt idx="1160">
                  <c:v>38786</c:v>
                </c:pt>
                <c:pt idx="1161">
                  <c:v>38787</c:v>
                </c:pt>
                <c:pt idx="1162">
                  <c:v>38788</c:v>
                </c:pt>
                <c:pt idx="1163">
                  <c:v>38789</c:v>
                </c:pt>
                <c:pt idx="1164">
                  <c:v>38790</c:v>
                </c:pt>
                <c:pt idx="1165">
                  <c:v>38791</c:v>
                </c:pt>
                <c:pt idx="1166">
                  <c:v>38792</c:v>
                </c:pt>
                <c:pt idx="1167">
                  <c:v>38793</c:v>
                </c:pt>
                <c:pt idx="1168">
                  <c:v>38794</c:v>
                </c:pt>
                <c:pt idx="1169">
                  <c:v>38795</c:v>
                </c:pt>
                <c:pt idx="1170">
                  <c:v>38796</c:v>
                </c:pt>
                <c:pt idx="1171">
                  <c:v>38797</c:v>
                </c:pt>
                <c:pt idx="1172">
                  <c:v>38798</c:v>
                </c:pt>
                <c:pt idx="1173">
                  <c:v>38799</c:v>
                </c:pt>
                <c:pt idx="1174">
                  <c:v>38800</c:v>
                </c:pt>
                <c:pt idx="1175">
                  <c:v>38801</c:v>
                </c:pt>
                <c:pt idx="1176">
                  <c:v>38802</c:v>
                </c:pt>
                <c:pt idx="1177">
                  <c:v>38803</c:v>
                </c:pt>
                <c:pt idx="1178">
                  <c:v>38804</c:v>
                </c:pt>
                <c:pt idx="1179">
                  <c:v>38805</c:v>
                </c:pt>
                <c:pt idx="1180">
                  <c:v>38806</c:v>
                </c:pt>
                <c:pt idx="1181">
                  <c:v>38807</c:v>
                </c:pt>
                <c:pt idx="1182">
                  <c:v>38808</c:v>
                </c:pt>
                <c:pt idx="1183">
                  <c:v>38809</c:v>
                </c:pt>
                <c:pt idx="1184">
                  <c:v>38810</c:v>
                </c:pt>
                <c:pt idx="1185">
                  <c:v>38811</c:v>
                </c:pt>
                <c:pt idx="1186">
                  <c:v>38812</c:v>
                </c:pt>
                <c:pt idx="1187">
                  <c:v>38813</c:v>
                </c:pt>
                <c:pt idx="1188">
                  <c:v>38814</c:v>
                </c:pt>
                <c:pt idx="1189">
                  <c:v>38815</c:v>
                </c:pt>
                <c:pt idx="1190">
                  <c:v>38816</c:v>
                </c:pt>
                <c:pt idx="1191">
                  <c:v>38817</c:v>
                </c:pt>
                <c:pt idx="1192">
                  <c:v>38818</c:v>
                </c:pt>
                <c:pt idx="1193">
                  <c:v>38819</c:v>
                </c:pt>
                <c:pt idx="1194">
                  <c:v>38820</c:v>
                </c:pt>
                <c:pt idx="1195">
                  <c:v>38821</c:v>
                </c:pt>
                <c:pt idx="1196">
                  <c:v>38822</c:v>
                </c:pt>
                <c:pt idx="1197">
                  <c:v>38823</c:v>
                </c:pt>
                <c:pt idx="1198">
                  <c:v>38824</c:v>
                </c:pt>
                <c:pt idx="1199">
                  <c:v>38825</c:v>
                </c:pt>
                <c:pt idx="1200">
                  <c:v>38826</c:v>
                </c:pt>
                <c:pt idx="1201">
                  <c:v>38827</c:v>
                </c:pt>
                <c:pt idx="1202">
                  <c:v>38828</c:v>
                </c:pt>
                <c:pt idx="1203">
                  <c:v>38829</c:v>
                </c:pt>
                <c:pt idx="1204">
                  <c:v>38830</c:v>
                </c:pt>
                <c:pt idx="1205">
                  <c:v>38831</c:v>
                </c:pt>
                <c:pt idx="1206">
                  <c:v>38832</c:v>
                </c:pt>
                <c:pt idx="1207">
                  <c:v>38833</c:v>
                </c:pt>
                <c:pt idx="1208">
                  <c:v>38834</c:v>
                </c:pt>
                <c:pt idx="1209">
                  <c:v>38835</c:v>
                </c:pt>
                <c:pt idx="1210">
                  <c:v>38836</c:v>
                </c:pt>
                <c:pt idx="1211">
                  <c:v>38837</c:v>
                </c:pt>
                <c:pt idx="1212">
                  <c:v>38838</c:v>
                </c:pt>
                <c:pt idx="1213">
                  <c:v>38839</c:v>
                </c:pt>
                <c:pt idx="1214">
                  <c:v>38840</c:v>
                </c:pt>
                <c:pt idx="1215">
                  <c:v>38841</c:v>
                </c:pt>
                <c:pt idx="1216">
                  <c:v>38842</c:v>
                </c:pt>
                <c:pt idx="1217">
                  <c:v>38843</c:v>
                </c:pt>
                <c:pt idx="1218">
                  <c:v>38844</c:v>
                </c:pt>
                <c:pt idx="1219">
                  <c:v>38845</c:v>
                </c:pt>
                <c:pt idx="1220">
                  <c:v>38846</c:v>
                </c:pt>
                <c:pt idx="1221">
                  <c:v>38847</c:v>
                </c:pt>
                <c:pt idx="1222">
                  <c:v>38848</c:v>
                </c:pt>
                <c:pt idx="1223">
                  <c:v>38849</c:v>
                </c:pt>
                <c:pt idx="1224">
                  <c:v>38850</c:v>
                </c:pt>
                <c:pt idx="1225">
                  <c:v>38851</c:v>
                </c:pt>
                <c:pt idx="1226">
                  <c:v>38852</c:v>
                </c:pt>
                <c:pt idx="1227">
                  <c:v>38853</c:v>
                </c:pt>
                <c:pt idx="1228">
                  <c:v>38854</c:v>
                </c:pt>
                <c:pt idx="1229">
                  <c:v>38855</c:v>
                </c:pt>
                <c:pt idx="1230">
                  <c:v>38856</c:v>
                </c:pt>
                <c:pt idx="1231">
                  <c:v>38857</c:v>
                </c:pt>
                <c:pt idx="1232">
                  <c:v>38858</c:v>
                </c:pt>
                <c:pt idx="1233">
                  <c:v>38859</c:v>
                </c:pt>
                <c:pt idx="1234">
                  <c:v>38860</c:v>
                </c:pt>
                <c:pt idx="1235">
                  <c:v>38861</c:v>
                </c:pt>
                <c:pt idx="1236">
                  <c:v>38862</c:v>
                </c:pt>
                <c:pt idx="1237">
                  <c:v>38863</c:v>
                </c:pt>
                <c:pt idx="1238">
                  <c:v>38864</c:v>
                </c:pt>
                <c:pt idx="1239">
                  <c:v>38865</c:v>
                </c:pt>
                <c:pt idx="1240">
                  <c:v>38866</c:v>
                </c:pt>
                <c:pt idx="1241">
                  <c:v>38867</c:v>
                </c:pt>
                <c:pt idx="1242">
                  <c:v>38868</c:v>
                </c:pt>
                <c:pt idx="1243">
                  <c:v>38869</c:v>
                </c:pt>
                <c:pt idx="1244">
                  <c:v>38870</c:v>
                </c:pt>
                <c:pt idx="1245">
                  <c:v>38871</c:v>
                </c:pt>
                <c:pt idx="1246">
                  <c:v>38872</c:v>
                </c:pt>
                <c:pt idx="1247">
                  <c:v>38873</c:v>
                </c:pt>
                <c:pt idx="1248">
                  <c:v>38874</c:v>
                </c:pt>
                <c:pt idx="1249">
                  <c:v>38875</c:v>
                </c:pt>
                <c:pt idx="1250">
                  <c:v>38876</c:v>
                </c:pt>
                <c:pt idx="1251">
                  <c:v>38877</c:v>
                </c:pt>
                <c:pt idx="1252">
                  <c:v>38878</c:v>
                </c:pt>
                <c:pt idx="1253">
                  <c:v>38879</c:v>
                </c:pt>
                <c:pt idx="1254">
                  <c:v>38880</c:v>
                </c:pt>
                <c:pt idx="1255">
                  <c:v>38881</c:v>
                </c:pt>
                <c:pt idx="1256">
                  <c:v>38882</c:v>
                </c:pt>
                <c:pt idx="1257">
                  <c:v>38883</c:v>
                </c:pt>
                <c:pt idx="1258">
                  <c:v>38884</c:v>
                </c:pt>
                <c:pt idx="1259">
                  <c:v>38885</c:v>
                </c:pt>
                <c:pt idx="1260">
                  <c:v>38886</c:v>
                </c:pt>
                <c:pt idx="1261">
                  <c:v>38887</c:v>
                </c:pt>
                <c:pt idx="1262">
                  <c:v>38888</c:v>
                </c:pt>
                <c:pt idx="1263">
                  <c:v>38889</c:v>
                </c:pt>
                <c:pt idx="1264">
                  <c:v>38890</c:v>
                </c:pt>
                <c:pt idx="1265">
                  <c:v>38891</c:v>
                </c:pt>
                <c:pt idx="1266">
                  <c:v>38892</c:v>
                </c:pt>
                <c:pt idx="1267">
                  <c:v>38893</c:v>
                </c:pt>
                <c:pt idx="1268">
                  <c:v>38894</c:v>
                </c:pt>
                <c:pt idx="1269">
                  <c:v>38895</c:v>
                </c:pt>
                <c:pt idx="1270">
                  <c:v>38896</c:v>
                </c:pt>
                <c:pt idx="1271">
                  <c:v>38897</c:v>
                </c:pt>
                <c:pt idx="1272">
                  <c:v>38898</c:v>
                </c:pt>
                <c:pt idx="1273">
                  <c:v>38899</c:v>
                </c:pt>
                <c:pt idx="1274">
                  <c:v>38900</c:v>
                </c:pt>
                <c:pt idx="1275">
                  <c:v>38901</c:v>
                </c:pt>
                <c:pt idx="1276">
                  <c:v>38902</c:v>
                </c:pt>
                <c:pt idx="1277">
                  <c:v>38903</c:v>
                </c:pt>
                <c:pt idx="1278">
                  <c:v>38904</c:v>
                </c:pt>
                <c:pt idx="1279">
                  <c:v>38905</c:v>
                </c:pt>
                <c:pt idx="1280">
                  <c:v>38906</c:v>
                </c:pt>
                <c:pt idx="1281">
                  <c:v>38907</c:v>
                </c:pt>
                <c:pt idx="1282">
                  <c:v>38908</c:v>
                </c:pt>
                <c:pt idx="1283">
                  <c:v>38909</c:v>
                </c:pt>
                <c:pt idx="1284">
                  <c:v>38910</c:v>
                </c:pt>
                <c:pt idx="1285">
                  <c:v>38911</c:v>
                </c:pt>
                <c:pt idx="1286">
                  <c:v>38912</c:v>
                </c:pt>
                <c:pt idx="1287">
                  <c:v>38913</c:v>
                </c:pt>
                <c:pt idx="1288">
                  <c:v>38914</c:v>
                </c:pt>
                <c:pt idx="1289">
                  <c:v>38915</c:v>
                </c:pt>
                <c:pt idx="1290">
                  <c:v>38916</c:v>
                </c:pt>
                <c:pt idx="1291">
                  <c:v>38917</c:v>
                </c:pt>
                <c:pt idx="1292">
                  <c:v>38918</c:v>
                </c:pt>
                <c:pt idx="1293">
                  <c:v>38919</c:v>
                </c:pt>
                <c:pt idx="1294">
                  <c:v>38920</c:v>
                </c:pt>
                <c:pt idx="1295">
                  <c:v>38921</c:v>
                </c:pt>
                <c:pt idx="1296">
                  <c:v>38922</c:v>
                </c:pt>
                <c:pt idx="1297">
                  <c:v>38923</c:v>
                </c:pt>
                <c:pt idx="1298">
                  <c:v>38924</c:v>
                </c:pt>
                <c:pt idx="1299">
                  <c:v>38925</c:v>
                </c:pt>
                <c:pt idx="1300">
                  <c:v>38926</c:v>
                </c:pt>
                <c:pt idx="1301">
                  <c:v>38927</c:v>
                </c:pt>
                <c:pt idx="1302">
                  <c:v>38928</c:v>
                </c:pt>
                <c:pt idx="1303">
                  <c:v>38929</c:v>
                </c:pt>
                <c:pt idx="1304">
                  <c:v>38930</c:v>
                </c:pt>
                <c:pt idx="1305">
                  <c:v>38931</c:v>
                </c:pt>
                <c:pt idx="1306">
                  <c:v>38932</c:v>
                </c:pt>
                <c:pt idx="1307">
                  <c:v>38933</c:v>
                </c:pt>
                <c:pt idx="1308">
                  <c:v>38934</c:v>
                </c:pt>
                <c:pt idx="1309">
                  <c:v>38935</c:v>
                </c:pt>
                <c:pt idx="1310">
                  <c:v>38936</c:v>
                </c:pt>
                <c:pt idx="1311">
                  <c:v>38937</c:v>
                </c:pt>
                <c:pt idx="1312">
                  <c:v>38938</c:v>
                </c:pt>
                <c:pt idx="1313">
                  <c:v>38939</c:v>
                </c:pt>
                <c:pt idx="1314">
                  <c:v>38940</c:v>
                </c:pt>
                <c:pt idx="1315">
                  <c:v>38941</c:v>
                </c:pt>
                <c:pt idx="1316">
                  <c:v>38942</c:v>
                </c:pt>
                <c:pt idx="1317">
                  <c:v>38943</c:v>
                </c:pt>
                <c:pt idx="1318">
                  <c:v>38944</c:v>
                </c:pt>
                <c:pt idx="1319">
                  <c:v>38945</c:v>
                </c:pt>
                <c:pt idx="1320">
                  <c:v>38946</c:v>
                </c:pt>
                <c:pt idx="1321">
                  <c:v>38947</c:v>
                </c:pt>
                <c:pt idx="1322">
                  <c:v>38948</c:v>
                </c:pt>
                <c:pt idx="1323">
                  <c:v>38949</c:v>
                </c:pt>
                <c:pt idx="1324">
                  <c:v>38950</c:v>
                </c:pt>
                <c:pt idx="1325">
                  <c:v>38951</c:v>
                </c:pt>
                <c:pt idx="1326">
                  <c:v>38952</c:v>
                </c:pt>
                <c:pt idx="1327">
                  <c:v>38953</c:v>
                </c:pt>
                <c:pt idx="1328">
                  <c:v>38954</c:v>
                </c:pt>
                <c:pt idx="1329">
                  <c:v>38955</c:v>
                </c:pt>
                <c:pt idx="1330">
                  <c:v>38956</c:v>
                </c:pt>
                <c:pt idx="1331">
                  <c:v>38957</c:v>
                </c:pt>
                <c:pt idx="1332">
                  <c:v>38958</c:v>
                </c:pt>
                <c:pt idx="1333">
                  <c:v>38959</c:v>
                </c:pt>
                <c:pt idx="1334">
                  <c:v>38960</c:v>
                </c:pt>
                <c:pt idx="1335">
                  <c:v>38961</c:v>
                </c:pt>
                <c:pt idx="1336">
                  <c:v>38962</c:v>
                </c:pt>
                <c:pt idx="1337">
                  <c:v>38963</c:v>
                </c:pt>
                <c:pt idx="1338">
                  <c:v>38964</c:v>
                </c:pt>
                <c:pt idx="1339">
                  <c:v>38965</c:v>
                </c:pt>
                <c:pt idx="1340">
                  <c:v>38966</c:v>
                </c:pt>
                <c:pt idx="1341">
                  <c:v>38967</c:v>
                </c:pt>
                <c:pt idx="1342">
                  <c:v>38968</c:v>
                </c:pt>
                <c:pt idx="1343">
                  <c:v>38969</c:v>
                </c:pt>
                <c:pt idx="1344">
                  <c:v>38970</c:v>
                </c:pt>
                <c:pt idx="1345">
                  <c:v>38971</c:v>
                </c:pt>
                <c:pt idx="1346">
                  <c:v>38972</c:v>
                </c:pt>
                <c:pt idx="1347">
                  <c:v>38973</c:v>
                </c:pt>
                <c:pt idx="1348">
                  <c:v>38974</c:v>
                </c:pt>
                <c:pt idx="1349">
                  <c:v>38975</c:v>
                </c:pt>
                <c:pt idx="1350">
                  <c:v>38976</c:v>
                </c:pt>
                <c:pt idx="1351">
                  <c:v>38977</c:v>
                </c:pt>
                <c:pt idx="1352">
                  <c:v>38978</c:v>
                </c:pt>
                <c:pt idx="1353">
                  <c:v>38979</c:v>
                </c:pt>
                <c:pt idx="1354">
                  <c:v>38980</c:v>
                </c:pt>
                <c:pt idx="1355">
                  <c:v>38981</c:v>
                </c:pt>
                <c:pt idx="1356">
                  <c:v>38982</c:v>
                </c:pt>
                <c:pt idx="1357">
                  <c:v>38983</c:v>
                </c:pt>
                <c:pt idx="1358">
                  <c:v>38984</c:v>
                </c:pt>
                <c:pt idx="1359">
                  <c:v>38985</c:v>
                </c:pt>
                <c:pt idx="1360">
                  <c:v>38986</c:v>
                </c:pt>
                <c:pt idx="1361">
                  <c:v>38987</c:v>
                </c:pt>
                <c:pt idx="1362">
                  <c:v>38988</c:v>
                </c:pt>
                <c:pt idx="1363">
                  <c:v>38989</c:v>
                </c:pt>
                <c:pt idx="1364">
                  <c:v>38990</c:v>
                </c:pt>
                <c:pt idx="1365">
                  <c:v>38991</c:v>
                </c:pt>
                <c:pt idx="1366">
                  <c:v>38992</c:v>
                </c:pt>
                <c:pt idx="1367">
                  <c:v>38993</c:v>
                </c:pt>
                <c:pt idx="1368">
                  <c:v>38994</c:v>
                </c:pt>
                <c:pt idx="1369">
                  <c:v>38995</c:v>
                </c:pt>
                <c:pt idx="1370">
                  <c:v>38996</c:v>
                </c:pt>
                <c:pt idx="1371">
                  <c:v>38997</c:v>
                </c:pt>
                <c:pt idx="1372">
                  <c:v>38998</c:v>
                </c:pt>
                <c:pt idx="1373">
                  <c:v>38999</c:v>
                </c:pt>
                <c:pt idx="1374">
                  <c:v>39000</c:v>
                </c:pt>
                <c:pt idx="1375">
                  <c:v>39001</c:v>
                </c:pt>
                <c:pt idx="1376">
                  <c:v>39002</c:v>
                </c:pt>
                <c:pt idx="1377">
                  <c:v>39003</c:v>
                </c:pt>
                <c:pt idx="1378">
                  <c:v>39004</c:v>
                </c:pt>
                <c:pt idx="1379">
                  <c:v>39005</c:v>
                </c:pt>
                <c:pt idx="1380">
                  <c:v>39006</c:v>
                </c:pt>
                <c:pt idx="1381">
                  <c:v>39007</c:v>
                </c:pt>
                <c:pt idx="1382">
                  <c:v>39008</c:v>
                </c:pt>
                <c:pt idx="1383">
                  <c:v>39009</c:v>
                </c:pt>
                <c:pt idx="1384">
                  <c:v>39010</c:v>
                </c:pt>
                <c:pt idx="1385">
                  <c:v>39011</c:v>
                </c:pt>
                <c:pt idx="1386">
                  <c:v>39012</c:v>
                </c:pt>
                <c:pt idx="1387">
                  <c:v>39013</c:v>
                </c:pt>
                <c:pt idx="1388">
                  <c:v>39014</c:v>
                </c:pt>
                <c:pt idx="1389">
                  <c:v>39015</c:v>
                </c:pt>
                <c:pt idx="1390">
                  <c:v>39016</c:v>
                </c:pt>
                <c:pt idx="1391">
                  <c:v>39017</c:v>
                </c:pt>
                <c:pt idx="1392">
                  <c:v>39018</c:v>
                </c:pt>
                <c:pt idx="1393">
                  <c:v>39019</c:v>
                </c:pt>
                <c:pt idx="1394">
                  <c:v>39020</c:v>
                </c:pt>
                <c:pt idx="1395">
                  <c:v>39021</c:v>
                </c:pt>
                <c:pt idx="1396">
                  <c:v>39022</c:v>
                </c:pt>
                <c:pt idx="1397">
                  <c:v>39023</c:v>
                </c:pt>
                <c:pt idx="1398">
                  <c:v>39024</c:v>
                </c:pt>
                <c:pt idx="1399">
                  <c:v>39025</c:v>
                </c:pt>
                <c:pt idx="1400">
                  <c:v>39026</c:v>
                </c:pt>
                <c:pt idx="1401">
                  <c:v>39027</c:v>
                </c:pt>
                <c:pt idx="1402">
                  <c:v>39028</c:v>
                </c:pt>
                <c:pt idx="1403">
                  <c:v>39029</c:v>
                </c:pt>
                <c:pt idx="1404">
                  <c:v>39030</c:v>
                </c:pt>
                <c:pt idx="1405">
                  <c:v>39031</c:v>
                </c:pt>
                <c:pt idx="1406">
                  <c:v>39032</c:v>
                </c:pt>
                <c:pt idx="1407">
                  <c:v>39033</c:v>
                </c:pt>
                <c:pt idx="1408">
                  <c:v>39034</c:v>
                </c:pt>
                <c:pt idx="1409">
                  <c:v>39035</c:v>
                </c:pt>
                <c:pt idx="1410">
                  <c:v>39036</c:v>
                </c:pt>
                <c:pt idx="1411">
                  <c:v>39037</c:v>
                </c:pt>
                <c:pt idx="1412">
                  <c:v>39038</c:v>
                </c:pt>
                <c:pt idx="1413">
                  <c:v>39039</c:v>
                </c:pt>
                <c:pt idx="1414">
                  <c:v>39040</c:v>
                </c:pt>
                <c:pt idx="1415">
                  <c:v>39041</c:v>
                </c:pt>
                <c:pt idx="1416">
                  <c:v>39042</c:v>
                </c:pt>
                <c:pt idx="1417">
                  <c:v>39043</c:v>
                </c:pt>
                <c:pt idx="1418">
                  <c:v>39044</c:v>
                </c:pt>
                <c:pt idx="1419">
                  <c:v>39045</c:v>
                </c:pt>
                <c:pt idx="1420">
                  <c:v>39046</c:v>
                </c:pt>
                <c:pt idx="1421">
                  <c:v>39047</c:v>
                </c:pt>
                <c:pt idx="1422">
                  <c:v>39048</c:v>
                </c:pt>
                <c:pt idx="1423">
                  <c:v>39049</c:v>
                </c:pt>
                <c:pt idx="1424">
                  <c:v>39050</c:v>
                </c:pt>
                <c:pt idx="1425">
                  <c:v>39051</c:v>
                </c:pt>
                <c:pt idx="1426">
                  <c:v>39052</c:v>
                </c:pt>
                <c:pt idx="1427">
                  <c:v>39053</c:v>
                </c:pt>
                <c:pt idx="1428">
                  <c:v>39054</c:v>
                </c:pt>
                <c:pt idx="1429">
                  <c:v>39055</c:v>
                </c:pt>
                <c:pt idx="1430">
                  <c:v>39056</c:v>
                </c:pt>
                <c:pt idx="1431">
                  <c:v>39057</c:v>
                </c:pt>
                <c:pt idx="1432">
                  <c:v>39058</c:v>
                </c:pt>
                <c:pt idx="1433">
                  <c:v>39059</c:v>
                </c:pt>
                <c:pt idx="1434">
                  <c:v>39060</c:v>
                </c:pt>
                <c:pt idx="1435">
                  <c:v>39061</c:v>
                </c:pt>
                <c:pt idx="1436">
                  <c:v>39062</c:v>
                </c:pt>
                <c:pt idx="1437">
                  <c:v>39063</c:v>
                </c:pt>
                <c:pt idx="1438">
                  <c:v>39064</c:v>
                </c:pt>
                <c:pt idx="1439">
                  <c:v>39065</c:v>
                </c:pt>
                <c:pt idx="1440">
                  <c:v>39066</c:v>
                </c:pt>
                <c:pt idx="1441">
                  <c:v>39067</c:v>
                </c:pt>
                <c:pt idx="1442">
                  <c:v>39068</c:v>
                </c:pt>
                <c:pt idx="1443">
                  <c:v>39069</c:v>
                </c:pt>
                <c:pt idx="1444">
                  <c:v>39070</c:v>
                </c:pt>
                <c:pt idx="1445">
                  <c:v>39071</c:v>
                </c:pt>
                <c:pt idx="1446">
                  <c:v>39072</c:v>
                </c:pt>
                <c:pt idx="1447">
                  <c:v>39073</c:v>
                </c:pt>
                <c:pt idx="1448">
                  <c:v>39074</c:v>
                </c:pt>
                <c:pt idx="1449">
                  <c:v>39075</c:v>
                </c:pt>
                <c:pt idx="1450">
                  <c:v>39076</c:v>
                </c:pt>
                <c:pt idx="1451">
                  <c:v>39077</c:v>
                </c:pt>
                <c:pt idx="1452">
                  <c:v>39078</c:v>
                </c:pt>
                <c:pt idx="1453">
                  <c:v>39079</c:v>
                </c:pt>
                <c:pt idx="1454">
                  <c:v>39080</c:v>
                </c:pt>
                <c:pt idx="1455">
                  <c:v>39081</c:v>
                </c:pt>
                <c:pt idx="1456">
                  <c:v>39082</c:v>
                </c:pt>
                <c:pt idx="1457">
                  <c:v>39083</c:v>
                </c:pt>
                <c:pt idx="1458">
                  <c:v>39084</c:v>
                </c:pt>
                <c:pt idx="1459">
                  <c:v>39085</c:v>
                </c:pt>
                <c:pt idx="1460">
                  <c:v>39086</c:v>
                </c:pt>
                <c:pt idx="1461">
                  <c:v>39087</c:v>
                </c:pt>
                <c:pt idx="1462">
                  <c:v>39088</c:v>
                </c:pt>
                <c:pt idx="1463">
                  <c:v>39089</c:v>
                </c:pt>
                <c:pt idx="1464">
                  <c:v>39090</c:v>
                </c:pt>
                <c:pt idx="1465">
                  <c:v>39091</c:v>
                </c:pt>
                <c:pt idx="1466">
                  <c:v>39092</c:v>
                </c:pt>
                <c:pt idx="1467">
                  <c:v>39093</c:v>
                </c:pt>
                <c:pt idx="1468">
                  <c:v>39094</c:v>
                </c:pt>
                <c:pt idx="1469">
                  <c:v>39095</c:v>
                </c:pt>
                <c:pt idx="1470">
                  <c:v>39096</c:v>
                </c:pt>
                <c:pt idx="1471">
                  <c:v>39097</c:v>
                </c:pt>
                <c:pt idx="1472">
                  <c:v>39098</c:v>
                </c:pt>
                <c:pt idx="1473">
                  <c:v>39099</c:v>
                </c:pt>
                <c:pt idx="1474">
                  <c:v>39100</c:v>
                </c:pt>
                <c:pt idx="1475">
                  <c:v>39101</c:v>
                </c:pt>
                <c:pt idx="1476">
                  <c:v>39102</c:v>
                </c:pt>
                <c:pt idx="1477">
                  <c:v>39103</c:v>
                </c:pt>
                <c:pt idx="1478">
                  <c:v>39104</c:v>
                </c:pt>
                <c:pt idx="1479">
                  <c:v>39105</c:v>
                </c:pt>
                <c:pt idx="1480">
                  <c:v>39106</c:v>
                </c:pt>
                <c:pt idx="1481">
                  <c:v>39107</c:v>
                </c:pt>
                <c:pt idx="1482">
                  <c:v>39108</c:v>
                </c:pt>
                <c:pt idx="1483">
                  <c:v>39109</c:v>
                </c:pt>
                <c:pt idx="1484">
                  <c:v>39110</c:v>
                </c:pt>
                <c:pt idx="1485">
                  <c:v>39111</c:v>
                </c:pt>
                <c:pt idx="1486">
                  <c:v>39112</c:v>
                </c:pt>
                <c:pt idx="1487">
                  <c:v>39113</c:v>
                </c:pt>
                <c:pt idx="1488">
                  <c:v>39114</c:v>
                </c:pt>
                <c:pt idx="1489">
                  <c:v>39115</c:v>
                </c:pt>
                <c:pt idx="1490">
                  <c:v>39116</c:v>
                </c:pt>
                <c:pt idx="1491">
                  <c:v>39117</c:v>
                </c:pt>
                <c:pt idx="1492">
                  <c:v>39118</c:v>
                </c:pt>
                <c:pt idx="1493">
                  <c:v>39119</c:v>
                </c:pt>
                <c:pt idx="1494">
                  <c:v>39120</c:v>
                </c:pt>
                <c:pt idx="1495">
                  <c:v>39121</c:v>
                </c:pt>
                <c:pt idx="1496">
                  <c:v>39122</c:v>
                </c:pt>
                <c:pt idx="1497">
                  <c:v>39123</c:v>
                </c:pt>
                <c:pt idx="1498">
                  <c:v>39124</c:v>
                </c:pt>
                <c:pt idx="1499">
                  <c:v>39125</c:v>
                </c:pt>
                <c:pt idx="1500">
                  <c:v>39126</c:v>
                </c:pt>
                <c:pt idx="1501">
                  <c:v>39127</c:v>
                </c:pt>
                <c:pt idx="1502">
                  <c:v>39128</c:v>
                </c:pt>
                <c:pt idx="1503">
                  <c:v>39129</c:v>
                </c:pt>
                <c:pt idx="1504">
                  <c:v>39130</c:v>
                </c:pt>
                <c:pt idx="1505">
                  <c:v>39131</c:v>
                </c:pt>
                <c:pt idx="1506">
                  <c:v>39132</c:v>
                </c:pt>
                <c:pt idx="1507">
                  <c:v>39133</c:v>
                </c:pt>
                <c:pt idx="1508">
                  <c:v>39134</c:v>
                </c:pt>
                <c:pt idx="1509">
                  <c:v>39135</c:v>
                </c:pt>
                <c:pt idx="1510">
                  <c:v>39136</c:v>
                </c:pt>
                <c:pt idx="1511">
                  <c:v>39137</c:v>
                </c:pt>
                <c:pt idx="1512">
                  <c:v>39138</c:v>
                </c:pt>
                <c:pt idx="1513">
                  <c:v>39139</c:v>
                </c:pt>
                <c:pt idx="1514">
                  <c:v>39140</c:v>
                </c:pt>
                <c:pt idx="1515">
                  <c:v>39141</c:v>
                </c:pt>
                <c:pt idx="1516">
                  <c:v>39142</c:v>
                </c:pt>
                <c:pt idx="1517">
                  <c:v>39143</c:v>
                </c:pt>
                <c:pt idx="1518">
                  <c:v>39144</c:v>
                </c:pt>
                <c:pt idx="1519">
                  <c:v>39145</c:v>
                </c:pt>
                <c:pt idx="1520">
                  <c:v>39146</c:v>
                </c:pt>
                <c:pt idx="1521">
                  <c:v>39147</c:v>
                </c:pt>
                <c:pt idx="1522">
                  <c:v>39148</c:v>
                </c:pt>
                <c:pt idx="1523">
                  <c:v>39149</c:v>
                </c:pt>
                <c:pt idx="1524">
                  <c:v>39150</c:v>
                </c:pt>
                <c:pt idx="1525">
                  <c:v>39151</c:v>
                </c:pt>
                <c:pt idx="1526">
                  <c:v>39152</c:v>
                </c:pt>
                <c:pt idx="1527">
                  <c:v>39153</c:v>
                </c:pt>
                <c:pt idx="1528">
                  <c:v>39154</c:v>
                </c:pt>
                <c:pt idx="1529">
                  <c:v>39155</c:v>
                </c:pt>
                <c:pt idx="1530">
                  <c:v>39156</c:v>
                </c:pt>
                <c:pt idx="1531">
                  <c:v>39157</c:v>
                </c:pt>
                <c:pt idx="1532">
                  <c:v>39158</c:v>
                </c:pt>
                <c:pt idx="1533">
                  <c:v>39159</c:v>
                </c:pt>
                <c:pt idx="1534">
                  <c:v>39160</c:v>
                </c:pt>
                <c:pt idx="1535">
                  <c:v>39161</c:v>
                </c:pt>
                <c:pt idx="1536">
                  <c:v>39162</c:v>
                </c:pt>
                <c:pt idx="1537">
                  <c:v>39163</c:v>
                </c:pt>
                <c:pt idx="1538">
                  <c:v>39164</c:v>
                </c:pt>
                <c:pt idx="1539">
                  <c:v>39165</c:v>
                </c:pt>
                <c:pt idx="1540">
                  <c:v>39166</c:v>
                </c:pt>
                <c:pt idx="1541">
                  <c:v>39167</c:v>
                </c:pt>
                <c:pt idx="1542">
                  <c:v>39168</c:v>
                </c:pt>
                <c:pt idx="1543">
                  <c:v>39169</c:v>
                </c:pt>
                <c:pt idx="1544">
                  <c:v>39170</c:v>
                </c:pt>
                <c:pt idx="1545">
                  <c:v>39171</c:v>
                </c:pt>
                <c:pt idx="1546">
                  <c:v>39172</c:v>
                </c:pt>
                <c:pt idx="1547">
                  <c:v>39173</c:v>
                </c:pt>
                <c:pt idx="1548">
                  <c:v>39174</c:v>
                </c:pt>
                <c:pt idx="1549">
                  <c:v>39175</c:v>
                </c:pt>
                <c:pt idx="1550">
                  <c:v>39176</c:v>
                </c:pt>
                <c:pt idx="1551">
                  <c:v>39177</c:v>
                </c:pt>
                <c:pt idx="1552">
                  <c:v>39178</c:v>
                </c:pt>
                <c:pt idx="1553">
                  <c:v>39179</c:v>
                </c:pt>
                <c:pt idx="1554">
                  <c:v>39180</c:v>
                </c:pt>
                <c:pt idx="1555">
                  <c:v>39181</c:v>
                </c:pt>
                <c:pt idx="1556">
                  <c:v>39182</c:v>
                </c:pt>
                <c:pt idx="1557">
                  <c:v>39183</c:v>
                </c:pt>
                <c:pt idx="1558">
                  <c:v>39184</c:v>
                </c:pt>
                <c:pt idx="1559">
                  <c:v>39186</c:v>
                </c:pt>
                <c:pt idx="1560">
                  <c:v>39187</c:v>
                </c:pt>
                <c:pt idx="1561">
                  <c:v>39188</c:v>
                </c:pt>
                <c:pt idx="1562">
                  <c:v>39189</c:v>
                </c:pt>
                <c:pt idx="1563">
                  <c:v>39190</c:v>
                </c:pt>
                <c:pt idx="1564">
                  <c:v>39191</c:v>
                </c:pt>
                <c:pt idx="1565">
                  <c:v>39192</c:v>
                </c:pt>
                <c:pt idx="1566">
                  <c:v>39193</c:v>
                </c:pt>
                <c:pt idx="1567">
                  <c:v>39194</c:v>
                </c:pt>
                <c:pt idx="1568">
                  <c:v>39195</c:v>
                </c:pt>
                <c:pt idx="1569">
                  <c:v>39196</c:v>
                </c:pt>
                <c:pt idx="1570">
                  <c:v>39197</c:v>
                </c:pt>
                <c:pt idx="1571">
                  <c:v>39198</c:v>
                </c:pt>
                <c:pt idx="1572">
                  <c:v>39199</c:v>
                </c:pt>
                <c:pt idx="1573">
                  <c:v>39200</c:v>
                </c:pt>
                <c:pt idx="1574">
                  <c:v>39201</c:v>
                </c:pt>
                <c:pt idx="1575">
                  <c:v>39202</c:v>
                </c:pt>
                <c:pt idx="1576">
                  <c:v>39203</c:v>
                </c:pt>
                <c:pt idx="1577">
                  <c:v>39204</c:v>
                </c:pt>
                <c:pt idx="1578">
                  <c:v>39206</c:v>
                </c:pt>
                <c:pt idx="1579">
                  <c:v>39207</c:v>
                </c:pt>
                <c:pt idx="1580">
                  <c:v>39208</c:v>
                </c:pt>
                <c:pt idx="1581">
                  <c:v>39210</c:v>
                </c:pt>
                <c:pt idx="1582">
                  <c:v>39211</c:v>
                </c:pt>
                <c:pt idx="1583">
                  <c:v>39213</c:v>
                </c:pt>
                <c:pt idx="1584">
                  <c:v>39214</c:v>
                </c:pt>
                <c:pt idx="1585">
                  <c:v>39215</c:v>
                </c:pt>
                <c:pt idx="1586">
                  <c:v>39216</c:v>
                </c:pt>
                <c:pt idx="1587">
                  <c:v>39217</c:v>
                </c:pt>
                <c:pt idx="1588">
                  <c:v>39218</c:v>
                </c:pt>
                <c:pt idx="1589">
                  <c:v>39219</c:v>
                </c:pt>
                <c:pt idx="1590">
                  <c:v>39220</c:v>
                </c:pt>
                <c:pt idx="1591">
                  <c:v>39221</c:v>
                </c:pt>
                <c:pt idx="1592">
                  <c:v>39222</c:v>
                </c:pt>
                <c:pt idx="1593">
                  <c:v>39223</c:v>
                </c:pt>
                <c:pt idx="1594">
                  <c:v>39224</c:v>
                </c:pt>
                <c:pt idx="1595">
                  <c:v>39225</c:v>
                </c:pt>
                <c:pt idx="1596">
                  <c:v>39226</c:v>
                </c:pt>
                <c:pt idx="1597">
                  <c:v>39227</c:v>
                </c:pt>
                <c:pt idx="1598">
                  <c:v>39228</c:v>
                </c:pt>
                <c:pt idx="1599">
                  <c:v>39229</c:v>
                </c:pt>
                <c:pt idx="1600">
                  <c:v>39230</c:v>
                </c:pt>
                <c:pt idx="1601">
                  <c:v>39231</c:v>
                </c:pt>
                <c:pt idx="1602">
                  <c:v>39232</c:v>
                </c:pt>
                <c:pt idx="1603">
                  <c:v>39233</c:v>
                </c:pt>
                <c:pt idx="1604">
                  <c:v>39234</c:v>
                </c:pt>
                <c:pt idx="1605">
                  <c:v>39235</c:v>
                </c:pt>
                <c:pt idx="1606">
                  <c:v>39236</c:v>
                </c:pt>
                <c:pt idx="1607">
                  <c:v>39237</c:v>
                </c:pt>
                <c:pt idx="1608">
                  <c:v>39238</c:v>
                </c:pt>
                <c:pt idx="1609">
                  <c:v>39239</c:v>
                </c:pt>
                <c:pt idx="1610">
                  <c:v>39240</c:v>
                </c:pt>
                <c:pt idx="1611">
                  <c:v>39241</c:v>
                </c:pt>
                <c:pt idx="1612">
                  <c:v>39242</c:v>
                </c:pt>
                <c:pt idx="1613">
                  <c:v>39243</c:v>
                </c:pt>
                <c:pt idx="1614">
                  <c:v>39244</c:v>
                </c:pt>
                <c:pt idx="1615">
                  <c:v>39245</c:v>
                </c:pt>
                <c:pt idx="1616">
                  <c:v>39246</c:v>
                </c:pt>
                <c:pt idx="1617">
                  <c:v>39247</c:v>
                </c:pt>
                <c:pt idx="1618">
                  <c:v>39248</c:v>
                </c:pt>
                <c:pt idx="1619">
                  <c:v>39249</c:v>
                </c:pt>
                <c:pt idx="1620">
                  <c:v>39250</c:v>
                </c:pt>
                <c:pt idx="1621">
                  <c:v>39251</c:v>
                </c:pt>
                <c:pt idx="1622">
                  <c:v>39252</c:v>
                </c:pt>
                <c:pt idx="1623">
                  <c:v>39254</c:v>
                </c:pt>
                <c:pt idx="1624">
                  <c:v>39255</c:v>
                </c:pt>
                <c:pt idx="1625">
                  <c:v>39256</c:v>
                </c:pt>
                <c:pt idx="1626">
                  <c:v>39257</c:v>
                </c:pt>
                <c:pt idx="1627">
                  <c:v>39258</c:v>
                </c:pt>
                <c:pt idx="1628">
                  <c:v>39259</c:v>
                </c:pt>
                <c:pt idx="1629">
                  <c:v>39260</c:v>
                </c:pt>
                <c:pt idx="1630">
                  <c:v>39261</c:v>
                </c:pt>
                <c:pt idx="1631">
                  <c:v>39262</c:v>
                </c:pt>
                <c:pt idx="1632">
                  <c:v>39263</c:v>
                </c:pt>
                <c:pt idx="1633">
                  <c:v>39264</c:v>
                </c:pt>
                <c:pt idx="1634">
                  <c:v>39265</c:v>
                </c:pt>
                <c:pt idx="1635">
                  <c:v>39266</c:v>
                </c:pt>
                <c:pt idx="1636">
                  <c:v>39267</c:v>
                </c:pt>
                <c:pt idx="1637">
                  <c:v>39268</c:v>
                </c:pt>
                <c:pt idx="1638">
                  <c:v>39269</c:v>
                </c:pt>
                <c:pt idx="1639">
                  <c:v>39270</c:v>
                </c:pt>
                <c:pt idx="1640">
                  <c:v>39271</c:v>
                </c:pt>
                <c:pt idx="1641">
                  <c:v>39272</c:v>
                </c:pt>
                <c:pt idx="1642">
                  <c:v>39273</c:v>
                </c:pt>
                <c:pt idx="1643">
                  <c:v>39274</c:v>
                </c:pt>
                <c:pt idx="1644">
                  <c:v>39275</c:v>
                </c:pt>
                <c:pt idx="1645">
                  <c:v>39276</c:v>
                </c:pt>
                <c:pt idx="1646">
                  <c:v>39277</c:v>
                </c:pt>
                <c:pt idx="1647">
                  <c:v>39278</c:v>
                </c:pt>
                <c:pt idx="1648">
                  <c:v>39279</c:v>
                </c:pt>
                <c:pt idx="1649">
                  <c:v>39280</c:v>
                </c:pt>
                <c:pt idx="1650">
                  <c:v>39281</c:v>
                </c:pt>
                <c:pt idx="1651">
                  <c:v>39282</c:v>
                </c:pt>
                <c:pt idx="1652">
                  <c:v>39283</c:v>
                </c:pt>
                <c:pt idx="1653">
                  <c:v>39284</c:v>
                </c:pt>
                <c:pt idx="1654">
                  <c:v>39285</c:v>
                </c:pt>
                <c:pt idx="1655">
                  <c:v>39286</c:v>
                </c:pt>
                <c:pt idx="1656">
                  <c:v>39287</c:v>
                </c:pt>
                <c:pt idx="1657">
                  <c:v>39288</c:v>
                </c:pt>
                <c:pt idx="1658">
                  <c:v>39289</c:v>
                </c:pt>
                <c:pt idx="1659">
                  <c:v>39290</c:v>
                </c:pt>
                <c:pt idx="1660">
                  <c:v>39291</c:v>
                </c:pt>
                <c:pt idx="1661">
                  <c:v>39292</c:v>
                </c:pt>
                <c:pt idx="1662">
                  <c:v>39293</c:v>
                </c:pt>
                <c:pt idx="1663">
                  <c:v>39294</c:v>
                </c:pt>
                <c:pt idx="1664">
                  <c:v>39295</c:v>
                </c:pt>
                <c:pt idx="1665">
                  <c:v>39296</c:v>
                </c:pt>
                <c:pt idx="1666">
                  <c:v>39297</c:v>
                </c:pt>
                <c:pt idx="1667">
                  <c:v>39298</c:v>
                </c:pt>
                <c:pt idx="1668">
                  <c:v>39299</c:v>
                </c:pt>
                <c:pt idx="1669">
                  <c:v>39300</c:v>
                </c:pt>
                <c:pt idx="1670">
                  <c:v>39301</c:v>
                </c:pt>
                <c:pt idx="1671">
                  <c:v>39302</c:v>
                </c:pt>
                <c:pt idx="1672">
                  <c:v>39303</c:v>
                </c:pt>
                <c:pt idx="1673">
                  <c:v>39304</c:v>
                </c:pt>
                <c:pt idx="1674">
                  <c:v>39305</c:v>
                </c:pt>
                <c:pt idx="1675">
                  <c:v>39306</c:v>
                </c:pt>
                <c:pt idx="1676">
                  <c:v>39307</c:v>
                </c:pt>
                <c:pt idx="1677">
                  <c:v>39308</c:v>
                </c:pt>
                <c:pt idx="1678">
                  <c:v>39309</c:v>
                </c:pt>
                <c:pt idx="1679">
                  <c:v>39310</c:v>
                </c:pt>
                <c:pt idx="1680">
                  <c:v>39311</c:v>
                </c:pt>
                <c:pt idx="1681">
                  <c:v>39312</c:v>
                </c:pt>
                <c:pt idx="1682">
                  <c:v>39313</c:v>
                </c:pt>
                <c:pt idx="1683">
                  <c:v>39314</c:v>
                </c:pt>
                <c:pt idx="1684">
                  <c:v>39315</c:v>
                </c:pt>
                <c:pt idx="1685">
                  <c:v>39316</c:v>
                </c:pt>
                <c:pt idx="1686">
                  <c:v>39317</c:v>
                </c:pt>
                <c:pt idx="1687">
                  <c:v>39318</c:v>
                </c:pt>
                <c:pt idx="1688">
                  <c:v>39319</c:v>
                </c:pt>
                <c:pt idx="1689">
                  <c:v>39320</c:v>
                </c:pt>
                <c:pt idx="1690">
                  <c:v>39321</c:v>
                </c:pt>
                <c:pt idx="1691">
                  <c:v>39322</c:v>
                </c:pt>
                <c:pt idx="1692">
                  <c:v>39323</c:v>
                </c:pt>
                <c:pt idx="1693">
                  <c:v>39324</c:v>
                </c:pt>
                <c:pt idx="1694">
                  <c:v>39325</c:v>
                </c:pt>
                <c:pt idx="1695">
                  <c:v>39326</c:v>
                </c:pt>
                <c:pt idx="1696">
                  <c:v>39327</c:v>
                </c:pt>
                <c:pt idx="1697">
                  <c:v>39328</c:v>
                </c:pt>
                <c:pt idx="1698">
                  <c:v>39329</c:v>
                </c:pt>
                <c:pt idx="1699">
                  <c:v>39330</c:v>
                </c:pt>
                <c:pt idx="1700">
                  <c:v>39331</c:v>
                </c:pt>
                <c:pt idx="1701">
                  <c:v>39332</c:v>
                </c:pt>
                <c:pt idx="1702">
                  <c:v>39333</c:v>
                </c:pt>
                <c:pt idx="1703">
                  <c:v>39334</c:v>
                </c:pt>
                <c:pt idx="1704">
                  <c:v>39335</c:v>
                </c:pt>
                <c:pt idx="1705">
                  <c:v>39336</c:v>
                </c:pt>
                <c:pt idx="1706">
                  <c:v>39337</c:v>
                </c:pt>
                <c:pt idx="1707">
                  <c:v>39338</c:v>
                </c:pt>
                <c:pt idx="1708">
                  <c:v>39339</c:v>
                </c:pt>
                <c:pt idx="1709">
                  <c:v>39340</c:v>
                </c:pt>
                <c:pt idx="1710">
                  <c:v>39341</c:v>
                </c:pt>
                <c:pt idx="1711">
                  <c:v>39342</c:v>
                </c:pt>
                <c:pt idx="1712">
                  <c:v>39343</c:v>
                </c:pt>
                <c:pt idx="1713">
                  <c:v>39344</c:v>
                </c:pt>
                <c:pt idx="1714">
                  <c:v>39345</c:v>
                </c:pt>
                <c:pt idx="1715">
                  <c:v>39346</c:v>
                </c:pt>
                <c:pt idx="1716">
                  <c:v>39347</c:v>
                </c:pt>
                <c:pt idx="1717">
                  <c:v>39348</c:v>
                </c:pt>
                <c:pt idx="1718">
                  <c:v>39349</c:v>
                </c:pt>
                <c:pt idx="1719">
                  <c:v>39350</c:v>
                </c:pt>
                <c:pt idx="1720">
                  <c:v>39351</c:v>
                </c:pt>
                <c:pt idx="1721">
                  <c:v>39352</c:v>
                </c:pt>
                <c:pt idx="1722">
                  <c:v>39353</c:v>
                </c:pt>
                <c:pt idx="1723">
                  <c:v>39354</c:v>
                </c:pt>
                <c:pt idx="1724">
                  <c:v>39355</c:v>
                </c:pt>
                <c:pt idx="1725">
                  <c:v>39356</c:v>
                </c:pt>
                <c:pt idx="1726">
                  <c:v>39357</c:v>
                </c:pt>
                <c:pt idx="1727">
                  <c:v>39358</c:v>
                </c:pt>
                <c:pt idx="1728">
                  <c:v>39359</c:v>
                </c:pt>
                <c:pt idx="1729">
                  <c:v>39360</c:v>
                </c:pt>
                <c:pt idx="1730">
                  <c:v>39361</c:v>
                </c:pt>
                <c:pt idx="1731">
                  <c:v>39362</c:v>
                </c:pt>
                <c:pt idx="1732">
                  <c:v>39363</c:v>
                </c:pt>
                <c:pt idx="1733">
                  <c:v>39364</c:v>
                </c:pt>
                <c:pt idx="1734">
                  <c:v>39365</c:v>
                </c:pt>
                <c:pt idx="1735">
                  <c:v>39366</c:v>
                </c:pt>
                <c:pt idx="1736">
                  <c:v>39367</c:v>
                </c:pt>
                <c:pt idx="1737">
                  <c:v>39368</c:v>
                </c:pt>
                <c:pt idx="1738">
                  <c:v>39369</c:v>
                </c:pt>
                <c:pt idx="1739">
                  <c:v>39370</c:v>
                </c:pt>
                <c:pt idx="1740">
                  <c:v>39371</c:v>
                </c:pt>
                <c:pt idx="1741">
                  <c:v>39372</c:v>
                </c:pt>
                <c:pt idx="1742">
                  <c:v>39373</c:v>
                </c:pt>
                <c:pt idx="1743">
                  <c:v>39374</c:v>
                </c:pt>
                <c:pt idx="1744">
                  <c:v>39375</c:v>
                </c:pt>
                <c:pt idx="1745">
                  <c:v>39376</c:v>
                </c:pt>
                <c:pt idx="1746">
                  <c:v>39377</c:v>
                </c:pt>
                <c:pt idx="1747">
                  <c:v>39378</c:v>
                </c:pt>
                <c:pt idx="1748">
                  <c:v>39379</c:v>
                </c:pt>
                <c:pt idx="1749">
                  <c:v>39380</c:v>
                </c:pt>
                <c:pt idx="1750">
                  <c:v>39381</c:v>
                </c:pt>
                <c:pt idx="1751">
                  <c:v>39382</c:v>
                </c:pt>
                <c:pt idx="1752">
                  <c:v>39383</c:v>
                </c:pt>
                <c:pt idx="1753">
                  <c:v>39384</c:v>
                </c:pt>
                <c:pt idx="1754">
                  <c:v>39385</c:v>
                </c:pt>
                <c:pt idx="1755">
                  <c:v>39386</c:v>
                </c:pt>
                <c:pt idx="1756">
                  <c:v>39387</c:v>
                </c:pt>
                <c:pt idx="1757">
                  <c:v>39388</c:v>
                </c:pt>
                <c:pt idx="1758">
                  <c:v>39389</c:v>
                </c:pt>
                <c:pt idx="1759">
                  <c:v>39390</c:v>
                </c:pt>
                <c:pt idx="1760">
                  <c:v>39391</c:v>
                </c:pt>
                <c:pt idx="1761">
                  <c:v>39392</c:v>
                </c:pt>
                <c:pt idx="1762">
                  <c:v>39393</c:v>
                </c:pt>
                <c:pt idx="1763">
                  <c:v>39394</c:v>
                </c:pt>
                <c:pt idx="1764">
                  <c:v>39395</c:v>
                </c:pt>
                <c:pt idx="1765">
                  <c:v>39396</c:v>
                </c:pt>
                <c:pt idx="1766">
                  <c:v>39397</c:v>
                </c:pt>
                <c:pt idx="1767">
                  <c:v>39398</c:v>
                </c:pt>
                <c:pt idx="1768">
                  <c:v>39399</c:v>
                </c:pt>
                <c:pt idx="1769">
                  <c:v>39400</c:v>
                </c:pt>
                <c:pt idx="1770">
                  <c:v>39401</c:v>
                </c:pt>
                <c:pt idx="1771">
                  <c:v>39402</c:v>
                </c:pt>
                <c:pt idx="1772">
                  <c:v>39403</c:v>
                </c:pt>
                <c:pt idx="1773">
                  <c:v>39404</c:v>
                </c:pt>
                <c:pt idx="1774">
                  <c:v>39405</c:v>
                </c:pt>
                <c:pt idx="1775">
                  <c:v>39406</c:v>
                </c:pt>
                <c:pt idx="1776">
                  <c:v>39407</c:v>
                </c:pt>
                <c:pt idx="1777">
                  <c:v>39408</c:v>
                </c:pt>
                <c:pt idx="1778">
                  <c:v>39409</c:v>
                </c:pt>
                <c:pt idx="1779">
                  <c:v>39410</c:v>
                </c:pt>
                <c:pt idx="1780">
                  <c:v>39411</c:v>
                </c:pt>
                <c:pt idx="1781">
                  <c:v>39412</c:v>
                </c:pt>
                <c:pt idx="1782">
                  <c:v>39413</c:v>
                </c:pt>
                <c:pt idx="1783">
                  <c:v>39414</c:v>
                </c:pt>
                <c:pt idx="1784">
                  <c:v>39415</c:v>
                </c:pt>
                <c:pt idx="1785">
                  <c:v>39416</c:v>
                </c:pt>
                <c:pt idx="1786">
                  <c:v>39417</c:v>
                </c:pt>
                <c:pt idx="1787">
                  <c:v>39418</c:v>
                </c:pt>
                <c:pt idx="1788">
                  <c:v>39419</c:v>
                </c:pt>
                <c:pt idx="1789">
                  <c:v>39420</c:v>
                </c:pt>
                <c:pt idx="1790">
                  <c:v>39421</c:v>
                </c:pt>
                <c:pt idx="1791">
                  <c:v>39422</c:v>
                </c:pt>
                <c:pt idx="1792">
                  <c:v>39423</c:v>
                </c:pt>
                <c:pt idx="1793">
                  <c:v>39424</c:v>
                </c:pt>
                <c:pt idx="1794">
                  <c:v>39425</c:v>
                </c:pt>
                <c:pt idx="1795">
                  <c:v>39426</c:v>
                </c:pt>
                <c:pt idx="1796">
                  <c:v>39427</c:v>
                </c:pt>
                <c:pt idx="1797">
                  <c:v>39428</c:v>
                </c:pt>
                <c:pt idx="1798">
                  <c:v>39429</c:v>
                </c:pt>
                <c:pt idx="1799">
                  <c:v>39430</c:v>
                </c:pt>
                <c:pt idx="1800">
                  <c:v>39431</c:v>
                </c:pt>
                <c:pt idx="1801">
                  <c:v>39432</c:v>
                </c:pt>
                <c:pt idx="1802">
                  <c:v>39433</c:v>
                </c:pt>
                <c:pt idx="1803">
                  <c:v>39434</c:v>
                </c:pt>
                <c:pt idx="1804">
                  <c:v>39435</c:v>
                </c:pt>
                <c:pt idx="1805">
                  <c:v>39436</c:v>
                </c:pt>
                <c:pt idx="1806">
                  <c:v>39437</c:v>
                </c:pt>
                <c:pt idx="1807">
                  <c:v>39438</c:v>
                </c:pt>
                <c:pt idx="1808">
                  <c:v>39439</c:v>
                </c:pt>
                <c:pt idx="1809">
                  <c:v>39440</c:v>
                </c:pt>
                <c:pt idx="1810">
                  <c:v>39441</c:v>
                </c:pt>
                <c:pt idx="1811">
                  <c:v>39442</c:v>
                </c:pt>
                <c:pt idx="1812">
                  <c:v>39443</c:v>
                </c:pt>
                <c:pt idx="1813">
                  <c:v>39444</c:v>
                </c:pt>
                <c:pt idx="1814">
                  <c:v>39445</c:v>
                </c:pt>
                <c:pt idx="1815">
                  <c:v>39446</c:v>
                </c:pt>
                <c:pt idx="1816">
                  <c:v>39447</c:v>
                </c:pt>
                <c:pt idx="1817">
                  <c:v>39448</c:v>
                </c:pt>
                <c:pt idx="1818">
                  <c:v>39449</c:v>
                </c:pt>
                <c:pt idx="1819">
                  <c:v>39450</c:v>
                </c:pt>
                <c:pt idx="1820">
                  <c:v>39451</c:v>
                </c:pt>
                <c:pt idx="1821">
                  <c:v>39452</c:v>
                </c:pt>
                <c:pt idx="1822">
                  <c:v>39453</c:v>
                </c:pt>
                <c:pt idx="1823">
                  <c:v>39454</c:v>
                </c:pt>
                <c:pt idx="1824">
                  <c:v>39455</c:v>
                </c:pt>
                <c:pt idx="1825">
                  <c:v>39456</c:v>
                </c:pt>
                <c:pt idx="1826">
                  <c:v>39457</c:v>
                </c:pt>
                <c:pt idx="1827">
                  <c:v>39458</c:v>
                </c:pt>
                <c:pt idx="1828">
                  <c:v>39459</c:v>
                </c:pt>
                <c:pt idx="1829">
                  <c:v>39460</c:v>
                </c:pt>
                <c:pt idx="1830">
                  <c:v>39461</c:v>
                </c:pt>
                <c:pt idx="1831">
                  <c:v>39462</c:v>
                </c:pt>
                <c:pt idx="1832">
                  <c:v>39463</c:v>
                </c:pt>
                <c:pt idx="1833">
                  <c:v>39464</c:v>
                </c:pt>
                <c:pt idx="1834">
                  <c:v>39465</c:v>
                </c:pt>
                <c:pt idx="1835">
                  <c:v>39466</c:v>
                </c:pt>
                <c:pt idx="1836">
                  <c:v>39467</c:v>
                </c:pt>
                <c:pt idx="1837">
                  <c:v>39468</c:v>
                </c:pt>
                <c:pt idx="1838">
                  <c:v>39469</c:v>
                </c:pt>
                <c:pt idx="1839">
                  <c:v>39470</c:v>
                </c:pt>
                <c:pt idx="1840">
                  <c:v>39471</c:v>
                </c:pt>
                <c:pt idx="1841">
                  <c:v>39472</c:v>
                </c:pt>
                <c:pt idx="1842">
                  <c:v>39473</c:v>
                </c:pt>
                <c:pt idx="1843">
                  <c:v>39474</c:v>
                </c:pt>
                <c:pt idx="1844">
                  <c:v>39475</c:v>
                </c:pt>
                <c:pt idx="1845">
                  <c:v>39476</c:v>
                </c:pt>
                <c:pt idx="1846">
                  <c:v>39477</c:v>
                </c:pt>
                <c:pt idx="1847">
                  <c:v>39478</c:v>
                </c:pt>
                <c:pt idx="1848">
                  <c:v>39479</c:v>
                </c:pt>
                <c:pt idx="1849">
                  <c:v>39480</c:v>
                </c:pt>
                <c:pt idx="1850">
                  <c:v>39481</c:v>
                </c:pt>
                <c:pt idx="1851">
                  <c:v>39482</c:v>
                </c:pt>
                <c:pt idx="1852">
                  <c:v>39483</c:v>
                </c:pt>
                <c:pt idx="1853">
                  <c:v>39484</c:v>
                </c:pt>
                <c:pt idx="1854">
                  <c:v>39485</c:v>
                </c:pt>
                <c:pt idx="1855">
                  <c:v>39486</c:v>
                </c:pt>
                <c:pt idx="1856">
                  <c:v>39487</c:v>
                </c:pt>
                <c:pt idx="1857">
                  <c:v>39488</c:v>
                </c:pt>
                <c:pt idx="1858">
                  <c:v>39489</c:v>
                </c:pt>
                <c:pt idx="1859">
                  <c:v>39490</c:v>
                </c:pt>
                <c:pt idx="1860">
                  <c:v>39491</c:v>
                </c:pt>
                <c:pt idx="1861">
                  <c:v>39492</c:v>
                </c:pt>
                <c:pt idx="1862">
                  <c:v>39493</c:v>
                </c:pt>
                <c:pt idx="1863">
                  <c:v>39494</c:v>
                </c:pt>
                <c:pt idx="1864">
                  <c:v>39495</c:v>
                </c:pt>
                <c:pt idx="1865">
                  <c:v>39496</c:v>
                </c:pt>
                <c:pt idx="1866">
                  <c:v>39497</c:v>
                </c:pt>
                <c:pt idx="1867">
                  <c:v>39498</c:v>
                </c:pt>
                <c:pt idx="1868">
                  <c:v>39499</c:v>
                </c:pt>
                <c:pt idx="1869">
                  <c:v>39500</c:v>
                </c:pt>
                <c:pt idx="1870">
                  <c:v>39501</c:v>
                </c:pt>
                <c:pt idx="1871">
                  <c:v>39502</c:v>
                </c:pt>
                <c:pt idx="1872">
                  <c:v>39503</c:v>
                </c:pt>
                <c:pt idx="1873">
                  <c:v>39504</c:v>
                </c:pt>
                <c:pt idx="1874">
                  <c:v>39505</c:v>
                </c:pt>
                <c:pt idx="1875">
                  <c:v>39506</c:v>
                </c:pt>
                <c:pt idx="1876">
                  <c:v>39507</c:v>
                </c:pt>
                <c:pt idx="1877">
                  <c:v>39508</c:v>
                </c:pt>
                <c:pt idx="1878">
                  <c:v>39509</c:v>
                </c:pt>
                <c:pt idx="1879">
                  <c:v>39510</c:v>
                </c:pt>
                <c:pt idx="1880">
                  <c:v>39511</c:v>
                </c:pt>
                <c:pt idx="1881">
                  <c:v>39512</c:v>
                </c:pt>
                <c:pt idx="1882">
                  <c:v>39513</c:v>
                </c:pt>
                <c:pt idx="1883">
                  <c:v>39514</c:v>
                </c:pt>
                <c:pt idx="1884">
                  <c:v>39515</c:v>
                </c:pt>
                <c:pt idx="1885">
                  <c:v>39516</c:v>
                </c:pt>
                <c:pt idx="1886">
                  <c:v>39517</c:v>
                </c:pt>
                <c:pt idx="1887">
                  <c:v>39518</c:v>
                </c:pt>
                <c:pt idx="1888">
                  <c:v>39519</c:v>
                </c:pt>
                <c:pt idx="1889">
                  <c:v>39520</c:v>
                </c:pt>
                <c:pt idx="1890">
                  <c:v>39521</c:v>
                </c:pt>
                <c:pt idx="1891">
                  <c:v>39522</c:v>
                </c:pt>
                <c:pt idx="1892">
                  <c:v>39523</c:v>
                </c:pt>
                <c:pt idx="1893">
                  <c:v>39524</c:v>
                </c:pt>
                <c:pt idx="1894">
                  <c:v>39525</c:v>
                </c:pt>
                <c:pt idx="1895">
                  <c:v>39526</c:v>
                </c:pt>
                <c:pt idx="1896">
                  <c:v>39527</c:v>
                </c:pt>
                <c:pt idx="1897">
                  <c:v>39528</c:v>
                </c:pt>
                <c:pt idx="1898">
                  <c:v>39529</c:v>
                </c:pt>
                <c:pt idx="1899">
                  <c:v>39530</c:v>
                </c:pt>
                <c:pt idx="1900">
                  <c:v>39531</c:v>
                </c:pt>
                <c:pt idx="1901">
                  <c:v>39532</c:v>
                </c:pt>
                <c:pt idx="1902">
                  <c:v>39533</c:v>
                </c:pt>
                <c:pt idx="1903">
                  <c:v>39534</c:v>
                </c:pt>
                <c:pt idx="1904">
                  <c:v>39535</c:v>
                </c:pt>
                <c:pt idx="1905">
                  <c:v>39536</c:v>
                </c:pt>
                <c:pt idx="1906">
                  <c:v>39537</c:v>
                </c:pt>
                <c:pt idx="1907">
                  <c:v>39538</c:v>
                </c:pt>
                <c:pt idx="1908">
                  <c:v>39539</c:v>
                </c:pt>
                <c:pt idx="1909">
                  <c:v>39540</c:v>
                </c:pt>
                <c:pt idx="1910">
                  <c:v>39541</c:v>
                </c:pt>
                <c:pt idx="1911">
                  <c:v>39542</c:v>
                </c:pt>
                <c:pt idx="1912">
                  <c:v>39543</c:v>
                </c:pt>
                <c:pt idx="1913">
                  <c:v>39544</c:v>
                </c:pt>
                <c:pt idx="1914">
                  <c:v>39545</c:v>
                </c:pt>
                <c:pt idx="1915">
                  <c:v>39546</c:v>
                </c:pt>
                <c:pt idx="1916">
                  <c:v>39547</c:v>
                </c:pt>
                <c:pt idx="1917">
                  <c:v>39548</c:v>
                </c:pt>
                <c:pt idx="1918">
                  <c:v>39549</c:v>
                </c:pt>
                <c:pt idx="1919">
                  <c:v>39550</c:v>
                </c:pt>
                <c:pt idx="1920">
                  <c:v>39551</c:v>
                </c:pt>
                <c:pt idx="1921">
                  <c:v>39552</c:v>
                </c:pt>
                <c:pt idx="1922">
                  <c:v>39553</c:v>
                </c:pt>
                <c:pt idx="1923">
                  <c:v>39554</c:v>
                </c:pt>
                <c:pt idx="1924">
                  <c:v>39555</c:v>
                </c:pt>
                <c:pt idx="1925">
                  <c:v>39556</c:v>
                </c:pt>
                <c:pt idx="1926">
                  <c:v>39557</c:v>
                </c:pt>
                <c:pt idx="1927">
                  <c:v>39558</c:v>
                </c:pt>
                <c:pt idx="1928">
                  <c:v>39559</c:v>
                </c:pt>
                <c:pt idx="1929">
                  <c:v>39560</c:v>
                </c:pt>
                <c:pt idx="1930">
                  <c:v>39561</c:v>
                </c:pt>
                <c:pt idx="1931">
                  <c:v>39562</c:v>
                </c:pt>
                <c:pt idx="1932">
                  <c:v>39563</c:v>
                </c:pt>
                <c:pt idx="1933">
                  <c:v>39564</c:v>
                </c:pt>
                <c:pt idx="1934">
                  <c:v>39565</c:v>
                </c:pt>
                <c:pt idx="1935">
                  <c:v>39566</c:v>
                </c:pt>
                <c:pt idx="1936">
                  <c:v>39567</c:v>
                </c:pt>
                <c:pt idx="1937">
                  <c:v>39568</c:v>
                </c:pt>
                <c:pt idx="1938">
                  <c:v>39569</c:v>
                </c:pt>
                <c:pt idx="1939">
                  <c:v>39570</c:v>
                </c:pt>
                <c:pt idx="1940">
                  <c:v>39571</c:v>
                </c:pt>
                <c:pt idx="1941">
                  <c:v>39572</c:v>
                </c:pt>
                <c:pt idx="1942">
                  <c:v>39573</c:v>
                </c:pt>
                <c:pt idx="1943">
                  <c:v>39574</c:v>
                </c:pt>
                <c:pt idx="1944">
                  <c:v>39575</c:v>
                </c:pt>
                <c:pt idx="1945">
                  <c:v>39576</c:v>
                </c:pt>
                <c:pt idx="1946">
                  <c:v>39577</c:v>
                </c:pt>
                <c:pt idx="1947">
                  <c:v>39578</c:v>
                </c:pt>
                <c:pt idx="1948">
                  <c:v>39579</c:v>
                </c:pt>
                <c:pt idx="1949">
                  <c:v>39580</c:v>
                </c:pt>
                <c:pt idx="1950">
                  <c:v>39581</c:v>
                </c:pt>
                <c:pt idx="1951">
                  <c:v>39582</c:v>
                </c:pt>
                <c:pt idx="1952">
                  <c:v>39583</c:v>
                </c:pt>
                <c:pt idx="1953">
                  <c:v>39584</c:v>
                </c:pt>
                <c:pt idx="1954">
                  <c:v>39585</c:v>
                </c:pt>
                <c:pt idx="1955">
                  <c:v>39586</c:v>
                </c:pt>
                <c:pt idx="1956">
                  <c:v>39587</c:v>
                </c:pt>
                <c:pt idx="1957">
                  <c:v>39588</c:v>
                </c:pt>
                <c:pt idx="1958">
                  <c:v>39589</c:v>
                </c:pt>
                <c:pt idx="1959">
                  <c:v>39590</c:v>
                </c:pt>
                <c:pt idx="1960">
                  <c:v>39591</c:v>
                </c:pt>
                <c:pt idx="1961">
                  <c:v>39592</c:v>
                </c:pt>
                <c:pt idx="1962">
                  <c:v>39593</c:v>
                </c:pt>
                <c:pt idx="1963">
                  <c:v>39594</c:v>
                </c:pt>
                <c:pt idx="1964">
                  <c:v>39595</c:v>
                </c:pt>
                <c:pt idx="1965">
                  <c:v>39596</c:v>
                </c:pt>
                <c:pt idx="1966">
                  <c:v>39597</c:v>
                </c:pt>
                <c:pt idx="1967">
                  <c:v>39598</c:v>
                </c:pt>
                <c:pt idx="1968">
                  <c:v>39599</c:v>
                </c:pt>
                <c:pt idx="1969">
                  <c:v>39600</c:v>
                </c:pt>
                <c:pt idx="1970">
                  <c:v>39601</c:v>
                </c:pt>
                <c:pt idx="1971">
                  <c:v>39602</c:v>
                </c:pt>
                <c:pt idx="1972">
                  <c:v>39603</c:v>
                </c:pt>
                <c:pt idx="1973">
                  <c:v>39604</c:v>
                </c:pt>
                <c:pt idx="1974">
                  <c:v>39605</c:v>
                </c:pt>
                <c:pt idx="1975">
                  <c:v>39606</c:v>
                </c:pt>
                <c:pt idx="1976">
                  <c:v>39607</c:v>
                </c:pt>
                <c:pt idx="1977">
                  <c:v>39608</c:v>
                </c:pt>
                <c:pt idx="1978">
                  <c:v>39609</c:v>
                </c:pt>
                <c:pt idx="1979">
                  <c:v>39610</c:v>
                </c:pt>
                <c:pt idx="1980">
                  <c:v>39611</c:v>
                </c:pt>
                <c:pt idx="1981">
                  <c:v>39612</c:v>
                </c:pt>
                <c:pt idx="1982">
                  <c:v>39613</c:v>
                </c:pt>
                <c:pt idx="1983">
                  <c:v>39614</c:v>
                </c:pt>
                <c:pt idx="1984">
                  <c:v>39615</c:v>
                </c:pt>
                <c:pt idx="1985">
                  <c:v>39616</c:v>
                </c:pt>
                <c:pt idx="1986">
                  <c:v>39617</c:v>
                </c:pt>
                <c:pt idx="1987">
                  <c:v>39618</c:v>
                </c:pt>
                <c:pt idx="1988">
                  <c:v>39619</c:v>
                </c:pt>
                <c:pt idx="1989">
                  <c:v>39620</c:v>
                </c:pt>
                <c:pt idx="1990">
                  <c:v>39621</c:v>
                </c:pt>
                <c:pt idx="1991">
                  <c:v>39622</c:v>
                </c:pt>
                <c:pt idx="1992">
                  <c:v>39623</c:v>
                </c:pt>
                <c:pt idx="1993">
                  <c:v>39624</c:v>
                </c:pt>
                <c:pt idx="1994">
                  <c:v>39625</c:v>
                </c:pt>
                <c:pt idx="1995">
                  <c:v>39626</c:v>
                </c:pt>
                <c:pt idx="1996">
                  <c:v>39627</c:v>
                </c:pt>
                <c:pt idx="1997">
                  <c:v>39628</c:v>
                </c:pt>
                <c:pt idx="1998">
                  <c:v>39629</c:v>
                </c:pt>
                <c:pt idx="1999">
                  <c:v>39630</c:v>
                </c:pt>
                <c:pt idx="2000">
                  <c:v>39631</c:v>
                </c:pt>
                <c:pt idx="2001">
                  <c:v>39632</c:v>
                </c:pt>
                <c:pt idx="2002">
                  <c:v>39633</c:v>
                </c:pt>
                <c:pt idx="2003">
                  <c:v>39634</c:v>
                </c:pt>
                <c:pt idx="2004">
                  <c:v>39635</c:v>
                </c:pt>
                <c:pt idx="2005">
                  <c:v>39636</c:v>
                </c:pt>
                <c:pt idx="2006">
                  <c:v>39637</c:v>
                </c:pt>
                <c:pt idx="2007">
                  <c:v>39638</c:v>
                </c:pt>
                <c:pt idx="2008">
                  <c:v>39639</c:v>
                </c:pt>
                <c:pt idx="2009">
                  <c:v>39640</c:v>
                </c:pt>
                <c:pt idx="2010">
                  <c:v>39641</c:v>
                </c:pt>
                <c:pt idx="2011">
                  <c:v>39642</c:v>
                </c:pt>
                <c:pt idx="2012">
                  <c:v>39643</c:v>
                </c:pt>
                <c:pt idx="2013">
                  <c:v>39644</c:v>
                </c:pt>
                <c:pt idx="2014">
                  <c:v>39645</c:v>
                </c:pt>
                <c:pt idx="2015">
                  <c:v>39646</c:v>
                </c:pt>
                <c:pt idx="2016">
                  <c:v>39647</c:v>
                </c:pt>
                <c:pt idx="2017">
                  <c:v>39648</c:v>
                </c:pt>
                <c:pt idx="2018">
                  <c:v>39649</c:v>
                </c:pt>
                <c:pt idx="2019">
                  <c:v>39650</c:v>
                </c:pt>
                <c:pt idx="2020">
                  <c:v>39651</c:v>
                </c:pt>
                <c:pt idx="2021">
                  <c:v>39652</c:v>
                </c:pt>
                <c:pt idx="2022">
                  <c:v>39653</c:v>
                </c:pt>
                <c:pt idx="2023">
                  <c:v>39654</c:v>
                </c:pt>
                <c:pt idx="2024">
                  <c:v>39655</c:v>
                </c:pt>
                <c:pt idx="2025">
                  <c:v>39656</c:v>
                </c:pt>
                <c:pt idx="2026">
                  <c:v>39657</c:v>
                </c:pt>
                <c:pt idx="2027">
                  <c:v>39658</c:v>
                </c:pt>
                <c:pt idx="2028">
                  <c:v>39659</c:v>
                </c:pt>
                <c:pt idx="2029">
                  <c:v>39660</c:v>
                </c:pt>
                <c:pt idx="2030">
                  <c:v>39661</c:v>
                </c:pt>
                <c:pt idx="2031">
                  <c:v>39662</c:v>
                </c:pt>
                <c:pt idx="2032">
                  <c:v>39663</c:v>
                </c:pt>
                <c:pt idx="2033">
                  <c:v>39664</c:v>
                </c:pt>
                <c:pt idx="2034">
                  <c:v>39665</c:v>
                </c:pt>
                <c:pt idx="2035">
                  <c:v>39666</c:v>
                </c:pt>
                <c:pt idx="2036">
                  <c:v>39667</c:v>
                </c:pt>
                <c:pt idx="2037">
                  <c:v>39668</c:v>
                </c:pt>
                <c:pt idx="2038">
                  <c:v>39669</c:v>
                </c:pt>
                <c:pt idx="2039">
                  <c:v>39670</c:v>
                </c:pt>
                <c:pt idx="2040">
                  <c:v>39671</c:v>
                </c:pt>
                <c:pt idx="2041">
                  <c:v>39672</c:v>
                </c:pt>
                <c:pt idx="2042">
                  <c:v>39673</c:v>
                </c:pt>
                <c:pt idx="2043">
                  <c:v>39674</c:v>
                </c:pt>
                <c:pt idx="2044">
                  <c:v>39675</c:v>
                </c:pt>
                <c:pt idx="2045">
                  <c:v>39676</c:v>
                </c:pt>
                <c:pt idx="2046">
                  <c:v>39677</c:v>
                </c:pt>
                <c:pt idx="2047">
                  <c:v>39678</c:v>
                </c:pt>
                <c:pt idx="2048">
                  <c:v>39679</c:v>
                </c:pt>
                <c:pt idx="2049">
                  <c:v>39680</c:v>
                </c:pt>
                <c:pt idx="2050">
                  <c:v>39681</c:v>
                </c:pt>
                <c:pt idx="2051">
                  <c:v>39682</c:v>
                </c:pt>
                <c:pt idx="2052">
                  <c:v>39683</c:v>
                </c:pt>
                <c:pt idx="2053">
                  <c:v>39684</c:v>
                </c:pt>
                <c:pt idx="2054">
                  <c:v>39685</c:v>
                </c:pt>
                <c:pt idx="2055">
                  <c:v>39686</c:v>
                </c:pt>
                <c:pt idx="2056">
                  <c:v>39687</c:v>
                </c:pt>
                <c:pt idx="2057">
                  <c:v>39688</c:v>
                </c:pt>
                <c:pt idx="2058">
                  <c:v>39689</c:v>
                </c:pt>
                <c:pt idx="2059">
                  <c:v>39690</c:v>
                </c:pt>
                <c:pt idx="2060">
                  <c:v>39691</c:v>
                </c:pt>
                <c:pt idx="2061">
                  <c:v>39692</c:v>
                </c:pt>
                <c:pt idx="2062">
                  <c:v>39693</c:v>
                </c:pt>
                <c:pt idx="2063">
                  <c:v>39694</c:v>
                </c:pt>
                <c:pt idx="2064">
                  <c:v>39695</c:v>
                </c:pt>
                <c:pt idx="2065">
                  <c:v>39696</c:v>
                </c:pt>
                <c:pt idx="2066">
                  <c:v>39697</c:v>
                </c:pt>
                <c:pt idx="2067">
                  <c:v>39698</c:v>
                </c:pt>
                <c:pt idx="2068">
                  <c:v>39699</c:v>
                </c:pt>
                <c:pt idx="2069">
                  <c:v>39700</c:v>
                </c:pt>
                <c:pt idx="2070">
                  <c:v>39701</c:v>
                </c:pt>
                <c:pt idx="2071">
                  <c:v>39702</c:v>
                </c:pt>
                <c:pt idx="2072">
                  <c:v>39703</c:v>
                </c:pt>
                <c:pt idx="2073">
                  <c:v>39704</c:v>
                </c:pt>
                <c:pt idx="2074">
                  <c:v>39705</c:v>
                </c:pt>
                <c:pt idx="2075">
                  <c:v>39706</c:v>
                </c:pt>
                <c:pt idx="2076">
                  <c:v>39707</c:v>
                </c:pt>
                <c:pt idx="2077">
                  <c:v>39708</c:v>
                </c:pt>
                <c:pt idx="2078">
                  <c:v>39709</c:v>
                </c:pt>
                <c:pt idx="2079">
                  <c:v>39710</c:v>
                </c:pt>
                <c:pt idx="2080">
                  <c:v>39711</c:v>
                </c:pt>
                <c:pt idx="2081">
                  <c:v>39712</c:v>
                </c:pt>
                <c:pt idx="2082">
                  <c:v>39713</c:v>
                </c:pt>
                <c:pt idx="2083">
                  <c:v>39714</c:v>
                </c:pt>
                <c:pt idx="2084">
                  <c:v>39715</c:v>
                </c:pt>
                <c:pt idx="2085">
                  <c:v>39716</c:v>
                </c:pt>
                <c:pt idx="2086">
                  <c:v>39717</c:v>
                </c:pt>
                <c:pt idx="2087">
                  <c:v>39718</c:v>
                </c:pt>
                <c:pt idx="2088">
                  <c:v>39719</c:v>
                </c:pt>
                <c:pt idx="2089">
                  <c:v>39720</c:v>
                </c:pt>
                <c:pt idx="2090">
                  <c:v>39721</c:v>
                </c:pt>
                <c:pt idx="2091">
                  <c:v>39722</c:v>
                </c:pt>
                <c:pt idx="2092">
                  <c:v>39723</c:v>
                </c:pt>
                <c:pt idx="2093">
                  <c:v>39724</c:v>
                </c:pt>
                <c:pt idx="2094">
                  <c:v>39725</c:v>
                </c:pt>
                <c:pt idx="2095">
                  <c:v>39726</c:v>
                </c:pt>
                <c:pt idx="2096">
                  <c:v>39727</c:v>
                </c:pt>
                <c:pt idx="2097">
                  <c:v>39728</c:v>
                </c:pt>
                <c:pt idx="2098">
                  <c:v>39729</c:v>
                </c:pt>
                <c:pt idx="2099">
                  <c:v>39730</c:v>
                </c:pt>
                <c:pt idx="2100">
                  <c:v>39731</c:v>
                </c:pt>
                <c:pt idx="2101">
                  <c:v>39732</c:v>
                </c:pt>
                <c:pt idx="2102">
                  <c:v>39733</c:v>
                </c:pt>
                <c:pt idx="2103">
                  <c:v>39734</c:v>
                </c:pt>
                <c:pt idx="2104">
                  <c:v>39735</c:v>
                </c:pt>
                <c:pt idx="2105">
                  <c:v>39736</c:v>
                </c:pt>
                <c:pt idx="2106">
                  <c:v>39737</c:v>
                </c:pt>
                <c:pt idx="2107">
                  <c:v>39738</c:v>
                </c:pt>
                <c:pt idx="2108">
                  <c:v>39739</c:v>
                </c:pt>
                <c:pt idx="2109">
                  <c:v>39740</c:v>
                </c:pt>
                <c:pt idx="2110">
                  <c:v>39741</c:v>
                </c:pt>
                <c:pt idx="2111">
                  <c:v>39742</c:v>
                </c:pt>
                <c:pt idx="2112">
                  <c:v>39743</c:v>
                </c:pt>
                <c:pt idx="2113">
                  <c:v>39744</c:v>
                </c:pt>
                <c:pt idx="2114">
                  <c:v>39745</c:v>
                </c:pt>
                <c:pt idx="2115">
                  <c:v>39746</c:v>
                </c:pt>
                <c:pt idx="2116">
                  <c:v>39747</c:v>
                </c:pt>
                <c:pt idx="2117">
                  <c:v>39748</c:v>
                </c:pt>
                <c:pt idx="2118">
                  <c:v>39749</c:v>
                </c:pt>
                <c:pt idx="2119">
                  <c:v>39750</c:v>
                </c:pt>
                <c:pt idx="2120">
                  <c:v>39751</c:v>
                </c:pt>
                <c:pt idx="2121">
                  <c:v>39752</c:v>
                </c:pt>
                <c:pt idx="2122">
                  <c:v>39753</c:v>
                </c:pt>
                <c:pt idx="2123">
                  <c:v>39754</c:v>
                </c:pt>
                <c:pt idx="2124">
                  <c:v>39755</c:v>
                </c:pt>
                <c:pt idx="2125">
                  <c:v>39756</c:v>
                </c:pt>
                <c:pt idx="2126">
                  <c:v>39757</c:v>
                </c:pt>
                <c:pt idx="2127">
                  <c:v>39758</c:v>
                </c:pt>
                <c:pt idx="2128">
                  <c:v>39759</c:v>
                </c:pt>
                <c:pt idx="2129">
                  <c:v>39760</c:v>
                </c:pt>
                <c:pt idx="2130">
                  <c:v>39761</c:v>
                </c:pt>
                <c:pt idx="2131">
                  <c:v>39762</c:v>
                </c:pt>
                <c:pt idx="2132">
                  <c:v>39763</c:v>
                </c:pt>
                <c:pt idx="2133">
                  <c:v>39764</c:v>
                </c:pt>
                <c:pt idx="2134">
                  <c:v>39765</c:v>
                </c:pt>
                <c:pt idx="2135">
                  <c:v>39766</c:v>
                </c:pt>
                <c:pt idx="2136">
                  <c:v>39767</c:v>
                </c:pt>
                <c:pt idx="2137">
                  <c:v>39768</c:v>
                </c:pt>
                <c:pt idx="2138">
                  <c:v>39769</c:v>
                </c:pt>
                <c:pt idx="2139">
                  <c:v>39770</c:v>
                </c:pt>
                <c:pt idx="2140">
                  <c:v>39771</c:v>
                </c:pt>
                <c:pt idx="2141">
                  <c:v>39772</c:v>
                </c:pt>
                <c:pt idx="2142">
                  <c:v>39773</c:v>
                </c:pt>
                <c:pt idx="2143">
                  <c:v>39774</c:v>
                </c:pt>
                <c:pt idx="2144">
                  <c:v>39775</c:v>
                </c:pt>
                <c:pt idx="2145">
                  <c:v>39776</c:v>
                </c:pt>
                <c:pt idx="2146">
                  <c:v>39777</c:v>
                </c:pt>
                <c:pt idx="2147">
                  <c:v>39778</c:v>
                </c:pt>
                <c:pt idx="2148">
                  <c:v>39779</c:v>
                </c:pt>
                <c:pt idx="2149">
                  <c:v>39780</c:v>
                </c:pt>
                <c:pt idx="2150">
                  <c:v>39781</c:v>
                </c:pt>
                <c:pt idx="2151">
                  <c:v>39782</c:v>
                </c:pt>
                <c:pt idx="2152">
                  <c:v>39783</c:v>
                </c:pt>
                <c:pt idx="2153">
                  <c:v>39784</c:v>
                </c:pt>
                <c:pt idx="2154">
                  <c:v>39785</c:v>
                </c:pt>
                <c:pt idx="2155">
                  <c:v>39786</c:v>
                </c:pt>
                <c:pt idx="2156">
                  <c:v>39787</c:v>
                </c:pt>
                <c:pt idx="2157">
                  <c:v>39788</c:v>
                </c:pt>
                <c:pt idx="2158">
                  <c:v>39789</c:v>
                </c:pt>
                <c:pt idx="2159">
                  <c:v>39790</c:v>
                </c:pt>
                <c:pt idx="2160">
                  <c:v>39791</c:v>
                </c:pt>
                <c:pt idx="2161">
                  <c:v>39792</c:v>
                </c:pt>
                <c:pt idx="2162">
                  <c:v>39793</c:v>
                </c:pt>
                <c:pt idx="2163">
                  <c:v>39794</c:v>
                </c:pt>
                <c:pt idx="2164">
                  <c:v>39795</c:v>
                </c:pt>
                <c:pt idx="2165">
                  <c:v>39796</c:v>
                </c:pt>
                <c:pt idx="2166">
                  <c:v>39797</c:v>
                </c:pt>
                <c:pt idx="2167">
                  <c:v>39798</c:v>
                </c:pt>
                <c:pt idx="2168">
                  <c:v>39799</c:v>
                </c:pt>
                <c:pt idx="2169">
                  <c:v>39800</c:v>
                </c:pt>
                <c:pt idx="2170">
                  <c:v>39801</c:v>
                </c:pt>
                <c:pt idx="2171">
                  <c:v>39802</c:v>
                </c:pt>
                <c:pt idx="2172">
                  <c:v>39803</c:v>
                </c:pt>
                <c:pt idx="2173">
                  <c:v>39804</c:v>
                </c:pt>
                <c:pt idx="2174">
                  <c:v>39805</c:v>
                </c:pt>
                <c:pt idx="2175">
                  <c:v>39806</c:v>
                </c:pt>
                <c:pt idx="2176">
                  <c:v>39807</c:v>
                </c:pt>
                <c:pt idx="2177">
                  <c:v>39808</c:v>
                </c:pt>
                <c:pt idx="2178">
                  <c:v>39809</c:v>
                </c:pt>
                <c:pt idx="2179">
                  <c:v>39810</c:v>
                </c:pt>
                <c:pt idx="2180">
                  <c:v>39811</c:v>
                </c:pt>
                <c:pt idx="2181">
                  <c:v>39812</c:v>
                </c:pt>
                <c:pt idx="2182">
                  <c:v>39813</c:v>
                </c:pt>
                <c:pt idx="2183">
                  <c:v>39814</c:v>
                </c:pt>
                <c:pt idx="2184">
                  <c:v>39815</c:v>
                </c:pt>
                <c:pt idx="2185">
                  <c:v>39816</c:v>
                </c:pt>
                <c:pt idx="2186">
                  <c:v>39817</c:v>
                </c:pt>
                <c:pt idx="2187">
                  <c:v>39818</c:v>
                </c:pt>
                <c:pt idx="2188">
                  <c:v>39819</c:v>
                </c:pt>
                <c:pt idx="2189">
                  <c:v>39820</c:v>
                </c:pt>
                <c:pt idx="2190">
                  <c:v>39821</c:v>
                </c:pt>
                <c:pt idx="2191">
                  <c:v>39822</c:v>
                </c:pt>
                <c:pt idx="2192">
                  <c:v>39823</c:v>
                </c:pt>
                <c:pt idx="2193">
                  <c:v>39824</c:v>
                </c:pt>
                <c:pt idx="2194">
                  <c:v>39825</c:v>
                </c:pt>
                <c:pt idx="2195">
                  <c:v>39826</c:v>
                </c:pt>
                <c:pt idx="2196">
                  <c:v>39827</c:v>
                </c:pt>
                <c:pt idx="2197">
                  <c:v>39828</c:v>
                </c:pt>
                <c:pt idx="2198">
                  <c:v>39829</c:v>
                </c:pt>
                <c:pt idx="2199">
                  <c:v>39830</c:v>
                </c:pt>
                <c:pt idx="2200">
                  <c:v>39831</c:v>
                </c:pt>
                <c:pt idx="2201">
                  <c:v>39832</c:v>
                </c:pt>
                <c:pt idx="2202">
                  <c:v>39833</c:v>
                </c:pt>
                <c:pt idx="2203">
                  <c:v>39834</c:v>
                </c:pt>
                <c:pt idx="2204">
                  <c:v>39835</c:v>
                </c:pt>
                <c:pt idx="2205">
                  <c:v>39836</c:v>
                </c:pt>
                <c:pt idx="2206">
                  <c:v>39837</c:v>
                </c:pt>
                <c:pt idx="2207">
                  <c:v>39838</c:v>
                </c:pt>
                <c:pt idx="2208">
                  <c:v>39839</c:v>
                </c:pt>
                <c:pt idx="2209">
                  <c:v>39840</c:v>
                </c:pt>
                <c:pt idx="2210">
                  <c:v>39841</c:v>
                </c:pt>
                <c:pt idx="2211">
                  <c:v>39842</c:v>
                </c:pt>
                <c:pt idx="2212">
                  <c:v>39843</c:v>
                </c:pt>
                <c:pt idx="2213">
                  <c:v>39844</c:v>
                </c:pt>
                <c:pt idx="2214">
                  <c:v>39845</c:v>
                </c:pt>
                <c:pt idx="2215">
                  <c:v>39846</c:v>
                </c:pt>
                <c:pt idx="2216">
                  <c:v>39847</c:v>
                </c:pt>
                <c:pt idx="2217">
                  <c:v>39848</c:v>
                </c:pt>
                <c:pt idx="2218">
                  <c:v>39849</c:v>
                </c:pt>
                <c:pt idx="2219">
                  <c:v>39850</c:v>
                </c:pt>
                <c:pt idx="2220">
                  <c:v>39851</c:v>
                </c:pt>
                <c:pt idx="2221">
                  <c:v>39852</c:v>
                </c:pt>
                <c:pt idx="2222">
                  <c:v>39853</c:v>
                </c:pt>
                <c:pt idx="2223">
                  <c:v>39854</c:v>
                </c:pt>
                <c:pt idx="2224">
                  <c:v>39855</c:v>
                </c:pt>
                <c:pt idx="2225">
                  <c:v>39856</c:v>
                </c:pt>
                <c:pt idx="2226">
                  <c:v>39857</c:v>
                </c:pt>
                <c:pt idx="2227">
                  <c:v>39858</c:v>
                </c:pt>
                <c:pt idx="2228">
                  <c:v>39859</c:v>
                </c:pt>
                <c:pt idx="2229">
                  <c:v>39860</c:v>
                </c:pt>
                <c:pt idx="2230">
                  <c:v>39861</c:v>
                </c:pt>
                <c:pt idx="2231">
                  <c:v>39862</c:v>
                </c:pt>
                <c:pt idx="2232">
                  <c:v>39863</c:v>
                </c:pt>
                <c:pt idx="2233">
                  <c:v>39864</c:v>
                </c:pt>
                <c:pt idx="2234">
                  <c:v>39865</c:v>
                </c:pt>
                <c:pt idx="2235">
                  <c:v>39866</c:v>
                </c:pt>
                <c:pt idx="2236">
                  <c:v>39867</c:v>
                </c:pt>
                <c:pt idx="2237">
                  <c:v>39868</c:v>
                </c:pt>
                <c:pt idx="2238">
                  <c:v>39869</c:v>
                </c:pt>
                <c:pt idx="2239">
                  <c:v>39870</c:v>
                </c:pt>
                <c:pt idx="2240">
                  <c:v>39871</c:v>
                </c:pt>
                <c:pt idx="2241">
                  <c:v>39872</c:v>
                </c:pt>
                <c:pt idx="2242">
                  <c:v>39873</c:v>
                </c:pt>
                <c:pt idx="2243">
                  <c:v>39874</c:v>
                </c:pt>
                <c:pt idx="2244">
                  <c:v>39875</c:v>
                </c:pt>
                <c:pt idx="2245">
                  <c:v>39876</c:v>
                </c:pt>
                <c:pt idx="2246">
                  <c:v>39877</c:v>
                </c:pt>
                <c:pt idx="2247">
                  <c:v>39878</c:v>
                </c:pt>
                <c:pt idx="2248">
                  <c:v>39879</c:v>
                </c:pt>
                <c:pt idx="2249">
                  <c:v>39880</c:v>
                </c:pt>
                <c:pt idx="2250">
                  <c:v>39881</c:v>
                </c:pt>
                <c:pt idx="2251">
                  <c:v>39882</c:v>
                </c:pt>
                <c:pt idx="2252">
                  <c:v>39883</c:v>
                </c:pt>
                <c:pt idx="2253">
                  <c:v>39884</c:v>
                </c:pt>
                <c:pt idx="2254">
                  <c:v>39885</c:v>
                </c:pt>
                <c:pt idx="2255">
                  <c:v>39886</c:v>
                </c:pt>
                <c:pt idx="2256">
                  <c:v>39887</c:v>
                </c:pt>
                <c:pt idx="2257">
                  <c:v>39888</c:v>
                </c:pt>
                <c:pt idx="2258">
                  <c:v>39889</c:v>
                </c:pt>
                <c:pt idx="2259">
                  <c:v>39890</c:v>
                </c:pt>
                <c:pt idx="2260">
                  <c:v>39891</c:v>
                </c:pt>
                <c:pt idx="2261">
                  <c:v>39892</c:v>
                </c:pt>
                <c:pt idx="2262">
                  <c:v>39893</c:v>
                </c:pt>
                <c:pt idx="2263">
                  <c:v>39894</c:v>
                </c:pt>
                <c:pt idx="2264">
                  <c:v>39895</c:v>
                </c:pt>
                <c:pt idx="2265">
                  <c:v>39896</c:v>
                </c:pt>
                <c:pt idx="2266">
                  <c:v>39897</c:v>
                </c:pt>
                <c:pt idx="2267">
                  <c:v>39898</c:v>
                </c:pt>
                <c:pt idx="2268">
                  <c:v>39899</c:v>
                </c:pt>
                <c:pt idx="2269">
                  <c:v>39900</c:v>
                </c:pt>
                <c:pt idx="2270">
                  <c:v>39901</c:v>
                </c:pt>
                <c:pt idx="2271">
                  <c:v>39902</c:v>
                </c:pt>
                <c:pt idx="2272">
                  <c:v>39903</c:v>
                </c:pt>
                <c:pt idx="2273">
                  <c:v>39904</c:v>
                </c:pt>
                <c:pt idx="2274">
                  <c:v>39905</c:v>
                </c:pt>
                <c:pt idx="2275">
                  <c:v>39906</c:v>
                </c:pt>
                <c:pt idx="2276">
                  <c:v>39907</c:v>
                </c:pt>
                <c:pt idx="2277">
                  <c:v>39908</c:v>
                </c:pt>
                <c:pt idx="2278">
                  <c:v>39909</c:v>
                </c:pt>
                <c:pt idx="2279">
                  <c:v>39910</c:v>
                </c:pt>
                <c:pt idx="2280">
                  <c:v>39911</c:v>
                </c:pt>
                <c:pt idx="2281">
                  <c:v>39912</c:v>
                </c:pt>
                <c:pt idx="2282">
                  <c:v>39913</c:v>
                </c:pt>
                <c:pt idx="2283">
                  <c:v>39914</c:v>
                </c:pt>
                <c:pt idx="2284">
                  <c:v>39915</c:v>
                </c:pt>
                <c:pt idx="2285">
                  <c:v>39916</c:v>
                </c:pt>
                <c:pt idx="2286">
                  <c:v>39917</c:v>
                </c:pt>
                <c:pt idx="2287">
                  <c:v>39918</c:v>
                </c:pt>
                <c:pt idx="2288">
                  <c:v>39919</c:v>
                </c:pt>
                <c:pt idx="2289">
                  <c:v>39920</c:v>
                </c:pt>
                <c:pt idx="2290">
                  <c:v>39921</c:v>
                </c:pt>
                <c:pt idx="2291">
                  <c:v>39922</c:v>
                </c:pt>
                <c:pt idx="2292">
                  <c:v>39923</c:v>
                </c:pt>
                <c:pt idx="2293">
                  <c:v>39924</c:v>
                </c:pt>
                <c:pt idx="2294">
                  <c:v>39925</c:v>
                </c:pt>
                <c:pt idx="2295">
                  <c:v>39926</c:v>
                </c:pt>
                <c:pt idx="2296">
                  <c:v>39927</c:v>
                </c:pt>
                <c:pt idx="2297">
                  <c:v>39928</c:v>
                </c:pt>
                <c:pt idx="2298">
                  <c:v>39929</c:v>
                </c:pt>
                <c:pt idx="2299">
                  <c:v>39930</c:v>
                </c:pt>
                <c:pt idx="2300">
                  <c:v>39931</c:v>
                </c:pt>
                <c:pt idx="2301">
                  <c:v>39932</c:v>
                </c:pt>
                <c:pt idx="2302">
                  <c:v>39933</c:v>
                </c:pt>
                <c:pt idx="2303">
                  <c:v>39934</c:v>
                </c:pt>
                <c:pt idx="2304">
                  <c:v>39935</c:v>
                </c:pt>
                <c:pt idx="2305">
                  <c:v>39936</c:v>
                </c:pt>
                <c:pt idx="2306">
                  <c:v>39937</c:v>
                </c:pt>
                <c:pt idx="2307">
                  <c:v>39938</c:v>
                </c:pt>
                <c:pt idx="2308">
                  <c:v>39939</c:v>
                </c:pt>
                <c:pt idx="2309">
                  <c:v>39940</c:v>
                </c:pt>
                <c:pt idx="2310">
                  <c:v>39941</c:v>
                </c:pt>
                <c:pt idx="2311">
                  <c:v>39942</c:v>
                </c:pt>
                <c:pt idx="2312">
                  <c:v>39943</c:v>
                </c:pt>
                <c:pt idx="2313">
                  <c:v>39944</c:v>
                </c:pt>
                <c:pt idx="2314">
                  <c:v>39945</c:v>
                </c:pt>
                <c:pt idx="2315">
                  <c:v>39946</c:v>
                </c:pt>
                <c:pt idx="2316">
                  <c:v>39947</c:v>
                </c:pt>
                <c:pt idx="2317">
                  <c:v>39948</c:v>
                </c:pt>
                <c:pt idx="2318">
                  <c:v>39949</c:v>
                </c:pt>
                <c:pt idx="2319">
                  <c:v>39950</c:v>
                </c:pt>
                <c:pt idx="2320">
                  <c:v>39951</c:v>
                </c:pt>
                <c:pt idx="2321">
                  <c:v>39952</c:v>
                </c:pt>
                <c:pt idx="2322">
                  <c:v>39953</c:v>
                </c:pt>
                <c:pt idx="2323">
                  <c:v>39954</c:v>
                </c:pt>
                <c:pt idx="2324">
                  <c:v>39955</c:v>
                </c:pt>
                <c:pt idx="2325">
                  <c:v>39956</c:v>
                </c:pt>
                <c:pt idx="2326">
                  <c:v>39957</c:v>
                </c:pt>
                <c:pt idx="2327">
                  <c:v>39958</c:v>
                </c:pt>
                <c:pt idx="2328">
                  <c:v>39959</c:v>
                </c:pt>
                <c:pt idx="2329">
                  <c:v>39960</c:v>
                </c:pt>
                <c:pt idx="2330">
                  <c:v>39961</c:v>
                </c:pt>
                <c:pt idx="2331">
                  <c:v>39962</c:v>
                </c:pt>
                <c:pt idx="2332">
                  <c:v>39963</c:v>
                </c:pt>
                <c:pt idx="2333">
                  <c:v>39964</c:v>
                </c:pt>
                <c:pt idx="2334">
                  <c:v>39965</c:v>
                </c:pt>
                <c:pt idx="2335">
                  <c:v>39966</c:v>
                </c:pt>
                <c:pt idx="2336">
                  <c:v>39967</c:v>
                </c:pt>
                <c:pt idx="2337">
                  <c:v>39968</c:v>
                </c:pt>
                <c:pt idx="2338">
                  <c:v>39969</c:v>
                </c:pt>
                <c:pt idx="2339">
                  <c:v>39970</c:v>
                </c:pt>
                <c:pt idx="2340">
                  <c:v>39971</c:v>
                </c:pt>
                <c:pt idx="2341">
                  <c:v>39972</c:v>
                </c:pt>
                <c:pt idx="2342">
                  <c:v>39973</c:v>
                </c:pt>
                <c:pt idx="2343">
                  <c:v>39974</c:v>
                </c:pt>
                <c:pt idx="2344">
                  <c:v>39975</c:v>
                </c:pt>
                <c:pt idx="2345">
                  <c:v>39976</c:v>
                </c:pt>
                <c:pt idx="2346">
                  <c:v>39977</c:v>
                </c:pt>
                <c:pt idx="2347">
                  <c:v>39978</c:v>
                </c:pt>
                <c:pt idx="2348">
                  <c:v>39979</c:v>
                </c:pt>
                <c:pt idx="2349">
                  <c:v>39980</c:v>
                </c:pt>
                <c:pt idx="2350">
                  <c:v>39981</c:v>
                </c:pt>
                <c:pt idx="2351">
                  <c:v>39982</c:v>
                </c:pt>
                <c:pt idx="2352">
                  <c:v>39983</c:v>
                </c:pt>
                <c:pt idx="2353">
                  <c:v>39984</c:v>
                </c:pt>
                <c:pt idx="2354">
                  <c:v>39985</c:v>
                </c:pt>
                <c:pt idx="2355">
                  <c:v>39986</c:v>
                </c:pt>
                <c:pt idx="2356">
                  <c:v>39987</c:v>
                </c:pt>
                <c:pt idx="2357">
                  <c:v>39988</c:v>
                </c:pt>
                <c:pt idx="2358">
                  <c:v>39989</c:v>
                </c:pt>
                <c:pt idx="2359">
                  <c:v>39990</c:v>
                </c:pt>
                <c:pt idx="2360">
                  <c:v>39991</c:v>
                </c:pt>
                <c:pt idx="2361">
                  <c:v>39992</c:v>
                </c:pt>
                <c:pt idx="2362">
                  <c:v>39993</c:v>
                </c:pt>
                <c:pt idx="2363">
                  <c:v>39994</c:v>
                </c:pt>
                <c:pt idx="2364">
                  <c:v>39995</c:v>
                </c:pt>
                <c:pt idx="2365">
                  <c:v>39996</c:v>
                </c:pt>
                <c:pt idx="2366">
                  <c:v>39997</c:v>
                </c:pt>
                <c:pt idx="2367">
                  <c:v>39998</c:v>
                </c:pt>
                <c:pt idx="2368">
                  <c:v>39999</c:v>
                </c:pt>
                <c:pt idx="2369">
                  <c:v>40000</c:v>
                </c:pt>
                <c:pt idx="2370">
                  <c:v>40001</c:v>
                </c:pt>
                <c:pt idx="2371">
                  <c:v>40002</c:v>
                </c:pt>
                <c:pt idx="2372">
                  <c:v>40003</c:v>
                </c:pt>
                <c:pt idx="2373">
                  <c:v>40004</c:v>
                </c:pt>
                <c:pt idx="2374">
                  <c:v>40005</c:v>
                </c:pt>
                <c:pt idx="2375">
                  <c:v>40006</c:v>
                </c:pt>
                <c:pt idx="2376">
                  <c:v>40007</c:v>
                </c:pt>
                <c:pt idx="2377">
                  <c:v>40008</c:v>
                </c:pt>
                <c:pt idx="2378">
                  <c:v>40009</c:v>
                </c:pt>
                <c:pt idx="2379">
                  <c:v>40010</c:v>
                </c:pt>
                <c:pt idx="2380">
                  <c:v>40011</c:v>
                </c:pt>
                <c:pt idx="2381">
                  <c:v>40012</c:v>
                </c:pt>
                <c:pt idx="2382">
                  <c:v>40013</c:v>
                </c:pt>
                <c:pt idx="2383">
                  <c:v>40014</c:v>
                </c:pt>
                <c:pt idx="2384">
                  <c:v>40015</c:v>
                </c:pt>
                <c:pt idx="2385">
                  <c:v>40016</c:v>
                </c:pt>
                <c:pt idx="2386">
                  <c:v>40017</c:v>
                </c:pt>
                <c:pt idx="2387">
                  <c:v>40018</c:v>
                </c:pt>
                <c:pt idx="2388">
                  <c:v>40019</c:v>
                </c:pt>
                <c:pt idx="2389">
                  <c:v>40020</c:v>
                </c:pt>
                <c:pt idx="2390">
                  <c:v>40021</c:v>
                </c:pt>
                <c:pt idx="2391">
                  <c:v>40022</c:v>
                </c:pt>
                <c:pt idx="2392">
                  <c:v>40023</c:v>
                </c:pt>
                <c:pt idx="2393">
                  <c:v>40024</c:v>
                </c:pt>
                <c:pt idx="2394">
                  <c:v>40025</c:v>
                </c:pt>
                <c:pt idx="2395">
                  <c:v>40026</c:v>
                </c:pt>
                <c:pt idx="2396">
                  <c:v>40027</c:v>
                </c:pt>
                <c:pt idx="2397">
                  <c:v>40028</c:v>
                </c:pt>
                <c:pt idx="2398">
                  <c:v>40029</c:v>
                </c:pt>
                <c:pt idx="2399">
                  <c:v>40030</c:v>
                </c:pt>
                <c:pt idx="2400">
                  <c:v>40031</c:v>
                </c:pt>
                <c:pt idx="2401">
                  <c:v>40032</c:v>
                </c:pt>
                <c:pt idx="2402">
                  <c:v>40033</c:v>
                </c:pt>
                <c:pt idx="2403">
                  <c:v>40034</c:v>
                </c:pt>
                <c:pt idx="2404">
                  <c:v>40035</c:v>
                </c:pt>
                <c:pt idx="2405">
                  <c:v>40036</c:v>
                </c:pt>
                <c:pt idx="2406">
                  <c:v>40037</c:v>
                </c:pt>
                <c:pt idx="2407">
                  <c:v>40038</c:v>
                </c:pt>
                <c:pt idx="2408">
                  <c:v>40039</c:v>
                </c:pt>
                <c:pt idx="2409">
                  <c:v>40040</c:v>
                </c:pt>
                <c:pt idx="2410">
                  <c:v>40041</c:v>
                </c:pt>
                <c:pt idx="2411">
                  <c:v>40042</c:v>
                </c:pt>
                <c:pt idx="2412">
                  <c:v>40043</c:v>
                </c:pt>
                <c:pt idx="2413">
                  <c:v>40044</c:v>
                </c:pt>
                <c:pt idx="2414">
                  <c:v>40045</c:v>
                </c:pt>
                <c:pt idx="2415">
                  <c:v>40046</c:v>
                </c:pt>
                <c:pt idx="2416">
                  <c:v>40047</c:v>
                </c:pt>
                <c:pt idx="2417">
                  <c:v>40048</c:v>
                </c:pt>
                <c:pt idx="2418">
                  <c:v>40049</c:v>
                </c:pt>
                <c:pt idx="2419">
                  <c:v>40050</c:v>
                </c:pt>
                <c:pt idx="2420">
                  <c:v>40051</c:v>
                </c:pt>
                <c:pt idx="2421">
                  <c:v>40052</c:v>
                </c:pt>
                <c:pt idx="2422">
                  <c:v>40053</c:v>
                </c:pt>
                <c:pt idx="2423">
                  <c:v>40054</c:v>
                </c:pt>
                <c:pt idx="2424">
                  <c:v>40055</c:v>
                </c:pt>
                <c:pt idx="2425">
                  <c:v>40056</c:v>
                </c:pt>
                <c:pt idx="2426">
                  <c:v>40057</c:v>
                </c:pt>
                <c:pt idx="2427">
                  <c:v>40058</c:v>
                </c:pt>
                <c:pt idx="2428">
                  <c:v>40059</c:v>
                </c:pt>
                <c:pt idx="2429">
                  <c:v>40060</c:v>
                </c:pt>
                <c:pt idx="2430">
                  <c:v>40061</c:v>
                </c:pt>
                <c:pt idx="2431">
                  <c:v>40062</c:v>
                </c:pt>
                <c:pt idx="2432">
                  <c:v>40063</c:v>
                </c:pt>
                <c:pt idx="2433">
                  <c:v>40064</c:v>
                </c:pt>
                <c:pt idx="2434">
                  <c:v>40065</c:v>
                </c:pt>
                <c:pt idx="2435">
                  <c:v>40066</c:v>
                </c:pt>
                <c:pt idx="2436">
                  <c:v>40067</c:v>
                </c:pt>
                <c:pt idx="2437">
                  <c:v>40068</c:v>
                </c:pt>
                <c:pt idx="2438">
                  <c:v>40069</c:v>
                </c:pt>
                <c:pt idx="2439">
                  <c:v>40070</c:v>
                </c:pt>
                <c:pt idx="2440">
                  <c:v>40071</c:v>
                </c:pt>
                <c:pt idx="2441">
                  <c:v>40072</c:v>
                </c:pt>
                <c:pt idx="2442">
                  <c:v>40073</c:v>
                </c:pt>
                <c:pt idx="2443">
                  <c:v>40074</c:v>
                </c:pt>
                <c:pt idx="2444">
                  <c:v>40075</c:v>
                </c:pt>
                <c:pt idx="2445">
                  <c:v>40076</c:v>
                </c:pt>
                <c:pt idx="2446">
                  <c:v>40077</c:v>
                </c:pt>
                <c:pt idx="2447">
                  <c:v>40078</c:v>
                </c:pt>
                <c:pt idx="2448">
                  <c:v>40079</c:v>
                </c:pt>
                <c:pt idx="2449">
                  <c:v>40080</c:v>
                </c:pt>
                <c:pt idx="2450">
                  <c:v>40081</c:v>
                </c:pt>
                <c:pt idx="2451">
                  <c:v>40082</c:v>
                </c:pt>
                <c:pt idx="2452">
                  <c:v>40083</c:v>
                </c:pt>
                <c:pt idx="2453">
                  <c:v>40084</c:v>
                </c:pt>
                <c:pt idx="2454">
                  <c:v>40085</c:v>
                </c:pt>
                <c:pt idx="2455">
                  <c:v>40086</c:v>
                </c:pt>
                <c:pt idx="2456">
                  <c:v>40087</c:v>
                </c:pt>
                <c:pt idx="2457">
                  <c:v>40088</c:v>
                </c:pt>
                <c:pt idx="2458">
                  <c:v>40089</c:v>
                </c:pt>
                <c:pt idx="2459">
                  <c:v>40090</c:v>
                </c:pt>
                <c:pt idx="2460">
                  <c:v>40091</c:v>
                </c:pt>
                <c:pt idx="2461">
                  <c:v>40092</c:v>
                </c:pt>
                <c:pt idx="2462">
                  <c:v>40093</c:v>
                </c:pt>
                <c:pt idx="2463">
                  <c:v>40094</c:v>
                </c:pt>
                <c:pt idx="2464">
                  <c:v>40095</c:v>
                </c:pt>
                <c:pt idx="2465">
                  <c:v>40096</c:v>
                </c:pt>
                <c:pt idx="2466">
                  <c:v>40097</c:v>
                </c:pt>
                <c:pt idx="2467">
                  <c:v>40098</c:v>
                </c:pt>
                <c:pt idx="2468">
                  <c:v>40099</c:v>
                </c:pt>
                <c:pt idx="2469">
                  <c:v>40100</c:v>
                </c:pt>
                <c:pt idx="2470">
                  <c:v>40101</c:v>
                </c:pt>
                <c:pt idx="2471">
                  <c:v>40102</c:v>
                </c:pt>
                <c:pt idx="2472">
                  <c:v>40103</c:v>
                </c:pt>
                <c:pt idx="2473">
                  <c:v>40104</c:v>
                </c:pt>
                <c:pt idx="2474">
                  <c:v>40105</c:v>
                </c:pt>
                <c:pt idx="2475">
                  <c:v>40106</c:v>
                </c:pt>
                <c:pt idx="2476">
                  <c:v>40107</c:v>
                </c:pt>
                <c:pt idx="2477">
                  <c:v>40108</c:v>
                </c:pt>
                <c:pt idx="2478">
                  <c:v>40109</c:v>
                </c:pt>
                <c:pt idx="2479">
                  <c:v>40110</c:v>
                </c:pt>
                <c:pt idx="2480">
                  <c:v>40111</c:v>
                </c:pt>
                <c:pt idx="2481">
                  <c:v>40112</c:v>
                </c:pt>
                <c:pt idx="2482">
                  <c:v>40113</c:v>
                </c:pt>
                <c:pt idx="2483">
                  <c:v>40114</c:v>
                </c:pt>
                <c:pt idx="2484">
                  <c:v>40115</c:v>
                </c:pt>
                <c:pt idx="2485">
                  <c:v>40116</c:v>
                </c:pt>
                <c:pt idx="2486">
                  <c:v>40117</c:v>
                </c:pt>
                <c:pt idx="2487">
                  <c:v>40118</c:v>
                </c:pt>
                <c:pt idx="2488">
                  <c:v>40119</c:v>
                </c:pt>
                <c:pt idx="2489">
                  <c:v>40120</c:v>
                </c:pt>
                <c:pt idx="2490">
                  <c:v>40121</c:v>
                </c:pt>
                <c:pt idx="2491">
                  <c:v>40122</c:v>
                </c:pt>
                <c:pt idx="2492">
                  <c:v>40123</c:v>
                </c:pt>
                <c:pt idx="2493">
                  <c:v>40124</c:v>
                </c:pt>
                <c:pt idx="2494">
                  <c:v>40125</c:v>
                </c:pt>
                <c:pt idx="2495">
                  <c:v>40126</c:v>
                </c:pt>
                <c:pt idx="2496">
                  <c:v>40127</c:v>
                </c:pt>
                <c:pt idx="2497">
                  <c:v>40128</c:v>
                </c:pt>
                <c:pt idx="2498">
                  <c:v>40129</c:v>
                </c:pt>
                <c:pt idx="2499">
                  <c:v>40130</c:v>
                </c:pt>
                <c:pt idx="2500">
                  <c:v>40131</c:v>
                </c:pt>
                <c:pt idx="2501">
                  <c:v>40132</c:v>
                </c:pt>
                <c:pt idx="2502">
                  <c:v>40133</c:v>
                </c:pt>
                <c:pt idx="2503">
                  <c:v>40134</c:v>
                </c:pt>
                <c:pt idx="2504">
                  <c:v>40135</c:v>
                </c:pt>
                <c:pt idx="2505">
                  <c:v>40136</c:v>
                </c:pt>
                <c:pt idx="2506">
                  <c:v>40137</c:v>
                </c:pt>
                <c:pt idx="2507">
                  <c:v>40138</c:v>
                </c:pt>
                <c:pt idx="2508">
                  <c:v>40139</c:v>
                </c:pt>
                <c:pt idx="2509">
                  <c:v>40140</c:v>
                </c:pt>
                <c:pt idx="2510">
                  <c:v>40141</c:v>
                </c:pt>
                <c:pt idx="2511">
                  <c:v>40142</c:v>
                </c:pt>
                <c:pt idx="2512">
                  <c:v>40143</c:v>
                </c:pt>
                <c:pt idx="2513">
                  <c:v>40144</c:v>
                </c:pt>
                <c:pt idx="2514">
                  <c:v>40145</c:v>
                </c:pt>
                <c:pt idx="2515">
                  <c:v>40146</c:v>
                </c:pt>
                <c:pt idx="2516">
                  <c:v>40147</c:v>
                </c:pt>
                <c:pt idx="2517">
                  <c:v>40148</c:v>
                </c:pt>
                <c:pt idx="2518">
                  <c:v>40149</c:v>
                </c:pt>
                <c:pt idx="2519">
                  <c:v>40150</c:v>
                </c:pt>
                <c:pt idx="2520">
                  <c:v>40151</c:v>
                </c:pt>
                <c:pt idx="2521">
                  <c:v>40152</c:v>
                </c:pt>
                <c:pt idx="2522">
                  <c:v>40153</c:v>
                </c:pt>
                <c:pt idx="2523">
                  <c:v>40154</c:v>
                </c:pt>
                <c:pt idx="2524">
                  <c:v>40155</c:v>
                </c:pt>
                <c:pt idx="2525">
                  <c:v>40156</c:v>
                </c:pt>
                <c:pt idx="2526">
                  <c:v>40157</c:v>
                </c:pt>
                <c:pt idx="2527">
                  <c:v>40158</c:v>
                </c:pt>
                <c:pt idx="2528">
                  <c:v>40159</c:v>
                </c:pt>
                <c:pt idx="2529">
                  <c:v>40160</c:v>
                </c:pt>
                <c:pt idx="2530">
                  <c:v>40161</c:v>
                </c:pt>
                <c:pt idx="2531">
                  <c:v>40162</c:v>
                </c:pt>
                <c:pt idx="2532">
                  <c:v>40163</c:v>
                </c:pt>
                <c:pt idx="2533">
                  <c:v>40164</c:v>
                </c:pt>
                <c:pt idx="2534">
                  <c:v>40165</c:v>
                </c:pt>
                <c:pt idx="2535">
                  <c:v>40166</c:v>
                </c:pt>
                <c:pt idx="2536">
                  <c:v>40167</c:v>
                </c:pt>
                <c:pt idx="2537">
                  <c:v>40168</c:v>
                </c:pt>
                <c:pt idx="2538">
                  <c:v>40169</c:v>
                </c:pt>
                <c:pt idx="2539">
                  <c:v>40170</c:v>
                </c:pt>
                <c:pt idx="2540">
                  <c:v>40171</c:v>
                </c:pt>
                <c:pt idx="2541">
                  <c:v>40172</c:v>
                </c:pt>
                <c:pt idx="2542">
                  <c:v>40173</c:v>
                </c:pt>
                <c:pt idx="2543">
                  <c:v>40174</c:v>
                </c:pt>
                <c:pt idx="2544">
                  <c:v>40175</c:v>
                </c:pt>
                <c:pt idx="2545">
                  <c:v>40176</c:v>
                </c:pt>
                <c:pt idx="2546">
                  <c:v>40177</c:v>
                </c:pt>
                <c:pt idx="2547">
                  <c:v>40178</c:v>
                </c:pt>
                <c:pt idx="2548">
                  <c:v>40179</c:v>
                </c:pt>
                <c:pt idx="2549">
                  <c:v>40180</c:v>
                </c:pt>
                <c:pt idx="2550">
                  <c:v>40181</c:v>
                </c:pt>
                <c:pt idx="2551">
                  <c:v>40182</c:v>
                </c:pt>
                <c:pt idx="2552">
                  <c:v>40183</c:v>
                </c:pt>
                <c:pt idx="2553">
                  <c:v>40184</c:v>
                </c:pt>
                <c:pt idx="2554">
                  <c:v>40185</c:v>
                </c:pt>
                <c:pt idx="2555">
                  <c:v>40186</c:v>
                </c:pt>
                <c:pt idx="2556">
                  <c:v>40187</c:v>
                </c:pt>
                <c:pt idx="2557">
                  <c:v>40188</c:v>
                </c:pt>
                <c:pt idx="2558">
                  <c:v>40189</c:v>
                </c:pt>
                <c:pt idx="2559">
                  <c:v>40190</c:v>
                </c:pt>
                <c:pt idx="2560">
                  <c:v>40191</c:v>
                </c:pt>
                <c:pt idx="2561">
                  <c:v>40192</c:v>
                </c:pt>
                <c:pt idx="2562">
                  <c:v>40193</c:v>
                </c:pt>
                <c:pt idx="2563">
                  <c:v>40194</c:v>
                </c:pt>
                <c:pt idx="2564">
                  <c:v>40195</c:v>
                </c:pt>
                <c:pt idx="2565">
                  <c:v>40196</c:v>
                </c:pt>
                <c:pt idx="2566">
                  <c:v>40197</c:v>
                </c:pt>
                <c:pt idx="2567">
                  <c:v>40198</c:v>
                </c:pt>
                <c:pt idx="2568">
                  <c:v>40199</c:v>
                </c:pt>
                <c:pt idx="2569">
                  <c:v>40200</c:v>
                </c:pt>
                <c:pt idx="2570">
                  <c:v>40201</c:v>
                </c:pt>
                <c:pt idx="2571">
                  <c:v>40202</c:v>
                </c:pt>
                <c:pt idx="2572">
                  <c:v>40203</c:v>
                </c:pt>
                <c:pt idx="2573">
                  <c:v>40204</c:v>
                </c:pt>
                <c:pt idx="2574">
                  <c:v>40205</c:v>
                </c:pt>
                <c:pt idx="2575">
                  <c:v>40206</c:v>
                </c:pt>
                <c:pt idx="2576">
                  <c:v>40207</c:v>
                </c:pt>
                <c:pt idx="2577">
                  <c:v>40208</c:v>
                </c:pt>
                <c:pt idx="2578">
                  <c:v>40209</c:v>
                </c:pt>
                <c:pt idx="2579">
                  <c:v>40210</c:v>
                </c:pt>
                <c:pt idx="2580">
                  <c:v>40211</c:v>
                </c:pt>
                <c:pt idx="2581">
                  <c:v>40212</c:v>
                </c:pt>
                <c:pt idx="2582">
                  <c:v>40213</c:v>
                </c:pt>
                <c:pt idx="2583">
                  <c:v>40214</c:v>
                </c:pt>
                <c:pt idx="2584">
                  <c:v>40215</c:v>
                </c:pt>
                <c:pt idx="2585">
                  <c:v>40216</c:v>
                </c:pt>
                <c:pt idx="2586">
                  <c:v>40217</c:v>
                </c:pt>
                <c:pt idx="2587">
                  <c:v>40218</c:v>
                </c:pt>
                <c:pt idx="2588">
                  <c:v>40219</c:v>
                </c:pt>
                <c:pt idx="2589">
                  <c:v>40220</c:v>
                </c:pt>
                <c:pt idx="2590">
                  <c:v>40221</c:v>
                </c:pt>
                <c:pt idx="2591">
                  <c:v>40222</c:v>
                </c:pt>
                <c:pt idx="2592">
                  <c:v>40223</c:v>
                </c:pt>
                <c:pt idx="2593">
                  <c:v>40224</c:v>
                </c:pt>
                <c:pt idx="2594">
                  <c:v>40225</c:v>
                </c:pt>
                <c:pt idx="2595">
                  <c:v>40226</c:v>
                </c:pt>
                <c:pt idx="2596">
                  <c:v>40227</c:v>
                </c:pt>
                <c:pt idx="2597">
                  <c:v>40228</c:v>
                </c:pt>
                <c:pt idx="2598">
                  <c:v>40229</c:v>
                </c:pt>
                <c:pt idx="2599">
                  <c:v>40230</c:v>
                </c:pt>
                <c:pt idx="2600">
                  <c:v>40231</c:v>
                </c:pt>
                <c:pt idx="2601">
                  <c:v>40232</c:v>
                </c:pt>
                <c:pt idx="2602">
                  <c:v>40233</c:v>
                </c:pt>
                <c:pt idx="2603">
                  <c:v>40234</c:v>
                </c:pt>
                <c:pt idx="2604">
                  <c:v>40235</c:v>
                </c:pt>
                <c:pt idx="2605">
                  <c:v>40236</c:v>
                </c:pt>
                <c:pt idx="2606">
                  <c:v>40237</c:v>
                </c:pt>
                <c:pt idx="2607">
                  <c:v>40238</c:v>
                </c:pt>
                <c:pt idx="2608">
                  <c:v>40239</c:v>
                </c:pt>
                <c:pt idx="2609">
                  <c:v>40240</c:v>
                </c:pt>
                <c:pt idx="2610">
                  <c:v>40241</c:v>
                </c:pt>
                <c:pt idx="2611">
                  <c:v>40242</c:v>
                </c:pt>
                <c:pt idx="2612">
                  <c:v>40243</c:v>
                </c:pt>
                <c:pt idx="2613">
                  <c:v>40244</c:v>
                </c:pt>
                <c:pt idx="2614">
                  <c:v>40245</c:v>
                </c:pt>
                <c:pt idx="2615">
                  <c:v>40246</c:v>
                </c:pt>
                <c:pt idx="2616">
                  <c:v>40247</c:v>
                </c:pt>
                <c:pt idx="2617">
                  <c:v>40248</c:v>
                </c:pt>
                <c:pt idx="2618">
                  <c:v>40249</c:v>
                </c:pt>
                <c:pt idx="2619">
                  <c:v>40250</c:v>
                </c:pt>
                <c:pt idx="2620">
                  <c:v>40251</c:v>
                </c:pt>
                <c:pt idx="2621">
                  <c:v>40252</c:v>
                </c:pt>
                <c:pt idx="2622">
                  <c:v>40253</c:v>
                </c:pt>
                <c:pt idx="2623">
                  <c:v>40254</c:v>
                </c:pt>
                <c:pt idx="2624">
                  <c:v>40255</c:v>
                </c:pt>
                <c:pt idx="2625">
                  <c:v>40256</c:v>
                </c:pt>
                <c:pt idx="2626">
                  <c:v>40257</c:v>
                </c:pt>
                <c:pt idx="2627">
                  <c:v>40258</c:v>
                </c:pt>
                <c:pt idx="2628">
                  <c:v>40259</c:v>
                </c:pt>
                <c:pt idx="2629">
                  <c:v>40260</c:v>
                </c:pt>
                <c:pt idx="2630">
                  <c:v>40261</c:v>
                </c:pt>
                <c:pt idx="2631">
                  <c:v>40262</c:v>
                </c:pt>
                <c:pt idx="2632">
                  <c:v>40263</c:v>
                </c:pt>
                <c:pt idx="2633">
                  <c:v>40264</c:v>
                </c:pt>
                <c:pt idx="2634">
                  <c:v>40265</c:v>
                </c:pt>
                <c:pt idx="2635">
                  <c:v>40266</c:v>
                </c:pt>
                <c:pt idx="2636">
                  <c:v>40267</c:v>
                </c:pt>
                <c:pt idx="2637">
                  <c:v>40268</c:v>
                </c:pt>
                <c:pt idx="2638">
                  <c:v>40269</c:v>
                </c:pt>
                <c:pt idx="2639">
                  <c:v>40270</c:v>
                </c:pt>
                <c:pt idx="2640">
                  <c:v>40271</c:v>
                </c:pt>
                <c:pt idx="2641">
                  <c:v>40272</c:v>
                </c:pt>
                <c:pt idx="2642">
                  <c:v>40273</c:v>
                </c:pt>
                <c:pt idx="2643">
                  <c:v>40274</c:v>
                </c:pt>
                <c:pt idx="2644">
                  <c:v>40275</c:v>
                </c:pt>
                <c:pt idx="2645">
                  <c:v>40276</c:v>
                </c:pt>
                <c:pt idx="2646">
                  <c:v>40277</c:v>
                </c:pt>
                <c:pt idx="2647">
                  <c:v>40278</c:v>
                </c:pt>
                <c:pt idx="2648">
                  <c:v>40279</c:v>
                </c:pt>
                <c:pt idx="2649">
                  <c:v>40280</c:v>
                </c:pt>
                <c:pt idx="2650">
                  <c:v>40281</c:v>
                </c:pt>
                <c:pt idx="2651">
                  <c:v>40282</c:v>
                </c:pt>
                <c:pt idx="2652">
                  <c:v>40283</c:v>
                </c:pt>
                <c:pt idx="2653">
                  <c:v>40284</c:v>
                </c:pt>
                <c:pt idx="2654">
                  <c:v>40285</c:v>
                </c:pt>
                <c:pt idx="2655">
                  <c:v>40286</c:v>
                </c:pt>
                <c:pt idx="2656">
                  <c:v>40287</c:v>
                </c:pt>
                <c:pt idx="2657">
                  <c:v>40288</c:v>
                </c:pt>
                <c:pt idx="2658">
                  <c:v>40289</c:v>
                </c:pt>
                <c:pt idx="2659">
                  <c:v>40290</c:v>
                </c:pt>
                <c:pt idx="2660">
                  <c:v>40291</c:v>
                </c:pt>
                <c:pt idx="2661">
                  <c:v>40292</c:v>
                </c:pt>
                <c:pt idx="2662">
                  <c:v>40293</c:v>
                </c:pt>
                <c:pt idx="2663">
                  <c:v>40294</c:v>
                </c:pt>
                <c:pt idx="2664">
                  <c:v>40295</c:v>
                </c:pt>
                <c:pt idx="2665">
                  <c:v>40296</c:v>
                </c:pt>
                <c:pt idx="2666">
                  <c:v>40297</c:v>
                </c:pt>
                <c:pt idx="2667">
                  <c:v>40298</c:v>
                </c:pt>
                <c:pt idx="2668">
                  <c:v>40299</c:v>
                </c:pt>
                <c:pt idx="2669">
                  <c:v>40300</c:v>
                </c:pt>
                <c:pt idx="2670">
                  <c:v>40301</c:v>
                </c:pt>
                <c:pt idx="2671">
                  <c:v>40302</c:v>
                </c:pt>
                <c:pt idx="2672">
                  <c:v>40303</c:v>
                </c:pt>
                <c:pt idx="2673">
                  <c:v>40304</c:v>
                </c:pt>
                <c:pt idx="2674">
                  <c:v>40305</c:v>
                </c:pt>
                <c:pt idx="2675">
                  <c:v>40306</c:v>
                </c:pt>
                <c:pt idx="2676">
                  <c:v>40307</c:v>
                </c:pt>
                <c:pt idx="2677">
                  <c:v>40308</c:v>
                </c:pt>
                <c:pt idx="2678">
                  <c:v>40309</c:v>
                </c:pt>
                <c:pt idx="2679">
                  <c:v>40310</c:v>
                </c:pt>
                <c:pt idx="2680">
                  <c:v>40311</c:v>
                </c:pt>
                <c:pt idx="2681">
                  <c:v>40312</c:v>
                </c:pt>
                <c:pt idx="2682">
                  <c:v>40313</c:v>
                </c:pt>
                <c:pt idx="2683">
                  <c:v>40314</c:v>
                </c:pt>
                <c:pt idx="2684">
                  <c:v>40315</c:v>
                </c:pt>
                <c:pt idx="2685">
                  <c:v>40316</c:v>
                </c:pt>
                <c:pt idx="2686">
                  <c:v>40317</c:v>
                </c:pt>
                <c:pt idx="2687">
                  <c:v>40318</c:v>
                </c:pt>
                <c:pt idx="2688">
                  <c:v>40319</c:v>
                </c:pt>
                <c:pt idx="2689">
                  <c:v>40320</c:v>
                </c:pt>
                <c:pt idx="2690">
                  <c:v>40321</c:v>
                </c:pt>
                <c:pt idx="2691">
                  <c:v>40322</c:v>
                </c:pt>
                <c:pt idx="2692">
                  <c:v>40323</c:v>
                </c:pt>
                <c:pt idx="2693">
                  <c:v>40324</c:v>
                </c:pt>
                <c:pt idx="2694">
                  <c:v>40325</c:v>
                </c:pt>
                <c:pt idx="2695">
                  <c:v>40326</c:v>
                </c:pt>
                <c:pt idx="2696">
                  <c:v>40327</c:v>
                </c:pt>
                <c:pt idx="2697">
                  <c:v>40328</c:v>
                </c:pt>
                <c:pt idx="2698">
                  <c:v>40329</c:v>
                </c:pt>
                <c:pt idx="2699">
                  <c:v>40330</c:v>
                </c:pt>
                <c:pt idx="2700">
                  <c:v>40331</c:v>
                </c:pt>
                <c:pt idx="2701">
                  <c:v>40332</c:v>
                </c:pt>
                <c:pt idx="2702">
                  <c:v>40333</c:v>
                </c:pt>
                <c:pt idx="2703">
                  <c:v>40334</c:v>
                </c:pt>
                <c:pt idx="2704">
                  <c:v>40335</c:v>
                </c:pt>
                <c:pt idx="2705">
                  <c:v>40336</c:v>
                </c:pt>
                <c:pt idx="2706">
                  <c:v>40337</c:v>
                </c:pt>
                <c:pt idx="2707">
                  <c:v>40338</c:v>
                </c:pt>
                <c:pt idx="2708">
                  <c:v>40339</c:v>
                </c:pt>
                <c:pt idx="2709">
                  <c:v>40340</c:v>
                </c:pt>
                <c:pt idx="2710">
                  <c:v>40341</c:v>
                </c:pt>
                <c:pt idx="2711">
                  <c:v>40342</c:v>
                </c:pt>
                <c:pt idx="2712">
                  <c:v>40343</c:v>
                </c:pt>
                <c:pt idx="2713">
                  <c:v>40344</c:v>
                </c:pt>
                <c:pt idx="2714">
                  <c:v>40345</c:v>
                </c:pt>
                <c:pt idx="2715">
                  <c:v>40346</c:v>
                </c:pt>
                <c:pt idx="2716">
                  <c:v>40347</c:v>
                </c:pt>
                <c:pt idx="2717">
                  <c:v>40348</c:v>
                </c:pt>
                <c:pt idx="2718">
                  <c:v>40349</c:v>
                </c:pt>
                <c:pt idx="2719">
                  <c:v>40350</c:v>
                </c:pt>
                <c:pt idx="2720">
                  <c:v>40351</c:v>
                </c:pt>
                <c:pt idx="2721">
                  <c:v>40352</c:v>
                </c:pt>
                <c:pt idx="2722">
                  <c:v>40353</c:v>
                </c:pt>
                <c:pt idx="2723">
                  <c:v>40354</c:v>
                </c:pt>
                <c:pt idx="2724">
                  <c:v>40355</c:v>
                </c:pt>
                <c:pt idx="2725">
                  <c:v>40356</c:v>
                </c:pt>
                <c:pt idx="2726">
                  <c:v>40357</c:v>
                </c:pt>
                <c:pt idx="2727">
                  <c:v>40358</c:v>
                </c:pt>
                <c:pt idx="2728">
                  <c:v>40359</c:v>
                </c:pt>
                <c:pt idx="2729">
                  <c:v>40360</c:v>
                </c:pt>
                <c:pt idx="2730">
                  <c:v>40361</c:v>
                </c:pt>
                <c:pt idx="2731">
                  <c:v>40362</c:v>
                </c:pt>
                <c:pt idx="2732">
                  <c:v>40363</c:v>
                </c:pt>
                <c:pt idx="2733">
                  <c:v>40364</c:v>
                </c:pt>
                <c:pt idx="2734">
                  <c:v>40365</c:v>
                </c:pt>
                <c:pt idx="2735">
                  <c:v>40366</c:v>
                </c:pt>
                <c:pt idx="2736">
                  <c:v>40367</c:v>
                </c:pt>
                <c:pt idx="2737">
                  <c:v>40368</c:v>
                </c:pt>
                <c:pt idx="2738">
                  <c:v>40369</c:v>
                </c:pt>
                <c:pt idx="2739">
                  <c:v>40370</c:v>
                </c:pt>
                <c:pt idx="2740">
                  <c:v>40371</c:v>
                </c:pt>
                <c:pt idx="2741">
                  <c:v>40372</c:v>
                </c:pt>
                <c:pt idx="2742">
                  <c:v>40373</c:v>
                </c:pt>
                <c:pt idx="2743">
                  <c:v>40374</c:v>
                </c:pt>
                <c:pt idx="2744">
                  <c:v>40375</c:v>
                </c:pt>
                <c:pt idx="2745">
                  <c:v>40376</c:v>
                </c:pt>
                <c:pt idx="2746">
                  <c:v>40377</c:v>
                </c:pt>
                <c:pt idx="2747">
                  <c:v>40378</c:v>
                </c:pt>
                <c:pt idx="2748">
                  <c:v>40379</c:v>
                </c:pt>
                <c:pt idx="2749">
                  <c:v>40380</c:v>
                </c:pt>
                <c:pt idx="2750">
                  <c:v>40381</c:v>
                </c:pt>
                <c:pt idx="2751">
                  <c:v>40382</c:v>
                </c:pt>
                <c:pt idx="2752">
                  <c:v>40383</c:v>
                </c:pt>
                <c:pt idx="2753">
                  <c:v>40384</c:v>
                </c:pt>
                <c:pt idx="2754">
                  <c:v>40385</c:v>
                </c:pt>
                <c:pt idx="2755">
                  <c:v>40386</c:v>
                </c:pt>
                <c:pt idx="2756">
                  <c:v>40387</c:v>
                </c:pt>
                <c:pt idx="2757">
                  <c:v>40388</c:v>
                </c:pt>
                <c:pt idx="2758">
                  <c:v>40389</c:v>
                </c:pt>
                <c:pt idx="2759">
                  <c:v>40390</c:v>
                </c:pt>
                <c:pt idx="2760">
                  <c:v>40391</c:v>
                </c:pt>
                <c:pt idx="2761">
                  <c:v>40392</c:v>
                </c:pt>
                <c:pt idx="2762">
                  <c:v>40393</c:v>
                </c:pt>
                <c:pt idx="2763">
                  <c:v>40394</c:v>
                </c:pt>
                <c:pt idx="2764">
                  <c:v>40395</c:v>
                </c:pt>
                <c:pt idx="2765">
                  <c:v>40396</c:v>
                </c:pt>
                <c:pt idx="2766">
                  <c:v>40397</c:v>
                </c:pt>
                <c:pt idx="2767">
                  <c:v>40398</c:v>
                </c:pt>
                <c:pt idx="2768">
                  <c:v>40399</c:v>
                </c:pt>
                <c:pt idx="2769">
                  <c:v>40400</c:v>
                </c:pt>
                <c:pt idx="2770">
                  <c:v>40401</c:v>
                </c:pt>
                <c:pt idx="2771">
                  <c:v>40402</c:v>
                </c:pt>
                <c:pt idx="2772">
                  <c:v>40403</c:v>
                </c:pt>
                <c:pt idx="2773">
                  <c:v>40404</c:v>
                </c:pt>
                <c:pt idx="2774">
                  <c:v>40405</c:v>
                </c:pt>
                <c:pt idx="2775">
                  <c:v>40406</c:v>
                </c:pt>
                <c:pt idx="2776">
                  <c:v>40407</c:v>
                </c:pt>
                <c:pt idx="2777">
                  <c:v>40408</c:v>
                </c:pt>
                <c:pt idx="2778">
                  <c:v>40409</c:v>
                </c:pt>
                <c:pt idx="2779">
                  <c:v>40410</c:v>
                </c:pt>
                <c:pt idx="2780">
                  <c:v>40411</c:v>
                </c:pt>
                <c:pt idx="2781">
                  <c:v>40412</c:v>
                </c:pt>
                <c:pt idx="2782">
                  <c:v>40413</c:v>
                </c:pt>
                <c:pt idx="2783">
                  <c:v>40414</c:v>
                </c:pt>
                <c:pt idx="2784">
                  <c:v>40415</c:v>
                </c:pt>
                <c:pt idx="2785">
                  <c:v>40416</c:v>
                </c:pt>
                <c:pt idx="2786">
                  <c:v>40417</c:v>
                </c:pt>
                <c:pt idx="2787">
                  <c:v>40418</c:v>
                </c:pt>
                <c:pt idx="2788">
                  <c:v>40419</c:v>
                </c:pt>
                <c:pt idx="2789">
                  <c:v>40420</c:v>
                </c:pt>
                <c:pt idx="2790">
                  <c:v>40421</c:v>
                </c:pt>
                <c:pt idx="2791">
                  <c:v>40422</c:v>
                </c:pt>
                <c:pt idx="2792">
                  <c:v>40423</c:v>
                </c:pt>
                <c:pt idx="2793">
                  <c:v>40424</c:v>
                </c:pt>
                <c:pt idx="2794">
                  <c:v>40425</c:v>
                </c:pt>
                <c:pt idx="2795">
                  <c:v>40426</c:v>
                </c:pt>
                <c:pt idx="2796">
                  <c:v>40427</c:v>
                </c:pt>
                <c:pt idx="2797">
                  <c:v>40428</c:v>
                </c:pt>
                <c:pt idx="2798">
                  <c:v>40429</c:v>
                </c:pt>
                <c:pt idx="2799">
                  <c:v>40430</c:v>
                </c:pt>
                <c:pt idx="2800">
                  <c:v>40431</c:v>
                </c:pt>
                <c:pt idx="2801">
                  <c:v>40432</c:v>
                </c:pt>
                <c:pt idx="2802">
                  <c:v>40433</c:v>
                </c:pt>
                <c:pt idx="2803">
                  <c:v>40434</c:v>
                </c:pt>
                <c:pt idx="2804">
                  <c:v>40435</c:v>
                </c:pt>
                <c:pt idx="2805">
                  <c:v>40436</c:v>
                </c:pt>
                <c:pt idx="2806">
                  <c:v>40437</c:v>
                </c:pt>
                <c:pt idx="2807">
                  <c:v>40438</c:v>
                </c:pt>
                <c:pt idx="2808">
                  <c:v>40439</c:v>
                </c:pt>
                <c:pt idx="2809">
                  <c:v>40440</c:v>
                </c:pt>
                <c:pt idx="2810">
                  <c:v>40441</c:v>
                </c:pt>
                <c:pt idx="2811">
                  <c:v>40442</c:v>
                </c:pt>
                <c:pt idx="2812">
                  <c:v>40443</c:v>
                </c:pt>
                <c:pt idx="2813">
                  <c:v>40444</c:v>
                </c:pt>
                <c:pt idx="2814">
                  <c:v>40445</c:v>
                </c:pt>
                <c:pt idx="2815">
                  <c:v>40446</c:v>
                </c:pt>
                <c:pt idx="2816">
                  <c:v>40447</c:v>
                </c:pt>
                <c:pt idx="2817">
                  <c:v>40448</c:v>
                </c:pt>
                <c:pt idx="2818">
                  <c:v>40449</c:v>
                </c:pt>
                <c:pt idx="2819">
                  <c:v>40450</c:v>
                </c:pt>
                <c:pt idx="2820">
                  <c:v>40451</c:v>
                </c:pt>
                <c:pt idx="2821">
                  <c:v>40452</c:v>
                </c:pt>
                <c:pt idx="2822">
                  <c:v>40453</c:v>
                </c:pt>
                <c:pt idx="2823">
                  <c:v>40454</c:v>
                </c:pt>
                <c:pt idx="2824">
                  <c:v>40455</c:v>
                </c:pt>
                <c:pt idx="2825">
                  <c:v>40456</c:v>
                </c:pt>
                <c:pt idx="2826">
                  <c:v>40457</c:v>
                </c:pt>
                <c:pt idx="2827">
                  <c:v>40458</c:v>
                </c:pt>
                <c:pt idx="2828">
                  <c:v>40459</c:v>
                </c:pt>
                <c:pt idx="2829">
                  <c:v>40460</c:v>
                </c:pt>
                <c:pt idx="2830">
                  <c:v>40461</c:v>
                </c:pt>
                <c:pt idx="2831">
                  <c:v>40462</c:v>
                </c:pt>
                <c:pt idx="2832">
                  <c:v>40463</c:v>
                </c:pt>
                <c:pt idx="2833">
                  <c:v>40464</c:v>
                </c:pt>
                <c:pt idx="2834">
                  <c:v>40465</c:v>
                </c:pt>
                <c:pt idx="2835">
                  <c:v>40466</c:v>
                </c:pt>
                <c:pt idx="2836">
                  <c:v>40467</c:v>
                </c:pt>
                <c:pt idx="2837">
                  <c:v>40468</c:v>
                </c:pt>
                <c:pt idx="2838">
                  <c:v>40469</c:v>
                </c:pt>
                <c:pt idx="2839">
                  <c:v>40470</c:v>
                </c:pt>
                <c:pt idx="2840">
                  <c:v>40471</c:v>
                </c:pt>
                <c:pt idx="2841">
                  <c:v>40472</c:v>
                </c:pt>
                <c:pt idx="2842">
                  <c:v>40473</c:v>
                </c:pt>
                <c:pt idx="2843">
                  <c:v>40474</c:v>
                </c:pt>
                <c:pt idx="2844">
                  <c:v>40475</c:v>
                </c:pt>
                <c:pt idx="2845">
                  <c:v>40476</c:v>
                </c:pt>
                <c:pt idx="2846">
                  <c:v>40477</c:v>
                </c:pt>
                <c:pt idx="2847">
                  <c:v>40478</c:v>
                </c:pt>
                <c:pt idx="2848">
                  <c:v>40479</c:v>
                </c:pt>
                <c:pt idx="2849">
                  <c:v>40480</c:v>
                </c:pt>
                <c:pt idx="2850">
                  <c:v>40481</c:v>
                </c:pt>
                <c:pt idx="2851">
                  <c:v>40482</c:v>
                </c:pt>
                <c:pt idx="2852">
                  <c:v>40483</c:v>
                </c:pt>
                <c:pt idx="2853">
                  <c:v>40484</c:v>
                </c:pt>
                <c:pt idx="2854">
                  <c:v>40485</c:v>
                </c:pt>
                <c:pt idx="2855">
                  <c:v>40486</c:v>
                </c:pt>
                <c:pt idx="2856">
                  <c:v>40487</c:v>
                </c:pt>
                <c:pt idx="2857">
                  <c:v>40488</c:v>
                </c:pt>
                <c:pt idx="2858">
                  <c:v>40489</c:v>
                </c:pt>
                <c:pt idx="2859">
                  <c:v>40490</c:v>
                </c:pt>
                <c:pt idx="2860">
                  <c:v>40491</c:v>
                </c:pt>
                <c:pt idx="2861">
                  <c:v>40492</c:v>
                </c:pt>
                <c:pt idx="2862">
                  <c:v>40493</c:v>
                </c:pt>
                <c:pt idx="2863">
                  <c:v>40494</c:v>
                </c:pt>
                <c:pt idx="2864">
                  <c:v>40495</c:v>
                </c:pt>
                <c:pt idx="2865">
                  <c:v>40496</c:v>
                </c:pt>
                <c:pt idx="2866">
                  <c:v>40497</c:v>
                </c:pt>
                <c:pt idx="2867">
                  <c:v>40498</c:v>
                </c:pt>
                <c:pt idx="2868">
                  <c:v>40499</c:v>
                </c:pt>
                <c:pt idx="2869">
                  <c:v>40500</c:v>
                </c:pt>
                <c:pt idx="2870">
                  <c:v>40501</c:v>
                </c:pt>
                <c:pt idx="2871">
                  <c:v>40502</c:v>
                </c:pt>
                <c:pt idx="2872">
                  <c:v>40503</c:v>
                </c:pt>
                <c:pt idx="2873">
                  <c:v>40504</c:v>
                </c:pt>
                <c:pt idx="2874">
                  <c:v>40505</c:v>
                </c:pt>
                <c:pt idx="2875">
                  <c:v>40506</c:v>
                </c:pt>
                <c:pt idx="2876">
                  <c:v>40507</c:v>
                </c:pt>
                <c:pt idx="2877">
                  <c:v>40508</c:v>
                </c:pt>
                <c:pt idx="2878">
                  <c:v>40509</c:v>
                </c:pt>
                <c:pt idx="2879">
                  <c:v>40510</c:v>
                </c:pt>
                <c:pt idx="2880">
                  <c:v>40511</c:v>
                </c:pt>
                <c:pt idx="2881">
                  <c:v>40512</c:v>
                </c:pt>
                <c:pt idx="2882">
                  <c:v>40513</c:v>
                </c:pt>
                <c:pt idx="2883">
                  <c:v>40514</c:v>
                </c:pt>
                <c:pt idx="2884">
                  <c:v>40515</c:v>
                </c:pt>
                <c:pt idx="2885">
                  <c:v>40516</c:v>
                </c:pt>
                <c:pt idx="2886">
                  <c:v>40517</c:v>
                </c:pt>
                <c:pt idx="2887">
                  <c:v>40518</c:v>
                </c:pt>
                <c:pt idx="2888">
                  <c:v>40519</c:v>
                </c:pt>
                <c:pt idx="2889">
                  <c:v>40520</c:v>
                </c:pt>
                <c:pt idx="2890">
                  <c:v>40521</c:v>
                </c:pt>
                <c:pt idx="2891">
                  <c:v>40522</c:v>
                </c:pt>
                <c:pt idx="2892">
                  <c:v>40523</c:v>
                </c:pt>
                <c:pt idx="2893">
                  <c:v>40524</c:v>
                </c:pt>
                <c:pt idx="2894">
                  <c:v>40525</c:v>
                </c:pt>
                <c:pt idx="2895">
                  <c:v>40526</c:v>
                </c:pt>
                <c:pt idx="2896">
                  <c:v>40527</c:v>
                </c:pt>
                <c:pt idx="2897">
                  <c:v>40528</c:v>
                </c:pt>
                <c:pt idx="2898">
                  <c:v>40529</c:v>
                </c:pt>
                <c:pt idx="2899">
                  <c:v>40530</c:v>
                </c:pt>
                <c:pt idx="2900">
                  <c:v>40531</c:v>
                </c:pt>
                <c:pt idx="2901">
                  <c:v>40532</c:v>
                </c:pt>
                <c:pt idx="2902">
                  <c:v>40533</c:v>
                </c:pt>
                <c:pt idx="2903">
                  <c:v>40534</c:v>
                </c:pt>
                <c:pt idx="2904">
                  <c:v>40535</c:v>
                </c:pt>
                <c:pt idx="2905">
                  <c:v>40536</c:v>
                </c:pt>
                <c:pt idx="2906">
                  <c:v>40537</c:v>
                </c:pt>
                <c:pt idx="2907">
                  <c:v>40538</c:v>
                </c:pt>
                <c:pt idx="2908">
                  <c:v>40539</c:v>
                </c:pt>
                <c:pt idx="2909">
                  <c:v>40540</c:v>
                </c:pt>
                <c:pt idx="2910">
                  <c:v>40541</c:v>
                </c:pt>
                <c:pt idx="2911">
                  <c:v>40542</c:v>
                </c:pt>
                <c:pt idx="2912">
                  <c:v>40543</c:v>
                </c:pt>
                <c:pt idx="2913">
                  <c:v>40544</c:v>
                </c:pt>
                <c:pt idx="2914">
                  <c:v>40545</c:v>
                </c:pt>
                <c:pt idx="2915">
                  <c:v>40546</c:v>
                </c:pt>
                <c:pt idx="2916">
                  <c:v>40547</c:v>
                </c:pt>
                <c:pt idx="2917">
                  <c:v>40548</c:v>
                </c:pt>
                <c:pt idx="2918">
                  <c:v>40549</c:v>
                </c:pt>
                <c:pt idx="2919">
                  <c:v>40550</c:v>
                </c:pt>
                <c:pt idx="2920">
                  <c:v>40551</c:v>
                </c:pt>
                <c:pt idx="2921">
                  <c:v>40552</c:v>
                </c:pt>
                <c:pt idx="2922">
                  <c:v>40553</c:v>
                </c:pt>
                <c:pt idx="2923">
                  <c:v>40555</c:v>
                </c:pt>
                <c:pt idx="2924">
                  <c:v>40556</c:v>
                </c:pt>
                <c:pt idx="2925">
                  <c:v>40557</c:v>
                </c:pt>
                <c:pt idx="2926">
                  <c:v>40558</c:v>
                </c:pt>
                <c:pt idx="2927">
                  <c:v>40559</c:v>
                </c:pt>
                <c:pt idx="2928">
                  <c:v>40560</c:v>
                </c:pt>
                <c:pt idx="2929">
                  <c:v>40561</c:v>
                </c:pt>
                <c:pt idx="2930">
                  <c:v>40562</c:v>
                </c:pt>
                <c:pt idx="2931">
                  <c:v>40563</c:v>
                </c:pt>
                <c:pt idx="2932">
                  <c:v>40564</c:v>
                </c:pt>
                <c:pt idx="2933">
                  <c:v>40565</c:v>
                </c:pt>
                <c:pt idx="2934">
                  <c:v>40566</c:v>
                </c:pt>
                <c:pt idx="2935">
                  <c:v>40567</c:v>
                </c:pt>
                <c:pt idx="2936">
                  <c:v>40568</c:v>
                </c:pt>
                <c:pt idx="2937">
                  <c:v>40569</c:v>
                </c:pt>
                <c:pt idx="2938">
                  <c:v>40570</c:v>
                </c:pt>
                <c:pt idx="2939">
                  <c:v>40571</c:v>
                </c:pt>
                <c:pt idx="2940">
                  <c:v>40572</c:v>
                </c:pt>
                <c:pt idx="2941">
                  <c:v>40573</c:v>
                </c:pt>
                <c:pt idx="2942">
                  <c:v>40574</c:v>
                </c:pt>
                <c:pt idx="2943">
                  <c:v>40575</c:v>
                </c:pt>
                <c:pt idx="2944">
                  <c:v>40576</c:v>
                </c:pt>
                <c:pt idx="2945">
                  <c:v>40577</c:v>
                </c:pt>
                <c:pt idx="2946">
                  <c:v>40578</c:v>
                </c:pt>
                <c:pt idx="2947">
                  <c:v>40579</c:v>
                </c:pt>
                <c:pt idx="2948">
                  <c:v>40580</c:v>
                </c:pt>
                <c:pt idx="2949">
                  <c:v>40581</c:v>
                </c:pt>
                <c:pt idx="2950">
                  <c:v>40582</c:v>
                </c:pt>
                <c:pt idx="2951">
                  <c:v>40583</c:v>
                </c:pt>
                <c:pt idx="2952">
                  <c:v>40584</c:v>
                </c:pt>
                <c:pt idx="2953">
                  <c:v>40585</c:v>
                </c:pt>
                <c:pt idx="2954">
                  <c:v>40586</c:v>
                </c:pt>
                <c:pt idx="2955">
                  <c:v>40587</c:v>
                </c:pt>
                <c:pt idx="2956">
                  <c:v>40588</c:v>
                </c:pt>
                <c:pt idx="2957">
                  <c:v>40589</c:v>
                </c:pt>
                <c:pt idx="2958">
                  <c:v>40590</c:v>
                </c:pt>
                <c:pt idx="2959">
                  <c:v>40591</c:v>
                </c:pt>
                <c:pt idx="2960">
                  <c:v>40592</c:v>
                </c:pt>
                <c:pt idx="2961">
                  <c:v>40593</c:v>
                </c:pt>
                <c:pt idx="2962">
                  <c:v>40594</c:v>
                </c:pt>
                <c:pt idx="2963">
                  <c:v>40595</c:v>
                </c:pt>
                <c:pt idx="2964">
                  <c:v>40596</c:v>
                </c:pt>
                <c:pt idx="2965">
                  <c:v>40597</c:v>
                </c:pt>
                <c:pt idx="2966">
                  <c:v>40598</c:v>
                </c:pt>
                <c:pt idx="2967">
                  <c:v>40599</c:v>
                </c:pt>
                <c:pt idx="2968">
                  <c:v>40600</c:v>
                </c:pt>
                <c:pt idx="2969">
                  <c:v>40601</c:v>
                </c:pt>
                <c:pt idx="2970">
                  <c:v>40602</c:v>
                </c:pt>
                <c:pt idx="2971">
                  <c:v>40603</c:v>
                </c:pt>
                <c:pt idx="2972">
                  <c:v>40604</c:v>
                </c:pt>
                <c:pt idx="2973">
                  <c:v>40605</c:v>
                </c:pt>
                <c:pt idx="2974">
                  <c:v>40606</c:v>
                </c:pt>
                <c:pt idx="2975">
                  <c:v>40607</c:v>
                </c:pt>
                <c:pt idx="2976">
                  <c:v>40608</c:v>
                </c:pt>
                <c:pt idx="2977">
                  <c:v>40609</c:v>
                </c:pt>
                <c:pt idx="2978">
                  <c:v>40610</c:v>
                </c:pt>
                <c:pt idx="2979">
                  <c:v>40611</c:v>
                </c:pt>
                <c:pt idx="2980">
                  <c:v>40612</c:v>
                </c:pt>
                <c:pt idx="2981">
                  <c:v>40613</c:v>
                </c:pt>
                <c:pt idx="2982">
                  <c:v>40614</c:v>
                </c:pt>
                <c:pt idx="2983">
                  <c:v>40615</c:v>
                </c:pt>
                <c:pt idx="2984">
                  <c:v>40616</c:v>
                </c:pt>
                <c:pt idx="2985">
                  <c:v>40617</c:v>
                </c:pt>
                <c:pt idx="2986">
                  <c:v>40618</c:v>
                </c:pt>
                <c:pt idx="2987">
                  <c:v>40619</c:v>
                </c:pt>
                <c:pt idx="2988">
                  <c:v>40620</c:v>
                </c:pt>
                <c:pt idx="2989">
                  <c:v>40621</c:v>
                </c:pt>
                <c:pt idx="2990">
                  <c:v>40622</c:v>
                </c:pt>
                <c:pt idx="2991">
                  <c:v>40623</c:v>
                </c:pt>
                <c:pt idx="2992">
                  <c:v>40624</c:v>
                </c:pt>
                <c:pt idx="2993">
                  <c:v>40625</c:v>
                </c:pt>
                <c:pt idx="2994">
                  <c:v>40626</c:v>
                </c:pt>
                <c:pt idx="2995">
                  <c:v>40627</c:v>
                </c:pt>
                <c:pt idx="2996">
                  <c:v>40628</c:v>
                </c:pt>
                <c:pt idx="2997">
                  <c:v>40629</c:v>
                </c:pt>
                <c:pt idx="2998">
                  <c:v>40630</c:v>
                </c:pt>
                <c:pt idx="2999">
                  <c:v>40631</c:v>
                </c:pt>
                <c:pt idx="3000">
                  <c:v>40632</c:v>
                </c:pt>
                <c:pt idx="3001">
                  <c:v>40633</c:v>
                </c:pt>
                <c:pt idx="3002">
                  <c:v>40634</c:v>
                </c:pt>
                <c:pt idx="3003">
                  <c:v>40635</c:v>
                </c:pt>
                <c:pt idx="3004">
                  <c:v>40636</c:v>
                </c:pt>
                <c:pt idx="3005">
                  <c:v>40637</c:v>
                </c:pt>
                <c:pt idx="3006">
                  <c:v>40638</c:v>
                </c:pt>
                <c:pt idx="3007">
                  <c:v>40639</c:v>
                </c:pt>
                <c:pt idx="3008">
                  <c:v>40640</c:v>
                </c:pt>
                <c:pt idx="3009">
                  <c:v>40641</c:v>
                </c:pt>
                <c:pt idx="3010">
                  <c:v>40642</c:v>
                </c:pt>
                <c:pt idx="3011">
                  <c:v>40643</c:v>
                </c:pt>
                <c:pt idx="3012">
                  <c:v>40644</c:v>
                </c:pt>
                <c:pt idx="3013">
                  <c:v>40645</c:v>
                </c:pt>
                <c:pt idx="3014">
                  <c:v>40646</c:v>
                </c:pt>
                <c:pt idx="3015">
                  <c:v>40647</c:v>
                </c:pt>
                <c:pt idx="3016">
                  <c:v>40648</c:v>
                </c:pt>
                <c:pt idx="3017">
                  <c:v>40649</c:v>
                </c:pt>
                <c:pt idx="3018">
                  <c:v>40650</c:v>
                </c:pt>
                <c:pt idx="3019">
                  <c:v>40651</c:v>
                </c:pt>
                <c:pt idx="3020">
                  <c:v>40652</c:v>
                </c:pt>
                <c:pt idx="3021">
                  <c:v>40653</c:v>
                </c:pt>
                <c:pt idx="3022">
                  <c:v>40654</c:v>
                </c:pt>
                <c:pt idx="3023">
                  <c:v>40655</c:v>
                </c:pt>
                <c:pt idx="3024">
                  <c:v>40656</c:v>
                </c:pt>
                <c:pt idx="3025">
                  <c:v>40657</c:v>
                </c:pt>
                <c:pt idx="3026">
                  <c:v>40658</c:v>
                </c:pt>
                <c:pt idx="3027">
                  <c:v>40659</c:v>
                </c:pt>
                <c:pt idx="3028">
                  <c:v>40660</c:v>
                </c:pt>
                <c:pt idx="3029">
                  <c:v>40661</c:v>
                </c:pt>
                <c:pt idx="3030">
                  <c:v>40662</c:v>
                </c:pt>
                <c:pt idx="3031">
                  <c:v>40663</c:v>
                </c:pt>
                <c:pt idx="3032">
                  <c:v>40664</c:v>
                </c:pt>
                <c:pt idx="3033">
                  <c:v>40665</c:v>
                </c:pt>
                <c:pt idx="3034">
                  <c:v>40666</c:v>
                </c:pt>
                <c:pt idx="3035">
                  <c:v>40667</c:v>
                </c:pt>
                <c:pt idx="3036">
                  <c:v>40668</c:v>
                </c:pt>
                <c:pt idx="3037">
                  <c:v>40669</c:v>
                </c:pt>
                <c:pt idx="3038">
                  <c:v>40670</c:v>
                </c:pt>
                <c:pt idx="3039">
                  <c:v>40671</c:v>
                </c:pt>
                <c:pt idx="3040">
                  <c:v>40672</c:v>
                </c:pt>
                <c:pt idx="3041">
                  <c:v>40673</c:v>
                </c:pt>
                <c:pt idx="3042">
                  <c:v>40674</c:v>
                </c:pt>
                <c:pt idx="3043">
                  <c:v>40675</c:v>
                </c:pt>
                <c:pt idx="3044">
                  <c:v>40676</c:v>
                </c:pt>
                <c:pt idx="3045">
                  <c:v>40677</c:v>
                </c:pt>
                <c:pt idx="3046">
                  <c:v>40678</c:v>
                </c:pt>
                <c:pt idx="3047">
                  <c:v>40679</c:v>
                </c:pt>
                <c:pt idx="3048">
                  <c:v>40680</c:v>
                </c:pt>
                <c:pt idx="3049">
                  <c:v>40681</c:v>
                </c:pt>
                <c:pt idx="3050">
                  <c:v>40682</c:v>
                </c:pt>
                <c:pt idx="3051">
                  <c:v>40683</c:v>
                </c:pt>
                <c:pt idx="3052">
                  <c:v>40684</c:v>
                </c:pt>
                <c:pt idx="3053">
                  <c:v>40685</c:v>
                </c:pt>
                <c:pt idx="3054">
                  <c:v>40686</c:v>
                </c:pt>
                <c:pt idx="3055">
                  <c:v>40687</c:v>
                </c:pt>
                <c:pt idx="3056">
                  <c:v>40688</c:v>
                </c:pt>
                <c:pt idx="3057">
                  <c:v>40689</c:v>
                </c:pt>
                <c:pt idx="3058">
                  <c:v>40690</c:v>
                </c:pt>
                <c:pt idx="3059">
                  <c:v>40691</c:v>
                </c:pt>
                <c:pt idx="3060">
                  <c:v>40692</c:v>
                </c:pt>
                <c:pt idx="3061">
                  <c:v>40693</c:v>
                </c:pt>
                <c:pt idx="3062">
                  <c:v>40694</c:v>
                </c:pt>
                <c:pt idx="3063">
                  <c:v>40695</c:v>
                </c:pt>
                <c:pt idx="3064">
                  <c:v>40696</c:v>
                </c:pt>
                <c:pt idx="3065">
                  <c:v>40697</c:v>
                </c:pt>
                <c:pt idx="3066">
                  <c:v>40698</c:v>
                </c:pt>
                <c:pt idx="3067">
                  <c:v>40699</c:v>
                </c:pt>
                <c:pt idx="3068">
                  <c:v>40700</c:v>
                </c:pt>
                <c:pt idx="3069">
                  <c:v>40701</c:v>
                </c:pt>
                <c:pt idx="3070">
                  <c:v>40702</c:v>
                </c:pt>
                <c:pt idx="3071">
                  <c:v>40703</c:v>
                </c:pt>
                <c:pt idx="3072">
                  <c:v>40704</c:v>
                </c:pt>
                <c:pt idx="3073">
                  <c:v>40705</c:v>
                </c:pt>
                <c:pt idx="3074">
                  <c:v>40706</c:v>
                </c:pt>
                <c:pt idx="3075">
                  <c:v>40707</c:v>
                </c:pt>
                <c:pt idx="3076">
                  <c:v>40708</c:v>
                </c:pt>
                <c:pt idx="3077">
                  <c:v>40709</c:v>
                </c:pt>
                <c:pt idx="3078">
                  <c:v>40710</c:v>
                </c:pt>
                <c:pt idx="3079">
                  <c:v>40711</c:v>
                </c:pt>
                <c:pt idx="3080">
                  <c:v>40712</c:v>
                </c:pt>
                <c:pt idx="3081">
                  <c:v>40713</c:v>
                </c:pt>
                <c:pt idx="3082">
                  <c:v>40714</c:v>
                </c:pt>
                <c:pt idx="3083">
                  <c:v>40715</c:v>
                </c:pt>
                <c:pt idx="3084">
                  <c:v>40716</c:v>
                </c:pt>
                <c:pt idx="3085">
                  <c:v>40717</c:v>
                </c:pt>
                <c:pt idx="3086">
                  <c:v>40718</c:v>
                </c:pt>
                <c:pt idx="3087">
                  <c:v>40719</c:v>
                </c:pt>
                <c:pt idx="3088">
                  <c:v>40720</c:v>
                </c:pt>
                <c:pt idx="3089">
                  <c:v>40721</c:v>
                </c:pt>
                <c:pt idx="3090">
                  <c:v>40722</c:v>
                </c:pt>
                <c:pt idx="3091">
                  <c:v>40723</c:v>
                </c:pt>
                <c:pt idx="3092">
                  <c:v>40724</c:v>
                </c:pt>
                <c:pt idx="3093">
                  <c:v>40725</c:v>
                </c:pt>
                <c:pt idx="3094">
                  <c:v>40726</c:v>
                </c:pt>
                <c:pt idx="3095">
                  <c:v>40727</c:v>
                </c:pt>
                <c:pt idx="3096">
                  <c:v>40728</c:v>
                </c:pt>
                <c:pt idx="3097">
                  <c:v>40729</c:v>
                </c:pt>
                <c:pt idx="3098">
                  <c:v>40730</c:v>
                </c:pt>
                <c:pt idx="3099">
                  <c:v>40731</c:v>
                </c:pt>
                <c:pt idx="3100">
                  <c:v>40732</c:v>
                </c:pt>
                <c:pt idx="3101">
                  <c:v>40733</c:v>
                </c:pt>
                <c:pt idx="3102">
                  <c:v>40734</c:v>
                </c:pt>
                <c:pt idx="3103">
                  <c:v>40735</c:v>
                </c:pt>
                <c:pt idx="3104">
                  <c:v>40736</c:v>
                </c:pt>
                <c:pt idx="3105">
                  <c:v>40737</c:v>
                </c:pt>
                <c:pt idx="3106">
                  <c:v>40738</c:v>
                </c:pt>
                <c:pt idx="3107">
                  <c:v>40739</c:v>
                </c:pt>
                <c:pt idx="3108">
                  <c:v>40740</c:v>
                </c:pt>
                <c:pt idx="3109">
                  <c:v>40741</c:v>
                </c:pt>
                <c:pt idx="3110">
                  <c:v>40742</c:v>
                </c:pt>
                <c:pt idx="3111">
                  <c:v>40743</c:v>
                </c:pt>
                <c:pt idx="3112">
                  <c:v>40744</c:v>
                </c:pt>
                <c:pt idx="3113">
                  <c:v>40745</c:v>
                </c:pt>
                <c:pt idx="3114">
                  <c:v>40746</c:v>
                </c:pt>
                <c:pt idx="3115">
                  <c:v>40747</c:v>
                </c:pt>
                <c:pt idx="3116">
                  <c:v>40748</c:v>
                </c:pt>
                <c:pt idx="3117">
                  <c:v>40749</c:v>
                </c:pt>
                <c:pt idx="3118">
                  <c:v>40751</c:v>
                </c:pt>
                <c:pt idx="3119">
                  <c:v>40752</c:v>
                </c:pt>
                <c:pt idx="3120">
                  <c:v>40753</c:v>
                </c:pt>
                <c:pt idx="3121">
                  <c:v>40754</c:v>
                </c:pt>
                <c:pt idx="3122">
                  <c:v>40755</c:v>
                </c:pt>
                <c:pt idx="3123">
                  <c:v>40756</c:v>
                </c:pt>
                <c:pt idx="3124">
                  <c:v>40757</c:v>
                </c:pt>
                <c:pt idx="3125">
                  <c:v>40758</c:v>
                </c:pt>
                <c:pt idx="3126">
                  <c:v>40759</c:v>
                </c:pt>
                <c:pt idx="3127">
                  <c:v>40760</c:v>
                </c:pt>
                <c:pt idx="3128">
                  <c:v>40761</c:v>
                </c:pt>
                <c:pt idx="3129">
                  <c:v>40762</c:v>
                </c:pt>
                <c:pt idx="3130">
                  <c:v>40763</c:v>
                </c:pt>
                <c:pt idx="3131">
                  <c:v>40764</c:v>
                </c:pt>
                <c:pt idx="3132">
                  <c:v>40765</c:v>
                </c:pt>
                <c:pt idx="3133">
                  <c:v>40766</c:v>
                </c:pt>
                <c:pt idx="3134">
                  <c:v>40767</c:v>
                </c:pt>
                <c:pt idx="3135">
                  <c:v>40768</c:v>
                </c:pt>
                <c:pt idx="3136">
                  <c:v>40769</c:v>
                </c:pt>
                <c:pt idx="3137">
                  <c:v>40770</c:v>
                </c:pt>
                <c:pt idx="3138">
                  <c:v>40771</c:v>
                </c:pt>
                <c:pt idx="3139">
                  <c:v>40772</c:v>
                </c:pt>
                <c:pt idx="3140">
                  <c:v>40773</c:v>
                </c:pt>
                <c:pt idx="3141">
                  <c:v>40774</c:v>
                </c:pt>
                <c:pt idx="3142">
                  <c:v>40775</c:v>
                </c:pt>
                <c:pt idx="3143">
                  <c:v>40777</c:v>
                </c:pt>
                <c:pt idx="3144">
                  <c:v>40778</c:v>
                </c:pt>
                <c:pt idx="3145">
                  <c:v>40779</c:v>
                </c:pt>
                <c:pt idx="3146">
                  <c:v>40780</c:v>
                </c:pt>
                <c:pt idx="3147">
                  <c:v>40781</c:v>
                </c:pt>
                <c:pt idx="3148">
                  <c:v>40782</c:v>
                </c:pt>
                <c:pt idx="3149">
                  <c:v>40783</c:v>
                </c:pt>
                <c:pt idx="3150">
                  <c:v>40784</c:v>
                </c:pt>
                <c:pt idx="3151">
                  <c:v>40785</c:v>
                </c:pt>
                <c:pt idx="3152">
                  <c:v>40786</c:v>
                </c:pt>
                <c:pt idx="3153">
                  <c:v>40787</c:v>
                </c:pt>
                <c:pt idx="3154">
                  <c:v>40788</c:v>
                </c:pt>
                <c:pt idx="3155">
                  <c:v>40789</c:v>
                </c:pt>
                <c:pt idx="3156">
                  <c:v>40790</c:v>
                </c:pt>
                <c:pt idx="3157">
                  <c:v>40791</c:v>
                </c:pt>
                <c:pt idx="3158">
                  <c:v>40792</c:v>
                </c:pt>
                <c:pt idx="3159">
                  <c:v>40793</c:v>
                </c:pt>
                <c:pt idx="3160">
                  <c:v>40794</c:v>
                </c:pt>
                <c:pt idx="3161">
                  <c:v>40795</c:v>
                </c:pt>
                <c:pt idx="3162">
                  <c:v>40796</c:v>
                </c:pt>
                <c:pt idx="3163">
                  <c:v>40797</c:v>
                </c:pt>
                <c:pt idx="3164">
                  <c:v>40798</c:v>
                </c:pt>
                <c:pt idx="3165">
                  <c:v>40799</c:v>
                </c:pt>
                <c:pt idx="3166">
                  <c:v>40800</c:v>
                </c:pt>
                <c:pt idx="3167">
                  <c:v>40801</c:v>
                </c:pt>
                <c:pt idx="3168">
                  <c:v>40802</c:v>
                </c:pt>
                <c:pt idx="3169">
                  <c:v>40803</c:v>
                </c:pt>
                <c:pt idx="3170">
                  <c:v>40805</c:v>
                </c:pt>
                <c:pt idx="3171">
                  <c:v>40806</c:v>
                </c:pt>
                <c:pt idx="3172">
                  <c:v>40807</c:v>
                </c:pt>
                <c:pt idx="3173">
                  <c:v>40808</c:v>
                </c:pt>
                <c:pt idx="3174">
                  <c:v>40809</c:v>
                </c:pt>
                <c:pt idx="3175">
                  <c:v>40810</c:v>
                </c:pt>
                <c:pt idx="3176">
                  <c:v>40811</c:v>
                </c:pt>
                <c:pt idx="3177">
                  <c:v>40812</c:v>
                </c:pt>
                <c:pt idx="3178">
                  <c:v>40813</c:v>
                </c:pt>
                <c:pt idx="3179">
                  <c:v>40814</c:v>
                </c:pt>
                <c:pt idx="3180">
                  <c:v>40815</c:v>
                </c:pt>
                <c:pt idx="3181">
                  <c:v>40816</c:v>
                </c:pt>
                <c:pt idx="3182">
                  <c:v>40817</c:v>
                </c:pt>
                <c:pt idx="3183">
                  <c:v>40818</c:v>
                </c:pt>
                <c:pt idx="3184">
                  <c:v>40819</c:v>
                </c:pt>
                <c:pt idx="3185">
                  <c:v>40820</c:v>
                </c:pt>
                <c:pt idx="3186">
                  <c:v>40821</c:v>
                </c:pt>
                <c:pt idx="3187">
                  <c:v>40822</c:v>
                </c:pt>
                <c:pt idx="3188">
                  <c:v>40823</c:v>
                </c:pt>
                <c:pt idx="3189">
                  <c:v>40824</c:v>
                </c:pt>
                <c:pt idx="3190">
                  <c:v>40825</c:v>
                </c:pt>
                <c:pt idx="3191">
                  <c:v>40826</c:v>
                </c:pt>
                <c:pt idx="3192">
                  <c:v>40827</c:v>
                </c:pt>
                <c:pt idx="3193">
                  <c:v>40828</c:v>
                </c:pt>
                <c:pt idx="3194">
                  <c:v>40829</c:v>
                </c:pt>
                <c:pt idx="3195">
                  <c:v>40830</c:v>
                </c:pt>
                <c:pt idx="3196">
                  <c:v>40831</c:v>
                </c:pt>
                <c:pt idx="3197">
                  <c:v>40832</c:v>
                </c:pt>
                <c:pt idx="3198">
                  <c:v>40833</c:v>
                </c:pt>
                <c:pt idx="3199">
                  <c:v>40834</c:v>
                </c:pt>
                <c:pt idx="3200">
                  <c:v>40835</c:v>
                </c:pt>
                <c:pt idx="3201">
                  <c:v>40836</c:v>
                </c:pt>
                <c:pt idx="3202">
                  <c:v>40837</c:v>
                </c:pt>
                <c:pt idx="3203">
                  <c:v>40838</c:v>
                </c:pt>
                <c:pt idx="3204">
                  <c:v>40839</c:v>
                </c:pt>
                <c:pt idx="3205">
                  <c:v>40840</c:v>
                </c:pt>
                <c:pt idx="3206">
                  <c:v>40841</c:v>
                </c:pt>
                <c:pt idx="3207">
                  <c:v>40842</c:v>
                </c:pt>
                <c:pt idx="3208">
                  <c:v>40843</c:v>
                </c:pt>
                <c:pt idx="3209">
                  <c:v>40844</c:v>
                </c:pt>
                <c:pt idx="3210">
                  <c:v>40845</c:v>
                </c:pt>
                <c:pt idx="3211">
                  <c:v>40846</c:v>
                </c:pt>
                <c:pt idx="3212">
                  <c:v>40847</c:v>
                </c:pt>
                <c:pt idx="3213">
                  <c:v>40848</c:v>
                </c:pt>
                <c:pt idx="3214">
                  <c:v>40849</c:v>
                </c:pt>
                <c:pt idx="3215">
                  <c:v>40850</c:v>
                </c:pt>
                <c:pt idx="3216">
                  <c:v>40851</c:v>
                </c:pt>
                <c:pt idx="3217">
                  <c:v>40852</c:v>
                </c:pt>
                <c:pt idx="3218">
                  <c:v>40853</c:v>
                </c:pt>
                <c:pt idx="3219">
                  <c:v>40854</c:v>
                </c:pt>
                <c:pt idx="3220">
                  <c:v>40855</c:v>
                </c:pt>
                <c:pt idx="3221">
                  <c:v>40856</c:v>
                </c:pt>
                <c:pt idx="3222">
                  <c:v>40857</c:v>
                </c:pt>
                <c:pt idx="3223">
                  <c:v>40858</c:v>
                </c:pt>
                <c:pt idx="3224">
                  <c:v>40859</c:v>
                </c:pt>
                <c:pt idx="3225">
                  <c:v>40860</c:v>
                </c:pt>
                <c:pt idx="3226">
                  <c:v>40861</c:v>
                </c:pt>
                <c:pt idx="3227">
                  <c:v>40862</c:v>
                </c:pt>
                <c:pt idx="3228">
                  <c:v>40863</c:v>
                </c:pt>
                <c:pt idx="3229">
                  <c:v>40864</c:v>
                </c:pt>
                <c:pt idx="3230">
                  <c:v>40865</c:v>
                </c:pt>
                <c:pt idx="3231">
                  <c:v>40866</c:v>
                </c:pt>
                <c:pt idx="3232">
                  <c:v>40867</c:v>
                </c:pt>
                <c:pt idx="3233">
                  <c:v>40868</c:v>
                </c:pt>
                <c:pt idx="3234">
                  <c:v>40869</c:v>
                </c:pt>
                <c:pt idx="3235">
                  <c:v>40870</c:v>
                </c:pt>
                <c:pt idx="3236">
                  <c:v>40871</c:v>
                </c:pt>
                <c:pt idx="3237">
                  <c:v>40872</c:v>
                </c:pt>
                <c:pt idx="3238">
                  <c:v>40873</c:v>
                </c:pt>
                <c:pt idx="3239">
                  <c:v>40875</c:v>
                </c:pt>
                <c:pt idx="3240">
                  <c:v>40876</c:v>
                </c:pt>
                <c:pt idx="3241">
                  <c:v>40880</c:v>
                </c:pt>
                <c:pt idx="3242">
                  <c:v>40881</c:v>
                </c:pt>
                <c:pt idx="3243">
                  <c:v>40882</c:v>
                </c:pt>
                <c:pt idx="3244">
                  <c:v>40883</c:v>
                </c:pt>
                <c:pt idx="3245">
                  <c:v>40884</c:v>
                </c:pt>
                <c:pt idx="3246">
                  <c:v>40885</c:v>
                </c:pt>
                <c:pt idx="3247">
                  <c:v>40886</c:v>
                </c:pt>
                <c:pt idx="3248">
                  <c:v>40887</c:v>
                </c:pt>
                <c:pt idx="3249">
                  <c:v>40888</c:v>
                </c:pt>
                <c:pt idx="3250">
                  <c:v>40889</c:v>
                </c:pt>
                <c:pt idx="3251">
                  <c:v>40890</c:v>
                </c:pt>
                <c:pt idx="3252">
                  <c:v>40891</c:v>
                </c:pt>
                <c:pt idx="3253">
                  <c:v>40892</c:v>
                </c:pt>
                <c:pt idx="3254">
                  <c:v>40893</c:v>
                </c:pt>
                <c:pt idx="3255">
                  <c:v>40894</c:v>
                </c:pt>
                <c:pt idx="3256">
                  <c:v>40895</c:v>
                </c:pt>
                <c:pt idx="3257">
                  <c:v>40896</c:v>
                </c:pt>
                <c:pt idx="3258">
                  <c:v>40897</c:v>
                </c:pt>
                <c:pt idx="3259">
                  <c:v>40898</c:v>
                </c:pt>
                <c:pt idx="3260">
                  <c:v>40899</c:v>
                </c:pt>
                <c:pt idx="3261">
                  <c:v>40900</c:v>
                </c:pt>
                <c:pt idx="3262">
                  <c:v>40901</c:v>
                </c:pt>
                <c:pt idx="3263">
                  <c:v>40902</c:v>
                </c:pt>
                <c:pt idx="3264">
                  <c:v>40903</c:v>
                </c:pt>
                <c:pt idx="3265">
                  <c:v>40904</c:v>
                </c:pt>
                <c:pt idx="3266">
                  <c:v>40905</c:v>
                </c:pt>
                <c:pt idx="3267">
                  <c:v>40906</c:v>
                </c:pt>
                <c:pt idx="3268">
                  <c:v>40907</c:v>
                </c:pt>
                <c:pt idx="3269">
                  <c:v>40908</c:v>
                </c:pt>
                <c:pt idx="3270">
                  <c:v>40909</c:v>
                </c:pt>
                <c:pt idx="3271">
                  <c:v>40910</c:v>
                </c:pt>
              </c:numCache>
            </c:numRef>
          </c:cat>
          <c:val>
            <c:numRef>
              <c:f>Sheet1!$AN$2:$AN$5592</c:f>
              <c:numCache>
                <c:formatCode>0</c:formatCode>
                <c:ptCount val="5591"/>
                <c:pt idx="0">
                  <c:v>34.023647873647803</c:v>
                </c:pt>
                <c:pt idx="1">
                  <c:v>34.023647873647803</c:v>
                </c:pt>
                <c:pt idx="2">
                  <c:v>34.023647873647803</c:v>
                </c:pt>
                <c:pt idx="3">
                  <c:v>34.023647873647803</c:v>
                </c:pt>
                <c:pt idx="4">
                  <c:v>34.023647873647803</c:v>
                </c:pt>
                <c:pt idx="5">
                  <c:v>34.023647873647803</c:v>
                </c:pt>
                <c:pt idx="6">
                  <c:v>34.023647873647803</c:v>
                </c:pt>
                <c:pt idx="7">
                  <c:v>34.023647873647803</c:v>
                </c:pt>
                <c:pt idx="8">
                  <c:v>34.023647873647803</c:v>
                </c:pt>
                <c:pt idx="9">
                  <c:v>34.023647873647803</c:v>
                </c:pt>
                <c:pt idx="10">
                  <c:v>34.023647873647803</c:v>
                </c:pt>
                <c:pt idx="11">
                  <c:v>34.023647873647803</c:v>
                </c:pt>
                <c:pt idx="12">
                  <c:v>34.023647873647803</c:v>
                </c:pt>
                <c:pt idx="13">
                  <c:v>34.023647873647803</c:v>
                </c:pt>
                <c:pt idx="14">
                  <c:v>34.023647873647803</c:v>
                </c:pt>
                <c:pt idx="15">
                  <c:v>34.023647873647803</c:v>
                </c:pt>
                <c:pt idx="16">
                  <c:v>34.023647873647803</c:v>
                </c:pt>
                <c:pt idx="17">
                  <c:v>34.023647873647803</c:v>
                </c:pt>
                <c:pt idx="18">
                  <c:v>34.023647873647803</c:v>
                </c:pt>
                <c:pt idx="19">
                  <c:v>34.023647873647803</c:v>
                </c:pt>
                <c:pt idx="20">
                  <c:v>34.023647873647803</c:v>
                </c:pt>
                <c:pt idx="21">
                  <c:v>34.023647873647803</c:v>
                </c:pt>
                <c:pt idx="22">
                  <c:v>34.023647873647803</c:v>
                </c:pt>
                <c:pt idx="23">
                  <c:v>34.023647873647803</c:v>
                </c:pt>
                <c:pt idx="24">
                  <c:v>34.023647873647803</c:v>
                </c:pt>
                <c:pt idx="25">
                  <c:v>34.023647873647803</c:v>
                </c:pt>
                <c:pt idx="26">
                  <c:v>34.023647873647803</c:v>
                </c:pt>
                <c:pt idx="27">
                  <c:v>34.023647873647803</c:v>
                </c:pt>
                <c:pt idx="28">
                  <c:v>34.023647873647803</c:v>
                </c:pt>
                <c:pt idx="29">
                  <c:v>34.023647873647803</c:v>
                </c:pt>
                <c:pt idx="30">
                  <c:v>34.023647873647803</c:v>
                </c:pt>
                <c:pt idx="31">
                  <c:v>34.023647873647803</c:v>
                </c:pt>
                <c:pt idx="32">
                  <c:v>34.023647873647803</c:v>
                </c:pt>
                <c:pt idx="33">
                  <c:v>34.023647873647803</c:v>
                </c:pt>
                <c:pt idx="34">
                  <c:v>34.023647873647803</c:v>
                </c:pt>
                <c:pt idx="35">
                  <c:v>34.023647873647803</c:v>
                </c:pt>
                <c:pt idx="36">
                  <c:v>34.023647873647803</c:v>
                </c:pt>
                <c:pt idx="37">
                  <c:v>34.023647873647803</c:v>
                </c:pt>
                <c:pt idx="38">
                  <c:v>34.023647873647803</c:v>
                </c:pt>
                <c:pt idx="39">
                  <c:v>34.023647873647803</c:v>
                </c:pt>
                <c:pt idx="40">
                  <c:v>34.023647873647803</c:v>
                </c:pt>
                <c:pt idx="41">
                  <c:v>34.023647873647803</c:v>
                </c:pt>
                <c:pt idx="42">
                  <c:v>34.023647873647803</c:v>
                </c:pt>
                <c:pt idx="43">
                  <c:v>34.023647873647803</c:v>
                </c:pt>
                <c:pt idx="44">
                  <c:v>34.023647873647803</c:v>
                </c:pt>
                <c:pt idx="45">
                  <c:v>34.023647873647803</c:v>
                </c:pt>
                <c:pt idx="46">
                  <c:v>34.023647873647803</c:v>
                </c:pt>
                <c:pt idx="47">
                  <c:v>34.023647873647803</c:v>
                </c:pt>
                <c:pt idx="48">
                  <c:v>34.023647873647803</c:v>
                </c:pt>
                <c:pt idx="49">
                  <c:v>34.023647873647803</c:v>
                </c:pt>
                <c:pt idx="50">
                  <c:v>34.023647873647803</c:v>
                </c:pt>
                <c:pt idx="51">
                  <c:v>34.023647873647803</c:v>
                </c:pt>
                <c:pt idx="52">
                  <c:v>34.023647873647803</c:v>
                </c:pt>
                <c:pt idx="53">
                  <c:v>34.023647873647803</c:v>
                </c:pt>
                <c:pt idx="54">
                  <c:v>34.023647873647803</c:v>
                </c:pt>
                <c:pt idx="55">
                  <c:v>34.023647873647803</c:v>
                </c:pt>
                <c:pt idx="56">
                  <c:v>34.023647873647803</c:v>
                </c:pt>
                <c:pt idx="57">
                  <c:v>34.023647873647803</c:v>
                </c:pt>
                <c:pt idx="58">
                  <c:v>34.023647873647803</c:v>
                </c:pt>
                <c:pt idx="59">
                  <c:v>34.023647873647803</c:v>
                </c:pt>
                <c:pt idx="60">
                  <c:v>34.023647873647803</c:v>
                </c:pt>
                <c:pt idx="61">
                  <c:v>34.023647873647803</c:v>
                </c:pt>
                <c:pt idx="62">
                  <c:v>34.023647873647803</c:v>
                </c:pt>
                <c:pt idx="63">
                  <c:v>34.023647873647803</c:v>
                </c:pt>
                <c:pt idx="64">
                  <c:v>34.023647873647803</c:v>
                </c:pt>
                <c:pt idx="65">
                  <c:v>34.023647873647803</c:v>
                </c:pt>
                <c:pt idx="66">
                  <c:v>34.023647873647803</c:v>
                </c:pt>
                <c:pt idx="67">
                  <c:v>34.023647873647803</c:v>
                </c:pt>
                <c:pt idx="68">
                  <c:v>34.023647873647803</c:v>
                </c:pt>
                <c:pt idx="69">
                  <c:v>34.023647873647803</c:v>
                </c:pt>
                <c:pt idx="70">
                  <c:v>34.023647873647803</c:v>
                </c:pt>
                <c:pt idx="71">
                  <c:v>34.023647873647803</c:v>
                </c:pt>
                <c:pt idx="72">
                  <c:v>34.023647873647803</c:v>
                </c:pt>
                <c:pt idx="73">
                  <c:v>34.023647873647803</c:v>
                </c:pt>
                <c:pt idx="74">
                  <c:v>34.023647873647803</c:v>
                </c:pt>
                <c:pt idx="75">
                  <c:v>34.023647873647803</c:v>
                </c:pt>
                <c:pt idx="76">
                  <c:v>34.023647873647803</c:v>
                </c:pt>
                <c:pt idx="77">
                  <c:v>34.023647873647803</c:v>
                </c:pt>
                <c:pt idx="78">
                  <c:v>34.023647873647803</c:v>
                </c:pt>
                <c:pt idx="79">
                  <c:v>34.023647873647803</c:v>
                </c:pt>
                <c:pt idx="80">
                  <c:v>34.023647873647803</c:v>
                </c:pt>
                <c:pt idx="81">
                  <c:v>34.023647873647803</c:v>
                </c:pt>
                <c:pt idx="82">
                  <c:v>34.023647873647803</c:v>
                </c:pt>
                <c:pt idx="83">
                  <c:v>34.023647873647803</c:v>
                </c:pt>
                <c:pt idx="84">
                  <c:v>34.023647873647803</c:v>
                </c:pt>
                <c:pt idx="85">
                  <c:v>34.023647873647803</c:v>
                </c:pt>
                <c:pt idx="86">
                  <c:v>34.023647873647803</c:v>
                </c:pt>
                <c:pt idx="87">
                  <c:v>34.023647873647803</c:v>
                </c:pt>
                <c:pt idx="88">
                  <c:v>34.023647873647803</c:v>
                </c:pt>
                <c:pt idx="89">
                  <c:v>34.023647873647803</c:v>
                </c:pt>
                <c:pt idx="90">
                  <c:v>34.023647873647803</c:v>
                </c:pt>
                <c:pt idx="91">
                  <c:v>34.023647873647803</c:v>
                </c:pt>
                <c:pt idx="92">
                  <c:v>34.023647873647803</c:v>
                </c:pt>
                <c:pt idx="93">
                  <c:v>34.023647873647803</c:v>
                </c:pt>
                <c:pt idx="94">
                  <c:v>34.023647873647803</c:v>
                </c:pt>
                <c:pt idx="95">
                  <c:v>34.023647873647803</c:v>
                </c:pt>
                <c:pt idx="96">
                  <c:v>34.023647873647803</c:v>
                </c:pt>
                <c:pt idx="97">
                  <c:v>34.023647873647803</c:v>
                </c:pt>
                <c:pt idx="98">
                  <c:v>34.023647873647803</c:v>
                </c:pt>
                <c:pt idx="99">
                  <c:v>34.023647873647803</c:v>
                </c:pt>
                <c:pt idx="100">
                  <c:v>34.023647873647803</c:v>
                </c:pt>
                <c:pt idx="101">
                  <c:v>34.023647873647803</c:v>
                </c:pt>
                <c:pt idx="102">
                  <c:v>34.023647873647803</c:v>
                </c:pt>
                <c:pt idx="103">
                  <c:v>34.023647873647803</c:v>
                </c:pt>
                <c:pt idx="104">
                  <c:v>34.023647873647803</c:v>
                </c:pt>
                <c:pt idx="105">
                  <c:v>34.023647873647803</c:v>
                </c:pt>
                <c:pt idx="106">
                  <c:v>34.023647873647803</c:v>
                </c:pt>
                <c:pt idx="107">
                  <c:v>34.023647873647803</c:v>
                </c:pt>
                <c:pt idx="108">
                  <c:v>34.023647873647803</c:v>
                </c:pt>
                <c:pt idx="109">
                  <c:v>34.023647873647803</c:v>
                </c:pt>
                <c:pt idx="110">
                  <c:v>34.023647873647803</c:v>
                </c:pt>
                <c:pt idx="111">
                  <c:v>34.023647873647803</c:v>
                </c:pt>
                <c:pt idx="112">
                  <c:v>34.023647873647803</c:v>
                </c:pt>
                <c:pt idx="113">
                  <c:v>34.023647873647803</c:v>
                </c:pt>
                <c:pt idx="114">
                  <c:v>34.023647873647803</c:v>
                </c:pt>
                <c:pt idx="115">
                  <c:v>34.023647873647803</c:v>
                </c:pt>
                <c:pt idx="116">
                  <c:v>34.023647873647803</c:v>
                </c:pt>
                <c:pt idx="117">
                  <c:v>34.023647873647803</c:v>
                </c:pt>
                <c:pt idx="118">
                  <c:v>34.023647873647803</c:v>
                </c:pt>
                <c:pt idx="119">
                  <c:v>34.023647873647803</c:v>
                </c:pt>
                <c:pt idx="120">
                  <c:v>34.023647873647803</c:v>
                </c:pt>
                <c:pt idx="121">
                  <c:v>34.023647873647803</c:v>
                </c:pt>
                <c:pt idx="122">
                  <c:v>34.023647873647803</c:v>
                </c:pt>
                <c:pt idx="123">
                  <c:v>34.023647873647803</c:v>
                </c:pt>
                <c:pt idx="124">
                  <c:v>34.023647873647803</c:v>
                </c:pt>
                <c:pt idx="125">
                  <c:v>34.023647873647803</c:v>
                </c:pt>
                <c:pt idx="126">
                  <c:v>34.023647873647803</c:v>
                </c:pt>
                <c:pt idx="127">
                  <c:v>34.023647873647803</c:v>
                </c:pt>
                <c:pt idx="128">
                  <c:v>34.023647873647803</c:v>
                </c:pt>
                <c:pt idx="129">
                  <c:v>34.023647873647803</c:v>
                </c:pt>
                <c:pt idx="130">
                  <c:v>34.023647873647803</c:v>
                </c:pt>
                <c:pt idx="131">
                  <c:v>34.023647873647803</c:v>
                </c:pt>
                <c:pt idx="132">
                  <c:v>34.023647873647803</c:v>
                </c:pt>
                <c:pt idx="133">
                  <c:v>34.023647873647803</c:v>
                </c:pt>
                <c:pt idx="134">
                  <c:v>34.023647873647803</c:v>
                </c:pt>
                <c:pt idx="135">
                  <c:v>34.023647873647803</c:v>
                </c:pt>
                <c:pt idx="136">
                  <c:v>34.023647873647803</c:v>
                </c:pt>
                <c:pt idx="137">
                  <c:v>34.023647873647803</c:v>
                </c:pt>
                <c:pt idx="138">
                  <c:v>34.023647873647803</c:v>
                </c:pt>
                <c:pt idx="139">
                  <c:v>34.023647873647803</c:v>
                </c:pt>
                <c:pt idx="140">
                  <c:v>34.023647873647803</c:v>
                </c:pt>
                <c:pt idx="141">
                  <c:v>34.023647873647803</c:v>
                </c:pt>
                <c:pt idx="142">
                  <c:v>34.023647873647803</c:v>
                </c:pt>
                <c:pt idx="143">
                  <c:v>34.023647873647803</c:v>
                </c:pt>
                <c:pt idx="144">
                  <c:v>34.023647873647803</c:v>
                </c:pt>
                <c:pt idx="145">
                  <c:v>34.023647873647803</c:v>
                </c:pt>
                <c:pt idx="146">
                  <c:v>34.023647873647803</c:v>
                </c:pt>
                <c:pt idx="147">
                  <c:v>34.023647873647803</c:v>
                </c:pt>
                <c:pt idx="148">
                  <c:v>34.023647873647803</c:v>
                </c:pt>
                <c:pt idx="149">
                  <c:v>34.023647873647803</c:v>
                </c:pt>
                <c:pt idx="150">
                  <c:v>34.023647873647803</c:v>
                </c:pt>
                <c:pt idx="151">
                  <c:v>34.023647873647803</c:v>
                </c:pt>
                <c:pt idx="152">
                  <c:v>34.023647873647803</c:v>
                </c:pt>
                <c:pt idx="153">
                  <c:v>34.023647873647803</c:v>
                </c:pt>
                <c:pt idx="154">
                  <c:v>34.023647873647803</c:v>
                </c:pt>
                <c:pt idx="155">
                  <c:v>34.023647873647803</c:v>
                </c:pt>
                <c:pt idx="156">
                  <c:v>34.023647873647803</c:v>
                </c:pt>
                <c:pt idx="157">
                  <c:v>34.023647873647803</c:v>
                </c:pt>
                <c:pt idx="158">
                  <c:v>34.023647873647803</c:v>
                </c:pt>
                <c:pt idx="159">
                  <c:v>34.023647873647803</c:v>
                </c:pt>
                <c:pt idx="160">
                  <c:v>34.023647873647803</c:v>
                </c:pt>
                <c:pt idx="161">
                  <c:v>34.023647873647803</c:v>
                </c:pt>
                <c:pt idx="162">
                  <c:v>34.023647873647803</c:v>
                </c:pt>
                <c:pt idx="163">
                  <c:v>34.023647873647803</c:v>
                </c:pt>
                <c:pt idx="164">
                  <c:v>34.023647873647803</c:v>
                </c:pt>
                <c:pt idx="165">
                  <c:v>34.023647873647803</c:v>
                </c:pt>
                <c:pt idx="166">
                  <c:v>34.023647873647803</c:v>
                </c:pt>
                <c:pt idx="167">
                  <c:v>34.023647873647803</c:v>
                </c:pt>
                <c:pt idx="168">
                  <c:v>34.023647873647803</c:v>
                </c:pt>
                <c:pt idx="169">
                  <c:v>34.023647873647803</c:v>
                </c:pt>
                <c:pt idx="170">
                  <c:v>34.023647873647803</c:v>
                </c:pt>
                <c:pt idx="171">
                  <c:v>34.023647873647803</c:v>
                </c:pt>
                <c:pt idx="172">
                  <c:v>34.023647873647803</c:v>
                </c:pt>
                <c:pt idx="173">
                  <c:v>34.023647873647803</c:v>
                </c:pt>
                <c:pt idx="174">
                  <c:v>34.023647873647803</c:v>
                </c:pt>
                <c:pt idx="175">
                  <c:v>34.023647873647803</c:v>
                </c:pt>
                <c:pt idx="176">
                  <c:v>34.023647873647803</c:v>
                </c:pt>
                <c:pt idx="177">
                  <c:v>34.023647873647803</c:v>
                </c:pt>
                <c:pt idx="178">
                  <c:v>34.023647873647803</c:v>
                </c:pt>
                <c:pt idx="179">
                  <c:v>34.023647873647803</c:v>
                </c:pt>
                <c:pt idx="180">
                  <c:v>34.023647873647803</c:v>
                </c:pt>
                <c:pt idx="181">
                  <c:v>34.023647873647803</c:v>
                </c:pt>
                <c:pt idx="182">
                  <c:v>34.023647873647803</c:v>
                </c:pt>
                <c:pt idx="183">
                  <c:v>34.023647873647803</c:v>
                </c:pt>
                <c:pt idx="184">
                  <c:v>34.023647873647803</c:v>
                </c:pt>
                <c:pt idx="185">
                  <c:v>34.023647873647803</c:v>
                </c:pt>
                <c:pt idx="186">
                  <c:v>34.023647873647803</c:v>
                </c:pt>
                <c:pt idx="187">
                  <c:v>34.023647873647803</c:v>
                </c:pt>
                <c:pt idx="188">
                  <c:v>34.023647873647803</c:v>
                </c:pt>
                <c:pt idx="189">
                  <c:v>34.023647873647803</c:v>
                </c:pt>
                <c:pt idx="190">
                  <c:v>34.023647873647803</c:v>
                </c:pt>
                <c:pt idx="191">
                  <c:v>34.023647873647803</c:v>
                </c:pt>
                <c:pt idx="192">
                  <c:v>34.023647873647803</c:v>
                </c:pt>
                <c:pt idx="193">
                  <c:v>34.023647873647803</c:v>
                </c:pt>
                <c:pt idx="194">
                  <c:v>34.023647873647803</c:v>
                </c:pt>
                <c:pt idx="195">
                  <c:v>34.023647873647803</c:v>
                </c:pt>
                <c:pt idx="196">
                  <c:v>34.023647873647803</c:v>
                </c:pt>
                <c:pt idx="197">
                  <c:v>34.023647873647803</c:v>
                </c:pt>
                <c:pt idx="198">
                  <c:v>34.023647873647803</c:v>
                </c:pt>
                <c:pt idx="199">
                  <c:v>34.023647873647803</c:v>
                </c:pt>
                <c:pt idx="200">
                  <c:v>34.023647873647803</c:v>
                </c:pt>
                <c:pt idx="201">
                  <c:v>34.023647873647803</c:v>
                </c:pt>
                <c:pt idx="202">
                  <c:v>34.023647873647803</c:v>
                </c:pt>
                <c:pt idx="203">
                  <c:v>34.023647873647803</c:v>
                </c:pt>
                <c:pt idx="204">
                  <c:v>34.023647873647803</c:v>
                </c:pt>
                <c:pt idx="205">
                  <c:v>34.023647873647803</c:v>
                </c:pt>
                <c:pt idx="206">
                  <c:v>34.023647873647803</c:v>
                </c:pt>
                <c:pt idx="207">
                  <c:v>34.023647873647803</c:v>
                </c:pt>
                <c:pt idx="208">
                  <c:v>34.023647873647803</c:v>
                </c:pt>
                <c:pt idx="209">
                  <c:v>34.023647873647803</c:v>
                </c:pt>
                <c:pt idx="210">
                  <c:v>34.023647873647803</c:v>
                </c:pt>
                <c:pt idx="211">
                  <c:v>34.023647873647803</c:v>
                </c:pt>
                <c:pt idx="212">
                  <c:v>34.023647873647803</c:v>
                </c:pt>
                <c:pt idx="213">
                  <c:v>34.023647873647803</c:v>
                </c:pt>
                <c:pt idx="214">
                  <c:v>34.023647873647803</c:v>
                </c:pt>
                <c:pt idx="215">
                  <c:v>34.023647873647803</c:v>
                </c:pt>
                <c:pt idx="216">
                  <c:v>34.023647873647803</c:v>
                </c:pt>
                <c:pt idx="217">
                  <c:v>34.023647873647803</c:v>
                </c:pt>
                <c:pt idx="218">
                  <c:v>34.023647873647803</c:v>
                </c:pt>
                <c:pt idx="219">
                  <c:v>34.023647873647803</c:v>
                </c:pt>
                <c:pt idx="220">
                  <c:v>34.023647873647803</c:v>
                </c:pt>
                <c:pt idx="221">
                  <c:v>34.023647873647803</c:v>
                </c:pt>
                <c:pt idx="222">
                  <c:v>34.023647873647803</c:v>
                </c:pt>
                <c:pt idx="223">
                  <c:v>34.023647873647803</c:v>
                </c:pt>
                <c:pt idx="224">
                  <c:v>34.023647873647803</c:v>
                </c:pt>
                <c:pt idx="225">
                  <c:v>34.023647873647803</c:v>
                </c:pt>
                <c:pt idx="226">
                  <c:v>34.023647873647803</c:v>
                </c:pt>
                <c:pt idx="227">
                  <c:v>34.023647873647803</c:v>
                </c:pt>
                <c:pt idx="228">
                  <c:v>34.023647873647803</c:v>
                </c:pt>
                <c:pt idx="229">
                  <c:v>34.023647873647803</c:v>
                </c:pt>
                <c:pt idx="230">
                  <c:v>34.023647873647803</c:v>
                </c:pt>
                <c:pt idx="231">
                  <c:v>34.023647873647803</c:v>
                </c:pt>
                <c:pt idx="232">
                  <c:v>34.023647873647803</c:v>
                </c:pt>
                <c:pt idx="233">
                  <c:v>34.023647873647803</c:v>
                </c:pt>
                <c:pt idx="234">
                  <c:v>34.023647873647803</c:v>
                </c:pt>
                <c:pt idx="235">
                  <c:v>34.023647873647803</c:v>
                </c:pt>
                <c:pt idx="236">
                  <c:v>34.023647873647803</c:v>
                </c:pt>
                <c:pt idx="237">
                  <c:v>34.023647873647803</c:v>
                </c:pt>
                <c:pt idx="238">
                  <c:v>34.023647873647803</c:v>
                </c:pt>
                <c:pt idx="239">
                  <c:v>34.023647873647803</c:v>
                </c:pt>
                <c:pt idx="240">
                  <c:v>34.023647873647803</c:v>
                </c:pt>
                <c:pt idx="241">
                  <c:v>34.023647873647803</c:v>
                </c:pt>
                <c:pt idx="242">
                  <c:v>34.023647873647803</c:v>
                </c:pt>
                <c:pt idx="243">
                  <c:v>34.023647873647803</c:v>
                </c:pt>
                <c:pt idx="244">
                  <c:v>34.023647873647803</c:v>
                </c:pt>
                <c:pt idx="245">
                  <c:v>34.023647873647803</c:v>
                </c:pt>
                <c:pt idx="246">
                  <c:v>34.023647873647803</c:v>
                </c:pt>
                <c:pt idx="247">
                  <c:v>34.023647873647803</c:v>
                </c:pt>
                <c:pt idx="248">
                  <c:v>34.023647873647803</c:v>
                </c:pt>
                <c:pt idx="249">
                  <c:v>34.023647873647803</c:v>
                </c:pt>
                <c:pt idx="250">
                  <c:v>34.023647873647803</c:v>
                </c:pt>
                <c:pt idx="251">
                  <c:v>34.023647873647803</c:v>
                </c:pt>
                <c:pt idx="252">
                  <c:v>34.023647873647803</c:v>
                </c:pt>
                <c:pt idx="253">
                  <c:v>34.023647873647803</c:v>
                </c:pt>
                <c:pt idx="254">
                  <c:v>34.023647873647803</c:v>
                </c:pt>
                <c:pt idx="255">
                  <c:v>34.023647873647803</c:v>
                </c:pt>
                <c:pt idx="256">
                  <c:v>34.023647873647803</c:v>
                </c:pt>
                <c:pt idx="257">
                  <c:v>34.023647873647803</c:v>
                </c:pt>
                <c:pt idx="258">
                  <c:v>34.023647873647803</c:v>
                </c:pt>
                <c:pt idx="259">
                  <c:v>34.023647873647803</c:v>
                </c:pt>
                <c:pt idx="260">
                  <c:v>34.023647873647803</c:v>
                </c:pt>
                <c:pt idx="261">
                  <c:v>34.023647873647803</c:v>
                </c:pt>
                <c:pt idx="262">
                  <c:v>34.023647873647803</c:v>
                </c:pt>
                <c:pt idx="263">
                  <c:v>34.023647873647803</c:v>
                </c:pt>
                <c:pt idx="264">
                  <c:v>34.023647873647803</c:v>
                </c:pt>
                <c:pt idx="265">
                  <c:v>34.023647873647803</c:v>
                </c:pt>
                <c:pt idx="266">
                  <c:v>34.023647873647803</c:v>
                </c:pt>
                <c:pt idx="267">
                  <c:v>34.023647873647803</c:v>
                </c:pt>
                <c:pt idx="268">
                  <c:v>34.023647873647803</c:v>
                </c:pt>
                <c:pt idx="269">
                  <c:v>34.023647873647803</c:v>
                </c:pt>
                <c:pt idx="270">
                  <c:v>34.023647873647803</c:v>
                </c:pt>
                <c:pt idx="271">
                  <c:v>34.023647873647803</c:v>
                </c:pt>
                <c:pt idx="272">
                  <c:v>34.023647873647803</c:v>
                </c:pt>
                <c:pt idx="273">
                  <c:v>34.023647873647803</c:v>
                </c:pt>
                <c:pt idx="274">
                  <c:v>34.023647873647803</c:v>
                </c:pt>
                <c:pt idx="275">
                  <c:v>34.023647873647803</c:v>
                </c:pt>
                <c:pt idx="276">
                  <c:v>34.023647873647803</c:v>
                </c:pt>
                <c:pt idx="277">
                  <c:v>34.023647873647803</c:v>
                </c:pt>
                <c:pt idx="278">
                  <c:v>34.023647873647803</c:v>
                </c:pt>
                <c:pt idx="279">
                  <c:v>34.023647873647803</c:v>
                </c:pt>
                <c:pt idx="280">
                  <c:v>34.023647873647803</c:v>
                </c:pt>
                <c:pt idx="281">
                  <c:v>34.023647873647803</c:v>
                </c:pt>
                <c:pt idx="282">
                  <c:v>34.023647873647803</c:v>
                </c:pt>
                <c:pt idx="283">
                  <c:v>34.023647873647803</c:v>
                </c:pt>
                <c:pt idx="284">
                  <c:v>34.023647873647803</c:v>
                </c:pt>
                <c:pt idx="285">
                  <c:v>34.023647873647803</c:v>
                </c:pt>
                <c:pt idx="286">
                  <c:v>34.023647873647803</c:v>
                </c:pt>
                <c:pt idx="287">
                  <c:v>34.023647873647803</c:v>
                </c:pt>
                <c:pt idx="288">
                  <c:v>34.023647873647803</c:v>
                </c:pt>
                <c:pt idx="289">
                  <c:v>34.023647873647803</c:v>
                </c:pt>
                <c:pt idx="290">
                  <c:v>34.023647873647803</c:v>
                </c:pt>
                <c:pt idx="291">
                  <c:v>34.023647873647803</c:v>
                </c:pt>
                <c:pt idx="292">
                  <c:v>34.023647873647803</c:v>
                </c:pt>
                <c:pt idx="293">
                  <c:v>34.023647873647803</c:v>
                </c:pt>
                <c:pt idx="294">
                  <c:v>34.023647873647803</c:v>
                </c:pt>
                <c:pt idx="295">
                  <c:v>34.023647873647803</c:v>
                </c:pt>
                <c:pt idx="296">
                  <c:v>34.023647873647803</c:v>
                </c:pt>
                <c:pt idx="297">
                  <c:v>34.023647873647803</c:v>
                </c:pt>
                <c:pt idx="298">
                  <c:v>34.023647873647803</c:v>
                </c:pt>
                <c:pt idx="299">
                  <c:v>34.023647873647803</c:v>
                </c:pt>
                <c:pt idx="300">
                  <c:v>34.023647873647803</c:v>
                </c:pt>
                <c:pt idx="301">
                  <c:v>34.023647873647803</c:v>
                </c:pt>
                <c:pt idx="302">
                  <c:v>34.023647873647803</c:v>
                </c:pt>
                <c:pt idx="303">
                  <c:v>34.023647873647803</c:v>
                </c:pt>
                <c:pt idx="304">
                  <c:v>34.023647873647803</c:v>
                </c:pt>
                <c:pt idx="305">
                  <c:v>34.023647873647803</c:v>
                </c:pt>
                <c:pt idx="306">
                  <c:v>34.023647873647803</c:v>
                </c:pt>
                <c:pt idx="307">
                  <c:v>34.023647873647803</c:v>
                </c:pt>
                <c:pt idx="308">
                  <c:v>34.023647873647803</c:v>
                </c:pt>
                <c:pt idx="309">
                  <c:v>34.023647873647803</c:v>
                </c:pt>
                <c:pt idx="310">
                  <c:v>34.023647873647803</c:v>
                </c:pt>
                <c:pt idx="311">
                  <c:v>34.023647873647803</c:v>
                </c:pt>
                <c:pt idx="312">
                  <c:v>34.023647873647803</c:v>
                </c:pt>
                <c:pt idx="313">
                  <c:v>34.023647873647803</c:v>
                </c:pt>
                <c:pt idx="314">
                  <c:v>34.023647873647803</c:v>
                </c:pt>
                <c:pt idx="315">
                  <c:v>34.023647873647803</c:v>
                </c:pt>
                <c:pt idx="316">
                  <c:v>34.023647873647803</c:v>
                </c:pt>
                <c:pt idx="317">
                  <c:v>34.023647873647803</c:v>
                </c:pt>
                <c:pt idx="318">
                  <c:v>34.023647873647803</c:v>
                </c:pt>
                <c:pt idx="319">
                  <c:v>34.023647873647803</c:v>
                </c:pt>
                <c:pt idx="320">
                  <c:v>34.023647873647803</c:v>
                </c:pt>
                <c:pt idx="321">
                  <c:v>34.023647873647803</c:v>
                </c:pt>
                <c:pt idx="322">
                  <c:v>34.023647873647803</c:v>
                </c:pt>
                <c:pt idx="323">
                  <c:v>34.023647873647803</c:v>
                </c:pt>
                <c:pt idx="324">
                  <c:v>34.023647873647803</c:v>
                </c:pt>
                <c:pt idx="325">
                  <c:v>34.023647873647803</c:v>
                </c:pt>
                <c:pt idx="326">
                  <c:v>34.023647873647803</c:v>
                </c:pt>
                <c:pt idx="327">
                  <c:v>34.023647873647803</c:v>
                </c:pt>
                <c:pt idx="328">
                  <c:v>34.023647873647803</c:v>
                </c:pt>
                <c:pt idx="329">
                  <c:v>34.023647873647803</c:v>
                </c:pt>
                <c:pt idx="330">
                  <c:v>34.023647873647803</c:v>
                </c:pt>
                <c:pt idx="331">
                  <c:v>34.023647873647803</c:v>
                </c:pt>
                <c:pt idx="332">
                  <c:v>34.023647873647803</c:v>
                </c:pt>
                <c:pt idx="333">
                  <c:v>34.023647873647803</c:v>
                </c:pt>
                <c:pt idx="334">
                  <c:v>34.023647873647803</c:v>
                </c:pt>
                <c:pt idx="335">
                  <c:v>34.023647873647803</c:v>
                </c:pt>
                <c:pt idx="336">
                  <c:v>34.023647873647803</c:v>
                </c:pt>
                <c:pt idx="337">
                  <c:v>34.023647873647803</c:v>
                </c:pt>
                <c:pt idx="338">
                  <c:v>34.023647873647803</c:v>
                </c:pt>
                <c:pt idx="339">
                  <c:v>34.023647873647803</c:v>
                </c:pt>
                <c:pt idx="340">
                  <c:v>34.023647873647803</c:v>
                </c:pt>
                <c:pt idx="341">
                  <c:v>34.023647873647803</c:v>
                </c:pt>
                <c:pt idx="342">
                  <c:v>34.023647873647803</c:v>
                </c:pt>
                <c:pt idx="343">
                  <c:v>34.023647873647803</c:v>
                </c:pt>
                <c:pt idx="344">
                  <c:v>34.023647873647803</c:v>
                </c:pt>
                <c:pt idx="345">
                  <c:v>34.023647873647803</c:v>
                </c:pt>
                <c:pt idx="346">
                  <c:v>34.023647873647803</c:v>
                </c:pt>
                <c:pt idx="347">
                  <c:v>34.023647873647803</c:v>
                </c:pt>
                <c:pt idx="348">
                  <c:v>34.023647873647803</c:v>
                </c:pt>
                <c:pt idx="349">
                  <c:v>34.023647873647803</c:v>
                </c:pt>
                <c:pt idx="350">
                  <c:v>34.023647873647803</c:v>
                </c:pt>
                <c:pt idx="351">
                  <c:v>34.023647873647803</c:v>
                </c:pt>
                <c:pt idx="352">
                  <c:v>34.023647873647803</c:v>
                </c:pt>
                <c:pt idx="353">
                  <c:v>34.023647873647803</c:v>
                </c:pt>
                <c:pt idx="354">
                  <c:v>34.023647873647803</c:v>
                </c:pt>
                <c:pt idx="355">
                  <c:v>34.023647873647803</c:v>
                </c:pt>
                <c:pt idx="356">
                  <c:v>34.023647873647803</c:v>
                </c:pt>
                <c:pt idx="357">
                  <c:v>34.023647873647803</c:v>
                </c:pt>
                <c:pt idx="358">
                  <c:v>34.023647873647803</c:v>
                </c:pt>
                <c:pt idx="359">
                  <c:v>34.023647873647803</c:v>
                </c:pt>
                <c:pt idx="360">
                  <c:v>34.023647873647803</c:v>
                </c:pt>
                <c:pt idx="361">
                  <c:v>34.023647873647803</c:v>
                </c:pt>
                <c:pt idx="362">
                  <c:v>34.023647873647803</c:v>
                </c:pt>
                <c:pt idx="363">
                  <c:v>34.023647873647803</c:v>
                </c:pt>
                <c:pt idx="364">
                  <c:v>34.023647873647803</c:v>
                </c:pt>
                <c:pt idx="365">
                  <c:v>34.023647873647803</c:v>
                </c:pt>
                <c:pt idx="366">
                  <c:v>34.023647873647803</c:v>
                </c:pt>
                <c:pt idx="367">
                  <c:v>34.023647873647803</c:v>
                </c:pt>
                <c:pt idx="368">
                  <c:v>34.023647873647803</c:v>
                </c:pt>
                <c:pt idx="369">
                  <c:v>34.023647873647803</c:v>
                </c:pt>
                <c:pt idx="370">
                  <c:v>34.023647873647803</c:v>
                </c:pt>
                <c:pt idx="371">
                  <c:v>34.023647873647803</c:v>
                </c:pt>
                <c:pt idx="372">
                  <c:v>34.023647873647803</c:v>
                </c:pt>
                <c:pt idx="373">
                  <c:v>34.023647873647803</c:v>
                </c:pt>
                <c:pt idx="374">
                  <c:v>34.023647873647803</c:v>
                </c:pt>
                <c:pt idx="375">
                  <c:v>34.023647873647803</c:v>
                </c:pt>
                <c:pt idx="376">
                  <c:v>34.023647873647803</c:v>
                </c:pt>
                <c:pt idx="377">
                  <c:v>34.023647873647803</c:v>
                </c:pt>
                <c:pt idx="378">
                  <c:v>34.023647873647803</c:v>
                </c:pt>
                <c:pt idx="379">
                  <c:v>34.023647873647803</c:v>
                </c:pt>
                <c:pt idx="380">
                  <c:v>34.023647873647803</c:v>
                </c:pt>
                <c:pt idx="381">
                  <c:v>34.023647873647803</c:v>
                </c:pt>
                <c:pt idx="382">
                  <c:v>34.023647873647803</c:v>
                </c:pt>
                <c:pt idx="383">
                  <c:v>34.023647873647803</c:v>
                </c:pt>
                <c:pt idx="384">
                  <c:v>34.023647873647803</c:v>
                </c:pt>
                <c:pt idx="385">
                  <c:v>34.023647873647803</c:v>
                </c:pt>
                <c:pt idx="386">
                  <c:v>34.023647873647803</c:v>
                </c:pt>
                <c:pt idx="387">
                  <c:v>34.023647873647803</c:v>
                </c:pt>
                <c:pt idx="388">
                  <c:v>34.023647873647803</c:v>
                </c:pt>
                <c:pt idx="389">
                  <c:v>34.023647873647803</c:v>
                </c:pt>
                <c:pt idx="390">
                  <c:v>34.023647873647803</c:v>
                </c:pt>
                <c:pt idx="391">
                  <c:v>34.023647873647803</c:v>
                </c:pt>
                <c:pt idx="392">
                  <c:v>34.023647873647803</c:v>
                </c:pt>
                <c:pt idx="393">
                  <c:v>34.023647873647803</c:v>
                </c:pt>
                <c:pt idx="394">
                  <c:v>34.023647873647803</c:v>
                </c:pt>
                <c:pt idx="395">
                  <c:v>34.023647873647803</c:v>
                </c:pt>
                <c:pt idx="396">
                  <c:v>34.023647873647803</c:v>
                </c:pt>
                <c:pt idx="397">
                  <c:v>34.023647873647803</c:v>
                </c:pt>
                <c:pt idx="398">
                  <c:v>34.023647873647803</c:v>
                </c:pt>
                <c:pt idx="399">
                  <c:v>34.023647873647803</c:v>
                </c:pt>
                <c:pt idx="400">
                  <c:v>34.023647873647803</c:v>
                </c:pt>
                <c:pt idx="401">
                  <c:v>34.023647873647803</c:v>
                </c:pt>
                <c:pt idx="402">
                  <c:v>34.023647873647803</c:v>
                </c:pt>
                <c:pt idx="403">
                  <c:v>34.023647873647803</c:v>
                </c:pt>
                <c:pt idx="404">
                  <c:v>34.023647873647803</c:v>
                </c:pt>
                <c:pt idx="405">
                  <c:v>34.023647873647803</c:v>
                </c:pt>
                <c:pt idx="406">
                  <c:v>34.023647873647803</c:v>
                </c:pt>
                <c:pt idx="407">
                  <c:v>34.023647873647803</c:v>
                </c:pt>
                <c:pt idx="408">
                  <c:v>34.023647873647803</c:v>
                </c:pt>
                <c:pt idx="409">
                  <c:v>34.023647873647803</c:v>
                </c:pt>
                <c:pt idx="410">
                  <c:v>34.023647873647803</c:v>
                </c:pt>
                <c:pt idx="411">
                  <c:v>34.023647873647803</c:v>
                </c:pt>
                <c:pt idx="412">
                  <c:v>34.023647873647803</c:v>
                </c:pt>
                <c:pt idx="413">
                  <c:v>34.023647873647803</c:v>
                </c:pt>
                <c:pt idx="414">
                  <c:v>34.023647873647803</c:v>
                </c:pt>
                <c:pt idx="415">
                  <c:v>34.023647873647803</c:v>
                </c:pt>
                <c:pt idx="416">
                  <c:v>34.023647873647803</c:v>
                </c:pt>
                <c:pt idx="417">
                  <c:v>34.023647873647803</c:v>
                </c:pt>
                <c:pt idx="418">
                  <c:v>34.023647873647803</c:v>
                </c:pt>
                <c:pt idx="419">
                  <c:v>34.023647873647803</c:v>
                </c:pt>
                <c:pt idx="420">
                  <c:v>34.023647873647803</c:v>
                </c:pt>
                <c:pt idx="421">
                  <c:v>34.023647873647803</c:v>
                </c:pt>
                <c:pt idx="422">
                  <c:v>34.023647873647803</c:v>
                </c:pt>
                <c:pt idx="423">
                  <c:v>34.023647873647803</c:v>
                </c:pt>
                <c:pt idx="424">
                  <c:v>34.023647873647803</c:v>
                </c:pt>
                <c:pt idx="425">
                  <c:v>34.023647873647803</c:v>
                </c:pt>
                <c:pt idx="426">
                  <c:v>34.023647873647803</c:v>
                </c:pt>
                <c:pt idx="427">
                  <c:v>34.023647873647803</c:v>
                </c:pt>
                <c:pt idx="428">
                  <c:v>34.023647873647803</c:v>
                </c:pt>
                <c:pt idx="429">
                  <c:v>34.023647873647803</c:v>
                </c:pt>
                <c:pt idx="430">
                  <c:v>34.023647873647803</c:v>
                </c:pt>
                <c:pt idx="431">
                  <c:v>34.023647873647803</c:v>
                </c:pt>
                <c:pt idx="432">
                  <c:v>34.023647873647803</c:v>
                </c:pt>
                <c:pt idx="433">
                  <c:v>34.023647873647803</c:v>
                </c:pt>
                <c:pt idx="434">
                  <c:v>34.023647873647803</c:v>
                </c:pt>
                <c:pt idx="435">
                  <c:v>34.023647873647803</c:v>
                </c:pt>
                <c:pt idx="436">
                  <c:v>34.023647873647803</c:v>
                </c:pt>
                <c:pt idx="437">
                  <c:v>34.023647873647803</c:v>
                </c:pt>
                <c:pt idx="438">
                  <c:v>34.023647873647803</c:v>
                </c:pt>
                <c:pt idx="439">
                  <c:v>34.023647873647803</c:v>
                </c:pt>
                <c:pt idx="440">
                  <c:v>34.023647873647803</c:v>
                </c:pt>
                <c:pt idx="441">
                  <c:v>34.023647873647803</c:v>
                </c:pt>
                <c:pt idx="442">
                  <c:v>34.023647873647803</c:v>
                </c:pt>
                <c:pt idx="443">
                  <c:v>34.023647873647803</c:v>
                </c:pt>
                <c:pt idx="444">
                  <c:v>34.023647873647803</c:v>
                </c:pt>
                <c:pt idx="445">
                  <c:v>34.023647873647803</c:v>
                </c:pt>
                <c:pt idx="446">
                  <c:v>34.023647873647803</c:v>
                </c:pt>
                <c:pt idx="447">
                  <c:v>34.023647873647803</c:v>
                </c:pt>
                <c:pt idx="448">
                  <c:v>34.023647873647803</c:v>
                </c:pt>
                <c:pt idx="449">
                  <c:v>34.023647873647803</c:v>
                </c:pt>
                <c:pt idx="450">
                  <c:v>34.023647873647803</c:v>
                </c:pt>
                <c:pt idx="451">
                  <c:v>34.023647873647803</c:v>
                </c:pt>
                <c:pt idx="452">
                  <c:v>34.023647873647803</c:v>
                </c:pt>
                <c:pt idx="453">
                  <c:v>34.023647873647803</c:v>
                </c:pt>
                <c:pt idx="454">
                  <c:v>34.023647873647803</c:v>
                </c:pt>
                <c:pt idx="455">
                  <c:v>34.023647873647803</c:v>
                </c:pt>
                <c:pt idx="456">
                  <c:v>34.023647873647803</c:v>
                </c:pt>
                <c:pt idx="457">
                  <c:v>34.023647873647803</c:v>
                </c:pt>
                <c:pt idx="458">
                  <c:v>34.023647873647803</c:v>
                </c:pt>
                <c:pt idx="459">
                  <c:v>34.023647873647803</c:v>
                </c:pt>
                <c:pt idx="460">
                  <c:v>34.023647873647803</c:v>
                </c:pt>
                <c:pt idx="461">
                  <c:v>34.023647873647803</c:v>
                </c:pt>
                <c:pt idx="462">
                  <c:v>34.023647873647803</c:v>
                </c:pt>
                <c:pt idx="463">
                  <c:v>34.023647873647803</c:v>
                </c:pt>
                <c:pt idx="464">
                  <c:v>34.023647873647803</c:v>
                </c:pt>
                <c:pt idx="465">
                  <c:v>34.023647873647803</c:v>
                </c:pt>
                <c:pt idx="466">
                  <c:v>34.023647873647803</c:v>
                </c:pt>
                <c:pt idx="467">
                  <c:v>34.023647873647803</c:v>
                </c:pt>
                <c:pt idx="468">
                  <c:v>34.023647873647803</c:v>
                </c:pt>
                <c:pt idx="469">
                  <c:v>34.023647873647803</c:v>
                </c:pt>
                <c:pt idx="470">
                  <c:v>34.023647873647803</c:v>
                </c:pt>
                <c:pt idx="471">
                  <c:v>34.023647873647803</c:v>
                </c:pt>
                <c:pt idx="472">
                  <c:v>34.023647873647803</c:v>
                </c:pt>
                <c:pt idx="473">
                  <c:v>34.023647873647803</c:v>
                </c:pt>
                <c:pt idx="474">
                  <c:v>34.023647873647803</c:v>
                </c:pt>
                <c:pt idx="475">
                  <c:v>34.023647873647803</c:v>
                </c:pt>
                <c:pt idx="476">
                  <c:v>34.023647873647803</c:v>
                </c:pt>
                <c:pt idx="477">
                  <c:v>34.023647873647803</c:v>
                </c:pt>
                <c:pt idx="478">
                  <c:v>34.023647873647803</c:v>
                </c:pt>
                <c:pt idx="479">
                  <c:v>34.023647873647803</c:v>
                </c:pt>
                <c:pt idx="480">
                  <c:v>34.023647873647803</c:v>
                </c:pt>
                <c:pt idx="481">
                  <c:v>34.023647873647803</c:v>
                </c:pt>
                <c:pt idx="482">
                  <c:v>34.023647873647803</c:v>
                </c:pt>
                <c:pt idx="483">
                  <c:v>34.023647873647803</c:v>
                </c:pt>
                <c:pt idx="484">
                  <c:v>34.023647873647803</c:v>
                </c:pt>
                <c:pt idx="485">
                  <c:v>34.023647873647803</c:v>
                </c:pt>
                <c:pt idx="486">
                  <c:v>34.023647873647803</c:v>
                </c:pt>
                <c:pt idx="487">
                  <c:v>34.023647873647803</c:v>
                </c:pt>
                <c:pt idx="488">
                  <c:v>34.023647873647803</c:v>
                </c:pt>
                <c:pt idx="489">
                  <c:v>34.023647873647803</c:v>
                </c:pt>
                <c:pt idx="490">
                  <c:v>34.023647873647803</c:v>
                </c:pt>
                <c:pt idx="491">
                  <c:v>34.023647873647803</c:v>
                </c:pt>
                <c:pt idx="492">
                  <c:v>34.023647873647803</c:v>
                </c:pt>
                <c:pt idx="493">
                  <c:v>34.023647873647803</c:v>
                </c:pt>
                <c:pt idx="494">
                  <c:v>34.023647873647803</c:v>
                </c:pt>
                <c:pt idx="495">
                  <c:v>34.023647873647803</c:v>
                </c:pt>
                <c:pt idx="496">
                  <c:v>34.023647873647803</c:v>
                </c:pt>
                <c:pt idx="497">
                  <c:v>34.023647873647803</c:v>
                </c:pt>
                <c:pt idx="498">
                  <c:v>34.023647873647803</c:v>
                </c:pt>
                <c:pt idx="499">
                  <c:v>34.023647873647803</c:v>
                </c:pt>
                <c:pt idx="500">
                  <c:v>34.023647873647803</c:v>
                </c:pt>
                <c:pt idx="501">
                  <c:v>34.023647873647803</c:v>
                </c:pt>
                <c:pt idx="502">
                  <c:v>34.023647873647803</c:v>
                </c:pt>
                <c:pt idx="503">
                  <c:v>34.023647873647803</c:v>
                </c:pt>
                <c:pt idx="504">
                  <c:v>34.023647873647803</c:v>
                </c:pt>
                <c:pt idx="505">
                  <c:v>34.023647873647803</c:v>
                </c:pt>
                <c:pt idx="506">
                  <c:v>34.023647873647803</c:v>
                </c:pt>
                <c:pt idx="507">
                  <c:v>34.023647873647803</c:v>
                </c:pt>
                <c:pt idx="508">
                  <c:v>34.023647873647803</c:v>
                </c:pt>
                <c:pt idx="509">
                  <c:v>34.023647873647803</c:v>
                </c:pt>
                <c:pt idx="510">
                  <c:v>34.023647873647803</c:v>
                </c:pt>
                <c:pt idx="511">
                  <c:v>34.023647873647803</c:v>
                </c:pt>
                <c:pt idx="512">
                  <c:v>34.023647873647803</c:v>
                </c:pt>
                <c:pt idx="513">
                  <c:v>34.023647873647803</c:v>
                </c:pt>
                <c:pt idx="514">
                  <c:v>34.023647873647803</c:v>
                </c:pt>
                <c:pt idx="515">
                  <c:v>34.023647873647803</c:v>
                </c:pt>
                <c:pt idx="516">
                  <c:v>34.023647873647803</c:v>
                </c:pt>
                <c:pt idx="517">
                  <c:v>34.023647873647803</c:v>
                </c:pt>
                <c:pt idx="518">
                  <c:v>34.023647873647803</c:v>
                </c:pt>
                <c:pt idx="519">
                  <c:v>34.023647873647803</c:v>
                </c:pt>
                <c:pt idx="520">
                  <c:v>34.023647873647803</c:v>
                </c:pt>
                <c:pt idx="521">
                  <c:v>34.023647873647803</c:v>
                </c:pt>
                <c:pt idx="522">
                  <c:v>34.023647873647803</c:v>
                </c:pt>
                <c:pt idx="523">
                  <c:v>34.023647873647803</c:v>
                </c:pt>
                <c:pt idx="524">
                  <c:v>34.023647873647803</c:v>
                </c:pt>
                <c:pt idx="525">
                  <c:v>34.023647873647803</c:v>
                </c:pt>
                <c:pt idx="526">
                  <c:v>34.023647873647803</c:v>
                </c:pt>
                <c:pt idx="527">
                  <c:v>34.023647873647803</c:v>
                </c:pt>
                <c:pt idx="528">
                  <c:v>34.023647873647803</c:v>
                </c:pt>
                <c:pt idx="529">
                  <c:v>34.023647873647803</c:v>
                </c:pt>
                <c:pt idx="530">
                  <c:v>34.023647873647803</c:v>
                </c:pt>
                <c:pt idx="531">
                  <c:v>34.023647873647803</c:v>
                </c:pt>
                <c:pt idx="532">
                  <c:v>34.023647873647803</c:v>
                </c:pt>
                <c:pt idx="533">
                  <c:v>34.023647873647803</c:v>
                </c:pt>
                <c:pt idx="534">
                  <c:v>34.023647873647803</c:v>
                </c:pt>
                <c:pt idx="535">
                  <c:v>34.023647873647803</c:v>
                </c:pt>
                <c:pt idx="536">
                  <c:v>34.023647873647803</c:v>
                </c:pt>
                <c:pt idx="537">
                  <c:v>34.023647873647803</c:v>
                </c:pt>
                <c:pt idx="538">
                  <c:v>34.023647873647803</c:v>
                </c:pt>
                <c:pt idx="539">
                  <c:v>34.023647873647803</c:v>
                </c:pt>
                <c:pt idx="540">
                  <c:v>34.023647873647803</c:v>
                </c:pt>
                <c:pt idx="541">
                  <c:v>34.023647873647803</c:v>
                </c:pt>
                <c:pt idx="542">
                  <c:v>34.023647873647803</c:v>
                </c:pt>
                <c:pt idx="543">
                  <c:v>34.023647873647803</c:v>
                </c:pt>
                <c:pt idx="544">
                  <c:v>34.023647873647803</c:v>
                </c:pt>
                <c:pt idx="545">
                  <c:v>34.023647873647803</c:v>
                </c:pt>
                <c:pt idx="546">
                  <c:v>34.023647873647803</c:v>
                </c:pt>
                <c:pt idx="547">
                  <c:v>34.023647873647803</c:v>
                </c:pt>
                <c:pt idx="548">
                  <c:v>34.023647873647803</c:v>
                </c:pt>
                <c:pt idx="549">
                  <c:v>34.023647873647803</c:v>
                </c:pt>
                <c:pt idx="550">
                  <c:v>34.023647873647803</c:v>
                </c:pt>
                <c:pt idx="551">
                  <c:v>34.023647873647803</c:v>
                </c:pt>
                <c:pt idx="552">
                  <c:v>34.023647873647803</c:v>
                </c:pt>
                <c:pt idx="553">
                  <c:v>34.023647873647803</c:v>
                </c:pt>
                <c:pt idx="554">
                  <c:v>34.023647873647803</c:v>
                </c:pt>
                <c:pt idx="555">
                  <c:v>34.023647873647803</c:v>
                </c:pt>
                <c:pt idx="556">
                  <c:v>34.023647873647803</c:v>
                </c:pt>
                <c:pt idx="557">
                  <c:v>34.023647873647803</c:v>
                </c:pt>
                <c:pt idx="558">
                  <c:v>34.023647873647803</c:v>
                </c:pt>
                <c:pt idx="559">
                  <c:v>34.023647873647803</c:v>
                </c:pt>
                <c:pt idx="560">
                  <c:v>34.023647873647803</c:v>
                </c:pt>
                <c:pt idx="561">
                  <c:v>34.023647873647803</c:v>
                </c:pt>
                <c:pt idx="562">
                  <c:v>34.023647873647803</c:v>
                </c:pt>
                <c:pt idx="563">
                  <c:v>34.023647873647803</c:v>
                </c:pt>
                <c:pt idx="564">
                  <c:v>34.023647873647803</c:v>
                </c:pt>
                <c:pt idx="565">
                  <c:v>34.023647873647803</c:v>
                </c:pt>
                <c:pt idx="566">
                  <c:v>34.023647873647803</c:v>
                </c:pt>
                <c:pt idx="567">
                  <c:v>34.023647873647803</c:v>
                </c:pt>
                <c:pt idx="568">
                  <c:v>34.023647873647803</c:v>
                </c:pt>
                <c:pt idx="569">
                  <c:v>34.023647873647803</c:v>
                </c:pt>
                <c:pt idx="570">
                  <c:v>34.023647873647803</c:v>
                </c:pt>
                <c:pt idx="571">
                  <c:v>34.023647873647803</c:v>
                </c:pt>
                <c:pt idx="572">
                  <c:v>34.023647873647803</c:v>
                </c:pt>
                <c:pt idx="573">
                  <c:v>34.023647873647803</c:v>
                </c:pt>
                <c:pt idx="574">
                  <c:v>34.023647873647803</c:v>
                </c:pt>
                <c:pt idx="575">
                  <c:v>34.023647873647803</c:v>
                </c:pt>
                <c:pt idx="576">
                  <c:v>34.023647873647803</c:v>
                </c:pt>
                <c:pt idx="577">
                  <c:v>34.023647873647803</c:v>
                </c:pt>
                <c:pt idx="578">
                  <c:v>34.023647873647803</c:v>
                </c:pt>
                <c:pt idx="579">
                  <c:v>34.023647873647803</c:v>
                </c:pt>
                <c:pt idx="580">
                  <c:v>34.023647873647803</c:v>
                </c:pt>
                <c:pt idx="581">
                  <c:v>34.023647873647803</c:v>
                </c:pt>
                <c:pt idx="582">
                  <c:v>34.023647873647803</c:v>
                </c:pt>
                <c:pt idx="583">
                  <c:v>34.023647873647803</c:v>
                </c:pt>
                <c:pt idx="584">
                  <c:v>34.023647873647803</c:v>
                </c:pt>
                <c:pt idx="585">
                  <c:v>34.023647873647803</c:v>
                </c:pt>
                <c:pt idx="586">
                  <c:v>34.023647873647803</c:v>
                </c:pt>
                <c:pt idx="587">
                  <c:v>34.023647873647803</c:v>
                </c:pt>
                <c:pt idx="588">
                  <c:v>34.023647873647803</c:v>
                </c:pt>
                <c:pt idx="589">
                  <c:v>34.023647873647803</c:v>
                </c:pt>
                <c:pt idx="590">
                  <c:v>34.023647873647803</c:v>
                </c:pt>
                <c:pt idx="591">
                  <c:v>34.023647873647803</c:v>
                </c:pt>
                <c:pt idx="592">
                  <c:v>34.023647873647803</c:v>
                </c:pt>
                <c:pt idx="593">
                  <c:v>34.023647873647803</c:v>
                </c:pt>
                <c:pt idx="594">
                  <c:v>34.023647873647803</c:v>
                </c:pt>
                <c:pt idx="595">
                  <c:v>34.023647873647803</c:v>
                </c:pt>
                <c:pt idx="596">
                  <c:v>34.023647873647803</c:v>
                </c:pt>
                <c:pt idx="597">
                  <c:v>34.023647873647803</c:v>
                </c:pt>
                <c:pt idx="598">
                  <c:v>34.023647873647803</c:v>
                </c:pt>
                <c:pt idx="599">
                  <c:v>34.023647873647803</c:v>
                </c:pt>
                <c:pt idx="600">
                  <c:v>34.023647873647803</c:v>
                </c:pt>
                <c:pt idx="601">
                  <c:v>34.023647873647803</c:v>
                </c:pt>
                <c:pt idx="602">
                  <c:v>34.023647873647803</c:v>
                </c:pt>
                <c:pt idx="603">
                  <c:v>34.023647873647803</c:v>
                </c:pt>
                <c:pt idx="604">
                  <c:v>34.023647873647803</c:v>
                </c:pt>
                <c:pt idx="605">
                  <c:v>34.023647873647803</c:v>
                </c:pt>
                <c:pt idx="606">
                  <c:v>34.023647873647803</c:v>
                </c:pt>
                <c:pt idx="607">
                  <c:v>34.023647873647803</c:v>
                </c:pt>
                <c:pt idx="608">
                  <c:v>34.023647873647803</c:v>
                </c:pt>
                <c:pt idx="609">
                  <c:v>34.023647873647803</c:v>
                </c:pt>
                <c:pt idx="610">
                  <c:v>34.023647873647803</c:v>
                </c:pt>
                <c:pt idx="611">
                  <c:v>34.023647873647803</c:v>
                </c:pt>
                <c:pt idx="612">
                  <c:v>34.023647873647803</c:v>
                </c:pt>
                <c:pt idx="613">
                  <c:v>34.023647873647803</c:v>
                </c:pt>
                <c:pt idx="614">
                  <c:v>34.023647873647803</c:v>
                </c:pt>
                <c:pt idx="615">
                  <c:v>34.023647873647803</c:v>
                </c:pt>
                <c:pt idx="616">
                  <c:v>34.023647873647803</c:v>
                </c:pt>
                <c:pt idx="617">
                  <c:v>34.023647873647803</c:v>
                </c:pt>
                <c:pt idx="618">
                  <c:v>34.023647873647803</c:v>
                </c:pt>
                <c:pt idx="619">
                  <c:v>34.023647873647803</c:v>
                </c:pt>
                <c:pt idx="620">
                  <c:v>34.023647873647803</c:v>
                </c:pt>
                <c:pt idx="621">
                  <c:v>34.023647873647803</c:v>
                </c:pt>
                <c:pt idx="622">
                  <c:v>34.023647873647803</c:v>
                </c:pt>
                <c:pt idx="623">
                  <c:v>34.023647873647803</c:v>
                </c:pt>
                <c:pt idx="624">
                  <c:v>34.023647873647803</c:v>
                </c:pt>
                <c:pt idx="625">
                  <c:v>34.023647873647803</c:v>
                </c:pt>
                <c:pt idx="626">
                  <c:v>34.023647873647803</c:v>
                </c:pt>
                <c:pt idx="627">
                  <c:v>34.023647873647803</c:v>
                </c:pt>
                <c:pt idx="628">
                  <c:v>34.023647873647803</c:v>
                </c:pt>
                <c:pt idx="629">
                  <c:v>34.023647873647803</c:v>
                </c:pt>
                <c:pt idx="630">
                  <c:v>34.023647873647803</c:v>
                </c:pt>
                <c:pt idx="631">
                  <c:v>34.023647873647803</c:v>
                </c:pt>
                <c:pt idx="632">
                  <c:v>34.023647873647803</c:v>
                </c:pt>
                <c:pt idx="633">
                  <c:v>34.023647873647803</c:v>
                </c:pt>
                <c:pt idx="634">
                  <c:v>34.023647873647803</c:v>
                </c:pt>
                <c:pt idx="635">
                  <c:v>34.023647873647803</c:v>
                </c:pt>
                <c:pt idx="636">
                  <c:v>34.023647873647803</c:v>
                </c:pt>
                <c:pt idx="637">
                  <c:v>34.023647873647803</c:v>
                </c:pt>
                <c:pt idx="638">
                  <c:v>34.023647873647803</c:v>
                </c:pt>
                <c:pt idx="639">
                  <c:v>34.023647873647803</c:v>
                </c:pt>
                <c:pt idx="640">
                  <c:v>34.023647873647803</c:v>
                </c:pt>
                <c:pt idx="641">
                  <c:v>34.023647873647803</c:v>
                </c:pt>
                <c:pt idx="642">
                  <c:v>34.023647873647803</c:v>
                </c:pt>
                <c:pt idx="643">
                  <c:v>34.023647873647803</c:v>
                </c:pt>
                <c:pt idx="644">
                  <c:v>34.023647873647803</c:v>
                </c:pt>
                <c:pt idx="645">
                  <c:v>34.023647873647803</c:v>
                </c:pt>
                <c:pt idx="646">
                  <c:v>34.023647873647803</c:v>
                </c:pt>
                <c:pt idx="647">
                  <c:v>34.023647873647803</c:v>
                </c:pt>
                <c:pt idx="648">
                  <c:v>34.023647873647803</c:v>
                </c:pt>
                <c:pt idx="649">
                  <c:v>34.023647873647803</c:v>
                </c:pt>
                <c:pt idx="650">
                  <c:v>34.023647873647803</c:v>
                </c:pt>
                <c:pt idx="651">
                  <c:v>34.023647873647803</c:v>
                </c:pt>
                <c:pt idx="652">
                  <c:v>34.023647873647803</c:v>
                </c:pt>
                <c:pt idx="653">
                  <c:v>34.023647873647803</c:v>
                </c:pt>
                <c:pt idx="654">
                  <c:v>34.023647873647803</c:v>
                </c:pt>
                <c:pt idx="655">
                  <c:v>34.023647873647803</c:v>
                </c:pt>
                <c:pt idx="656">
                  <c:v>34.023647873647803</c:v>
                </c:pt>
                <c:pt idx="657">
                  <c:v>34.023647873647803</c:v>
                </c:pt>
                <c:pt idx="658">
                  <c:v>34.023647873647803</c:v>
                </c:pt>
                <c:pt idx="659">
                  <c:v>34.023647873647803</c:v>
                </c:pt>
                <c:pt idx="660">
                  <c:v>34.023647873647803</c:v>
                </c:pt>
                <c:pt idx="661">
                  <c:v>34.023647873647803</c:v>
                </c:pt>
                <c:pt idx="662">
                  <c:v>34.023647873647803</c:v>
                </c:pt>
                <c:pt idx="663">
                  <c:v>34.023647873647803</c:v>
                </c:pt>
                <c:pt idx="664">
                  <c:v>34.023647873647803</c:v>
                </c:pt>
                <c:pt idx="665">
                  <c:v>34.023647873647803</c:v>
                </c:pt>
                <c:pt idx="666">
                  <c:v>34.023647873647803</c:v>
                </c:pt>
                <c:pt idx="667">
                  <c:v>34.023647873647803</c:v>
                </c:pt>
                <c:pt idx="668">
                  <c:v>34.023647873647803</c:v>
                </c:pt>
                <c:pt idx="669">
                  <c:v>34.023647873647803</c:v>
                </c:pt>
                <c:pt idx="670">
                  <c:v>34.023647873647803</c:v>
                </c:pt>
                <c:pt idx="671">
                  <c:v>34.023647873647803</c:v>
                </c:pt>
                <c:pt idx="672">
                  <c:v>34.023647873647803</c:v>
                </c:pt>
                <c:pt idx="673">
                  <c:v>34.023647873647803</c:v>
                </c:pt>
                <c:pt idx="674">
                  <c:v>34.023647873647803</c:v>
                </c:pt>
                <c:pt idx="675">
                  <c:v>34.023647873647803</c:v>
                </c:pt>
                <c:pt idx="676">
                  <c:v>34.023647873647803</c:v>
                </c:pt>
                <c:pt idx="677">
                  <c:v>34.023647873647803</c:v>
                </c:pt>
                <c:pt idx="678">
                  <c:v>34.023647873647803</c:v>
                </c:pt>
                <c:pt idx="679">
                  <c:v>34.023647873647803</c:v>
                </c:pt>
                <c:pt idx="680">
                  <c:v>34.023647873647803</c:v>
                </c:pt>
                <c:pt idx="681">
                  <c:v>34.023647873647803</c:v>
                </c:pt>
                <c:pt idx="682">
                  <c:v>34.023647873647803</c:v>
                </c:pt>
                <c:pt idx="683">
                  <c:v>34.023647873647803</c:v>
                </c:pt>
                <c:pt idx="684">
                  <c:v>34.023647873647803</c:v>
                </c:pt>
                <c:pt idx="685">
                  <c:v>34.023647873647803</c:v>
                </c:pt>
                <c:pt idx="686">
                  <c:v>34.023647873647803</c:v>
                </c:pt>
                <c:pt idx="687">
                  <c:v>34.023647873647803</c:v>
                </c:pt>
                <c:pt idx="688">
                  <c:v>34.023647873647803</c:v>
                </c:pt>
                <c:pt idx="689">
                  <c:v>34.023647873647803</c:v>
                </c:pt>
                <c:pt idx="690">
                  <c:v>34.023647873647803</c:v>
                </c:pt>
                <c:pt idx="691">
                  <c:v>34.023647873647803</c:v>
                </c:pt>
                <c:pt idx="692">
                  <c:v>34.023647873647803</c:v>
                </c:pt>
                <c:pt idx="693">
                  <c:v>34.023647873647803</c:v>
                </c:pt>
                <c:pt idx="694">
                  <c:v>34.023647873647803</c:v>
                </c:pt>
                <c:pt idx="695">
                  <c:v>34.023647873647803</c:v>
                </c:pt>
                <c:pt idx="696">
                  <c:v>34.023647873647803</c:v>
                </c:pt>
                <c:pt idx="697">
                  <c:v>34.023647873647803</c:v>
                </c:pt>
                <c:pt idx="698">
                  <c:v>34.023647873647803</c:v>
                </c:pt>
                <c:pt idx="699">
                  <c:v>34.023647873647803</c:v>
                </c:pt>
                <c:pt idx="700">
                  <c:v>34.023647873647803</c:v>
                </c:pt>
                <c:pt idx="701">
                  <c:v>34.023647873647803</c:v>
                </c:pt>
                <c:pt idx="702">
                  <c:v>34.023647873647803</c:v>
                </c:pt>
                <c:pt idx="703">
                  <c:v>34.023647873647803</c:v>
                </c:pt>
                <c:pt idx="704">
                  <c:v>34.023647873647803</c:v>
                </c:pt>
                <c:pt idx="705">
                  <c:v>34.023647873647803</c:v>
                </c:pt>
                <c:pt idx="706">
                  <c:v>34.023647873647803</c:v>
                </c:pt>
                <c:pt idx="707">
                  <c:v>34.023647873647803</c:v>
                </c:pt>
                <c:pt idx="708">
                  <c:v>34.023647873647803</c:v>
                </c:pt>
                <c:pt idx="709">
                  <c:v>34.023647873647803</c:v>
                </c:pt>
                <c:pt idx="710">
                  <c:v>34.023647873647803</c:v>
                </c:pt>
                <c:pt idx="711">
                  <c:v>34.023647873647803</c:v>
                </c:pt>
                <c:pt idx="712">
                  <c:v>34.023647873647803</c:v>
                </c:pt>
                <c:pt idx="713">
                  <c:v>34.023647873647803</c:v>
                </c:pt>
                <c:pt idx="714">
                  <c:v>34.023647873647803</c:v>
                </c:pt>
                <c:pt idx="715">
                  <c:v>34.023647873647803</c:v>
                </c:pt>
                <c:pt idx="716">
                  <c:v>34.023647873647803</c:v>
                </c:pt>
                <c:pt idx="717">
                  <c:v>34.023647873647803</c:v>
                </c:pt>
                <c:pt idx="718">
                  <c:v>34.023647873647803</c:v>
                </c:pt>
                <c:pt idx="719">
                  <c:v>34.023647873647803</c:v>
                </c:pt>
                <c:pt idx="720">
                  <c:v>34.023647873647803</c:v>
                </c:pt>
                <c:pt idx="721">
                  <c:v>34.023647873647803</c:v>
                </c:pt>
                <c:pt idx="722">
                  <c:v>34.023647873647803</c:v>
                </c:pt>
                <c:pt idx="723">
                  <c:v>34.023647873647803</c:v>
                </c:pt>
                <c:pt idx="724">
                  <c:v>34.023647873647803</c:v>
                </c:pt>
                <c:pt idx="725">
                  <c:v>34.023647873647803</c:v>
                </c:pt>
                <c:pt idx="726">
                  <c:v>34.023647873647803</c:v>
                </c:pt>
                <c:pt idx="727">
                  <c:v>34.023647873647803</c:v>
                </c:pt>
                <c:pt idx="728">
                  <c:v>34.023647873647803</c:v>
                </c:pt>
                <c:pt idx="729">
                  <c:v>34.023647873647803</c:v>
                </c:pt>
                <c:pt idx="730">
                  <c:v>34.023647873647803</c:v>
                </c:pt>
                <c:pt idx="731">
                  <c:v>34.023647873647803</c:v>
                </c:pt>
                <c:pt idx="732">
                  <c:v>34.023647873647803</c:v>
                </c:pt>
                <c:pt idx="733">
                  <c:v>34.023647873647803</c:v>
                </c:pt>
                <c:pt idx="734">
                  <c:v>34.023647873647803</c:v>
                </c:pt>
                <c:pt idx="735">
                  <c:v>34.023647873647803</c:v>
                </c:pt>
                <c:pt idx="736">
                  <c:v>34.023647873647803</c:v>
                </c:pt>
                <c:pt idx="737">
                  <c:v>34.023647873647803</c:v>
                </c:pt>
                <c:pt idx="738">
                  <c:v>34.023647873647803</c:v>
                </c:pt>
                <c:pt idx="739">
                  <c:v>34.023647873647803</c:v>
                </c:pt>
                <c:pt idx="740">
                  <c:v>34.023647873647803</c:v>
                </c:pt>
                <c:pt idx="741">
                  <c:v>34.023647873647803</c:v>
                </c:pt>
                <c:pt idx="742">
                  <c:v>34.023647873647803</c:v>
                </c:pt>
                <c:pt idx="743">
                  <c:v>34.023647873647803</c:v>
                </c:pt>
                <c:pt idx="744">
                  <c:v>34.023647873647803</c:v>
                </c:pt>
                <c:pt idx="745">
                  <c:v>34.023647873647803</c:v>
                </c:pt>
                <c:pt idx="746">
                  <c:v>34.023647873647803</c:v>
                </c:pt>
                <c:pt idx="747">
                  <c:v>34.023647873647803</c:v>
                </c:pt>
                <c:pt idx="748">
                  <c:v>34.023647873647803</c:v>
                </c:pt>
                <c:pt idx="749">
                  <c:v>34.023647873647803</c:v>
                </c:pt>
                <c:pt idx="750">
                  <c:v>34.023647873647803</c:v>
                </c:pt>
                <c:pt idx="751">
                  <c:v>34.023647873647803</c:v>
                </c:pt>
                <c:pt idx="752">
                  <c:v>34.023647873647803</c:v>
                </c:pt>
                <c:pt idx="753">
                  <c:v>34.023647873647803</c:v>
                </c:pt>
                <c:pt idx="754">
                  <c:v>34.023647873647803</c:v>
                </c:pt>
                <c:pt idx="755">
                  <c:v>34.023647873647803</c:v>
                </c:pt>
                <c:pt idx="756">
                  <c:v>34.023647873647803</c:v>
                </c:pt>
                <c:pt idx="757">
                  <c:v>34.023647873647803</c:v>
                </c:pt>
                <c:pt idx="758">
                  <c:v>34.023647873647803</c:v>
                </c:pt>
                <c:pt idx="759">
                  <c:v>34.023647873647803</c:v>
                </c:pt>
                <c:pt idx="760">
                  <c:v>34.023647873647803</c:v>
                </c:pt>
                <c:pt idx="761">
                  <c:v>34.023647873647803</c:v>
                </c:pt>
                <c:pt idx="762">
                  <c:v>34.023647873647803</c:v>
                </c:pt>
                <c:pt idx="763">
                  <c:v>34.023647873647803</c:v>
                </c:pt>
                <c:pt idx="764">
                  <c:v>34.023647873647803</c:v>
                </c:pt>
                <c:pt idx="765">
                  <c:v>34.023647873647803</c:v>
                </c:pt>
                <c:pt idx="766">
                  <c:v>34.023647873647803</c:v>
                </c:pt>
                <c:pt idx="767">
                  <c:v>34.023647873647803</c:v>
                </c:pt>
                <c:pt idx="768">
                  <c:v>34.023647873647803</c:v>
                </c:pt>
                <c:pt idx="769">
                  <c:v>34.023647873647803</c:v>
                </c:pt>
                <c:pt idx="770">
                  <c:v>34.023647873647803</c:v>
                </c:pt>
                <c:pt idx="771">
                  <c:v>34.023647873647803</c:v>
                </c:pt>
                <c:pt idx="772">
                  <c:v>34.023647873647803</c:v>
                </c:pt>
                <c:pt idx="773">
                  <c:v>34.023647873647803</c:v>
                </c:pt>
                <c:pt idx="774">
                  <c:v>34.023647873647803</c:v>
                </c:pt>
                <c:pt idx="775">
                  <c:v>34.023647873647803</c:v>
                </c:pt>
                <c:pt idx="776">
                  <c:v>34.023647873647803</c:v>
                </c:pt>
                <c:pt idx="777">
                  <c:v>34.023647873647803</c:v>
                </c:pt>
                <c:pt idx="778">
                  <c:v>34.023647873647803</c:v>
                </c:pt>
                <c:pt idx="779">
                  <c:v>34.023647873647803</c:v>
                </c:pt>
                <c:pt idx="780">
                  <c:v>34.023647873647803</c:v>
                </c:pt>
                <c:pt idx="781">
                  <c:v>34.023647873647803</c:v>
                </c:pt>
                <c:pt idx="782">
                  <c:v>34.023647873647803</c:v>
                </c:pt>
                <c:pt idx="783">
                  <c:v>34.023647873647803</c:v>
                </c:pt>
                <c:pt idx="784">
                  <c:v>34.023647873647803</c:v>
                </c:pt>
                <c:pt idx="785">
                  <c:v>34.023647873647803</c:v>
                </c:pt>
                <c:pt idx="786">
                  <c:v>34.023647873647803</c:v>
                </c:pt>
                <c:pt idx="787">
                  <c:v>34.023647873647803</c:v>
                </c:pt>
                <c:pt idx="788">
                  <c:v>34.023647873647803</c:v>
                </c:pt>
                <c:pt idx="789">
                  <c:v>34.023647873647803</c:v>
                </c:pt>
                <c:pt idx="790">
                  <c:v>34.023647873647803</c:v>
                </c:pt>
                <c:pt idx="791">
                  <c:v>34.023647873647803</c:v>
                </c:pt>
                <c:pt idx="792">
                  <c:v>34.023647873647803</c:v>
                </c:pt>
                <c:pt idx="793">
                  <c:v>34.023647873647803</c:v>
                </c:pt>
                <c:pt idx="794">
                  <c:v>34.023647873647803</c:v>
                </c:pt>
                <c:pt idx="795">
                  <c:v>34.023647873647803</c:v>
                </c:pt>
                <c:pt idx="796">
                  <c:v>34.023647873647803</c:v>
                </c:pt>
                <c:pt idx="797">
                  <c:v>34.023647873647803</c:v>
                </c:pt>
                <c:pt idx="798">
                  <c:v>34.023647873647803</c:v>
                </c:pt>
                <c:pt idx="799">
                  <c:v>34.023647873647803</c:v>
                </c:pt>
                <c:pt idx="800">
                  <c:v>34.023647873647803</c:v>
                </c:pt>
                <c:pt idx="801">
                  <c:v>34.023647873647803</c:v>
                </c:pt>
                <c:pt idx="802">
                  <c:v>34.023647873647803</c:v>
                </c:pt>
                <c:pt idx="803">
                  <c:v>34.023647873647803</c:v>
                </c:pt>
                <c:pt idx="804">
                  <c:v>34.023647873647803</c:v>
                </c:pt>
                <c:pt idx="805">
                  <c:v>34.023647873647803</c:v>
                </c:pt>
                <c:pt idx="806">
                  <c:v>34.023647873647803</c:v>
                </c:pt>
                <c:pt idx="807">
                  <c:v>34.023647873647803</c:v>
                </c:pt>
                <c:pt idx="808">
                  <c:v>34.023647873647803</c:v>
                </c:pt>
                <c:pt idx="809">
                  <c:v>34.023647873647803</c:v>
                </c:pt>
                <c:pt idx="810">
                  <c:v>34.023647873647803</c:v>
                </c:pt>
                <c:pt idx="811">
                  <c:v>34.023647873647803</c:v>
                </c:pt>
                <c:pt idx="812">
                  <c:v>34.023647873647803</c:v>
                </c:pt>
                <c:pt idx="813">
                  <c:v>34.023647873647803</c:v>
                </c:pt>
                <c:pt idx="814">
                  <c:v>34.023647873647803</c:v>
                </c:pt>
                <c:pt idx="815">
                  <c:v>34.023647873647803</c:v>
                </c:pt>
                <c:pt idx="816">
                  <c:v>34.023647873647803</c:v>
                </c:pt>
                <c:pt idx="817">
                  <c:v>34.023647873647803</c:v>
                </c:pt>
                <c:pt idx="818">
                  <c:v>34.023647873647803</c:v>
                </c:pt>
                <c:pt idx="819">
                  <c:v>34.023647873647803</c:v>
                </c:pt>
                <c:pt idx="820">
                  <c:v>34.023647873647803</c:v>
                </c:pt>
                <c:pt idx="821">
                  <c:v>34.023647873647803</c:v>
                </c:pt>
                <c:pt idx="822">
                  <c:v>34.023647873647803</c:v>
                </c:pt>
                <c:pt idx="823">
                  <c:v>34.023647873647803</c:v>
                </c:pt>
                <c:pt idx="824">
                  <c:v>34.023647873647803</c:v>
                </c:pt>
                <c:pt idx="825">
                  <c:v>34.023647873647803</c:v>
                </c:pt>
                <c:pt idx="826">
                  <c:v>34.023647873647803</c:v>
                </c:pt>
                <c:pt idx="827">
                  <c:v>34.023647873647803</c:v>
                </c:pt>
                <c:pt idx="828">
                  <c:v>34.023647873647803</c:v>
                </c:pt>
                <c:pt idx="829">
                  <c:v>34.023647873647803</c:v>
                </c:pt>
                <c:pt idx="830">
                  <c:v>34.023647873647803</c:v>
                </c:pt>
                <c:pt idx="831">
                  <c:v>34.023647873647803</c:v>
                </c:pt>
                <c:pt idx="832">
                  <c:v>34.023647873647803</c:v>
                </c:pt>
                <c:pt idx="833">
                  <c:v>34.023647873647803</c:v>
                </c:pt>
                <c:pt idx="834">
                  <c:v>34.023647873647803</c:v>
                </c:pt>
                <c:pt idx="835">
                  <c:v>34.023647873647803</c:v>
                </c:pt>
                <c:pt idx="836">
                  <c:v>34.023647873647803</c:v>
                </c:pt>
                <c:pt idx="837">
                  <c:v>34.023647873647803</c:v>
                </c:pt>
                <c:pt idx="838">
                  <c:v>34.023647873647803</c:v>
                </c:pt>
                <c:pt idx="839">
                  <c:v>34.023647873647803</c:v>
                </c:pt>
                <c:pt idx="840">
                  <c:v>34.023647873647803</c:v>
                </c:pt>
                <c:pt idx="841">
                  <c:v>34.023647873647803</c:v>
                </c:pt>
                <c:pt idx="842">
                  <c:v>34.023647873647803</c:v>
                </c:pt>
                <c:pt idx="843">
                  <c:v>34.023647873647803</c:v>
                </c:pt>
                <c:pt idx="844">
                  <c:v>34.023647873647803</c:v>
                </c:pt>
                <c:pt idx="845">
                  <c:v>34.023647873647803</c:v>
                </c:pt>
                <c:pt idx="846">
                  <c:v>34.023647873647803</c:v>
                </c:pt>
                <c:pt idx="847">
                  <c:v>34.023647873647803</c:v>
                </c:pt>
                <c:pt idx="848">
                  <c:v>34.023647873647803</c:v>
                </c:pt>
                <c:pt idx="849">
                  <c:v>34.023647873647803</c:v>
                </c:pt>
                <c:pt idx="850">
                  <c:v>34.023647873647803</c:v>
                </c:pt>
                <c:pt idx="851">
                  <c:v>34.023647873647803</c:v>
                </c:pt>
                <c:pt idx="852">
                  <c:v>34.023647873647803</c:v>
                </c:pt>
                <c:pt idx="853">
                  <c:v>34.023647873647803</c:v>
                </c:pt>
                <c:pt idx="854">
                  <c:v>34.023647873647803</c:v>
                </c:pt>
                <c:pt idx="855">
                  <c:v>34.023647873647803</c:v>
                </c:pt>
                <c:pt idx="856">
                  <c:v>34.023647873647803</c:v>
                </c:pt>
                <c:pt idx="857">
                  <c:v>34.023647873647803</c:v>
                </c:pt>
                <c:pt idx="858">
                  <c:v>34.023647873647803</c:v>
                </c:pt>
                <c:pt idx="859">
                  <c:v>34.023647873647803</c:v>
                </c:pt>
                <c:pt idx="860">
                  <c:v>34.023647873647803</c:v>
                </c:pt>
                <c:pt idx="861">
                  <c:v>34.023647873647803</c:v>
                </c:pt>
                <c:pt idx="862">
                  <c:v>34.023647873647803</c:v>
                </c:pt>
                <c:pt idx="863">
                  <c:v>34.023647873647803</c:v>
                </c:pt>
                <c:pt idx="864">
                  <c:v>34.023647873647803</c:v>
                </c:pt>
                <c:pt idx="865">
                  <c:v>34.023647873647803</c:v>
                </c:pt>
                <c:pt idx="866">
                  <c:v>34.023647873647803</c:v>
                </c:pt>
                <c:pt idx="867">
                  <c:v>34.023647873647803</c:v>
                </c:pt>
                <c:pt idx="868">
                  <c:v>34.023647873647803</c:v>
                </c:pt>
                <c:pt idx="869">
                  <c:v>34.023647873647803</c:v>
                </c:pt>
                <c:pt idx="870">
                  <c:v>34.023647873647803</c:v>
                </c:pt>
                <c:pt idx="871">
                  <c:v>34.023647873647803</c:v>
                </c:pt>
                <c:pt idx="872">
                  <c:v>34.023647873647803</c:v>
                </c:pt>
                <c:pt idx="873">
                  <c:v>34.023647873647803</c:v>
                </c:pt>
                <c:pt idx="874">
                  <c:v>34.023647873647803</c:v>
                </c:pt>
                <c:pt idx="875">
                  <c:v>34.023647873647803</c:v>
                </c:pt>
                <c:pt idx="876">
                  <c:v>34.023647873647803</c:v>
                </c:pt>
                <c:pt idx="877">
                  <c:v>34.023647873647803</c:v>
                </c:pt>
                <c:pt idx="878">
                  <c:v>34.023647873647803</c:v>
                </c:pt>
                <c:pt idx="879">
                  <c:v>34.023647873647803</c:v>
                </c:pt>
                <c:pt idx="880">
                  <c:v>34.023647873647803</c:v>
                </c:pt>
                <c:pt idx="881">
                  <c:v>34.023647873647803</c:v>
                </c:pt>
                <c:pt idx="882">
                  <c:v>34.023647873647803</c:v>
                </c:pt>
                <c:pt idx="883">
                  <c:v>34.023647873647803</c:v>
                </c:pt>
                <c:pt idx="884">
                  <c:v>34.023647873647803</c:v>
                </c:pt>
                <c:pt idx="885">
                  <c:v>34.023647873647803</c:v>
                </c:pt>
                <c:pt idx="886">
                  <c:v>34.023647873647803</c:v>
                </c:pt>
                <c:pt idx="887">
                  <c:v>34.023647873647803</c:v>
                </c:pt>
                <c:pt idx="888">
                  <c:v>34.023647873647803</c:v>
                </c:pt>
                <c:pt idx="889">
                  <c:v>34.023647873647803</c:v>
                </c:pt>
                <c:pt idx="890">
                  <c:v>34.023647873647803</c:v>
                </c:pt>
                <c:pt idx="891">
                  <c:v>34.023647873647803</c:v>
                </c:pt>
                <c:pt idx="892">
                  <c:v>34.023647873647803</c:v>
                </c:pt>
                <c:pt idx="893">
                  <c:v>34.023647873647803</c:v>
                </c:pt>
                <c:pt idx="894">
                  <c:v>34.023647873647803</c:v>
                </c:pt>
                <c:pt idx="895">
                  <c:v>34.023647873647803</c:v>
                </c:pt>
                <c:pt idx="896">
                  <c:v>34.023647873647803</c:v>
                </c:pt>
                <c:pt idx="897">
                  <c:v>34.023647873647803</c:v>
                </c:pt>
                <c:pt idx="898">
                  <c:v>34.023647873647803</c:v>
                </c:pt>
                <c:pt idx="899">
                  <c:v>34.023647873647803</c:v>
                </c:pt>
                <c:pt idx="900">
                  <c:v>34.023647873647803</c:v>
                </c:pt>
                <c:pt idx="901">
                  <c:v>34.023647873647803</c:v>
                </c:pt>
                <c:pt idx="902">
                  <c:v>34.023647873647803</c:v>
                </c:pt>
                <c:pt idx="903">
                  <c:v>34.023647873647803</c:v>
                </c:pt>
                <c:pt idx="904">
                  <c:v>34.023647873647803</c:v>
                </c:pt>
                <c:pt idx="905">
                  <c:v>34.023647873647803</c:v>
                </c:pt>
                <c:pt idx="906">
                  <c:v>34.023647873647803</c:v>
                </c:pt>
                <c:pt idx="907">
                  <c:v>34.023647873647803</c:v>
                </c:pt>
                <c:pt idx="908">
                  <c:v>34.023647873647803</c:v>
                </c:pt>
                <c:pt idx="909">
                  <c:v>34.023647873647803</c:v>
                </c:pt>
                <c:pt idx="910">
                  <c:v>34.023647873647803</c:v>
                </c:pt>
                <c:pt idx="911">
                  <c:v>34.023647873647803</c:v>
                </c:pt>
                <c:pt idx="912">
                  <c:v>34.023647873647803</c:v>
                </c:pt>
                <c:pt idx="913">
                  <c:v>34.023647873647803</c:v>
                </c:pt>
                <c:pt idx="914">
                  <c:v>34.023647873647803</c:v>
                </c:pt>
                <c:pt idx="915">
                  <c:v>34.023647873647803</c:v>
                </c:pt>
                <c:pt idx="916">
                  <c:v>34.023647873647803</c:v>
                </c:pt>
                <c:pt idx="917">
                  <c:v>34.023647873647803</c:v>
                </c:pt>
                <c:pt idx="918">
                  <c:v>34.023647873647803</c:v>
                </c:pt>
                <c:pt idx="919">
                  <c:v>34.023647873647803</c:v>
                </c:pt>
                <c:pt idx="920">
                  <c:v>34.023647873647803</c:v>
                </c:pt>
                <c:pt idx="921">
                  <c:v>34.023647873647803</c:v>
                </c:pt>
                <c:pt idx="922">
                  <c:v>34.023647873647803</c:v>
                </c:pt>
                <c:pt idx="923">
                  <c:v>34.023647873647803</c:v>
                </c:pt>
                <c:pt idx="924">
                  <c:v>34.023647873647803</c:v>
                </c:pt>
                <c:pt idx="925">
                  <c:v>34.023647873647803</c:v>
                </c:pt>
                <c:pt idx="926">
                  <c:v>34.023647873647803</c:v>
                </c:pt>
                <c:pt idx="927">
                  <c:v>34.023647873647803</c:v>
                </c:pt>
                <c:pt idx="928">
                  <c:v>34.023647873647803</c:v>
                </c:pt>
                <c:pt idx="929">
                  <c:v>34.023647873647803</c:v>
                </c:pt>
                <c:pt idx="930">
                  <c:v>34.023647873647803</c:v>
                </c:pt>
                <c:pt idx="931">
                  <c:v>34.023647873647803</c:v>
                </c:pt>
                <c:pt idx="932">
                  <c:v>34.023647873647803</c:v>
                </c:pt>
                <c:pt idx="933">
                  <c:v>34.023647873647803</c:v>
                </c:pt>
                <c:pt idx="934">
                  <c:v>34.023647873647803</c:v>
                </c:pt>
                <c:pt idx="935">
                  <c:v>34.023647873647803</c:v>
                </c:pt>
                <c:pt idx="936">
                  <c:v>34.023647873647803</c:v>
                </c:pt>
                <c:pt idx="937">
                  <c:v>34.023647873647803</c:v>
                </c:pt>
                <c:pt idx="938">
                  <c:v>34.023647873647803</c:v>
                </c:pt>
                <c:pt idx="939">
                  <c:v>34.023647873647803</c:v>
                </c:pt>
                <c:pt idx="940">
                  <c:v>34.023647873647803</c:v>
                </c:pt>
                <c:pt idx="941">
                  <c:v>34.023647873647803</c:v>
                </c:pt>
                <c:pt idx="942">
                  <c:v>34.023647873647803</c:v>
                </c:pt>
                <c:pt idx="943">
                  <c:v>34.023647873647803</c:v>
                </c:pt>
                <c:pt idx="944">
                  <c:v>34.023647873647803</c:v>
                </c:pt>
                <c:pt idx="945">
                  <c:v>34.023647873647803</c:v>
                </c:pt>
                <c:pt idx="946">
                  <c:v>34.023647873647803</c:v>
                </c:pt>
                <c:pt idx="947">
                  <c:v>34.023647873647803</c:v>
                </c:pt>
                <c:pt idx="948">
                  <c:v>34.023647873647803</c:v>
                </c:pt>
                <c:pt idx="949">
                  <c:v>34.023647873647803</c:v>
                </c:pt>
                <c:pt idx="950">
                  <c:v>34.023647873647803</c:v>
                </c:pt>
                <c:pt idx="951">
                  <c:v>34.023647873647803</c:v>
                </c:pt>
                <c:pt idx="952">
                  <c:v>34.023647873647803</c:v>
                </c:pt>
                <c:pt idx="953">
                  <c:v>34.023647873647803</c:v>
                </c:pt>
                <c:pt idx="954">
                  <c:v>34.023647873647803</c:v>
                </c:pt>
                <c:pt idx="955">
                  <c:v>34.023647873647803</c:v>
                </c:pt>
                <c:pt idx="956">
                  <c:v>34.023647873647803</c:v>
                </c:pt>
                <c:pt idx="957">
                  <c:v>34.023647873647803</c:v>
                </c:pt>
                <c:pt idx="958">
                  <c:v>34.023647873647803</c:v>
                </c:pt>
                <c:pt idx="959">
                  <c:v>34.023647873647803</c:v>
                </c:pt>
                <c:pt idx="960">
                  <c:v>34.023647873647803</c:v>
                </c:pt>
                <c:pt idx="961">
                  <c:v>34.023647873647803</c:v>
                </c:pt>
                <c:pt idx="962">
                  <c:v>34.023647873647803</c:v>
                </c:pt>
                <c:pt idx="963">
                  <c:v>34.023647873647803</c:v>
                </c:pt>
                <c:pt idx="964">
                  <c:v>34.023647873647803</c:v>
                </c:pt>
                <c:pt idx="965">
                  <c:v>34.023647873647803</c:v>
                </c:pt>
                <c:pt idx="966">
                  <c:v>34.023647873647803</c:v>
                </c:pt>
                <c:pt idx="967">
                  <c:v>34.023647873647803</c:v>
                </c:pt>
                <c:pt idx="968">
                  <c:v>34.023647873647803</c:v>
                </c:pt>
                <c:pt idx="969">
                  <c:v>34.023647873647803</c:v>
                </c:pt>
                <c:pt idx="970">
                  <c:v>34.023647873647803</c:v>
                </c:pt>
                <c:pt idx="971">
                  <c:v>34.023647873647803</c:v>
                </c:pt>
                <c:pt idx="972">
                  <c:v>34.023647873647803</c:v>
                </c:pt>
                <c:pt idx="973">
                  <c:v>34.023647873647803</c:v>
                </c:pt>
                <c:pt idx="974">
                  <c:v>34.023647873647803</c:v>
                </c:pt>
                <c:pt idx="975">
                  <c:v>34.023647873647803</c:v>
                </c:pt>
                <c:pt idx="976">
                  <c:v>34.023647873647803</c:v>
                </c:pt>
                <c:pt idx="977">
                  <c:v>34.023647873647803</c:v>
                </c:pt>
                <c:pt idx="978">
                  <c:v>34.023647873647803</c:v>
                </c:pt>
                <c:pt idx="979">
                  <c:v>34.023647873647803</c:v>
                </c:pt>
                <c:pt idx="980">
                  <c:v>34.023647873647803</c:v>
                </c:pt>
                <c:pt idx="981">
                  <c:v>34.023647873647803</c:v>
                </c:pt>
                <c:pt idx="982">
                  <c:v>34.023647873647803</c:v>
                </c:pt>
                <c:pt idx="983">
                  <c:v>34.023647873647803</c:v>
                </c:pt>
                <c:pt idx="984">
                  <c:v>34.023647873647803</c:v>
                </c:pt>
                <c:pt idx="985">
                  <c:v>34.023647873647803</c:v>
                </c:pt>
                <c:pt idx="986">
                  <c:v>34.023647873647803</c:v>
                </c:pt>
                <c:pt idx="987">
                  <c:v>34.023647873647803</c:v>
                </c:pt>
                <c:pt idx="988">
                  <c:v>34.023647873647803</c:v>
                </c:pt>
                <c:pt idx="989">
                  <c:v>34.023647873647803</c:v>
                </c:pt>
                <c:pt idx="990">
                  <c:v>34.023647873647803</c:v>
                </c:pt>
                <c:pt idx="991">
                  <c:v>34.023647873647803</c:v>
                </c:pt>
                <c:pt idx="992">
                  <c:v>34.023647873647803</c:v>
                </c:pt>
                <c:pt idx="993">
                  <c:v>34.023647873647803</c:v>
                </c:pt>
                <c:pt idx="994">
                  <c:v>34.023647873647803</c:v>
                </c:pt>
                <c:pt idx="995">
                  <c:v>34.023647873647803</c:v>
                </c:pt>
                <c:pt idx="996">
                  <c:v>34.023647873647803</c:v>
                </c:pt>
                <c:pt idx="997">
                  <c:v>34.023647873647803</c:v>
                </c:pt>
                <c:pt idx="998">
                  <c:v>34.023647873647803</c:v>
                </c:pt>
                <c:pt idx="999">
                  <c:v>34.023647873647803</c:v>
                </c:pt>
                <c:pt idx="1000">
                  <c:v>34.023647873647803</c:v>
                </c:pt>
                <c:pt idx="1001">
                  <c:v>34.023647873647803</c:v>
                </c:pt>
                <c:pt idx="1002">
                  <c:v>34.023647873647803</c:v>
                </c:pt>
                <c:pt idx="1003">
                  <c:v>34.023647873647803</c:v>
                </c:pt>
                <c:pt idx="1004">
                  <c:v>34.023647873647803</c:v>
                </c:pt>
                <c:pt idx="1005">
                  <c:v>34.023647873647803</c:v>
                </c:pt>
                <c:pt idx="1006">
                  <c:v>34.023647873647803</c:v>
                </c:pt>
                <c:pt idx="1007">
                  <c:v>34.023647873647803</c:v>
                </c:pt>
                <c:pt idx="1008">
                  <c:v>34.023647873647803</c:v>
                </c:pt>
                <c:pt idx="1009">
                  <c:v>34.023647873647803</c:v>
                </c:pt>
                <c:pt idx="1010">
                  <c:v>34.023647873647803</c:v>
                </c:pt>
                <c:pt idx="1011">
                  <c:v>34.023647873647803</c:v>
                </c:pt>
                <c:pt idx="1012">
                  <c:v>34.023647873647803</c:v>
                </c:pt>
                <c:pt idx="1013">
                  <c:v>34.023647873647803</c:v>
                </c:pt>
                <c:pt idx="1014">
                  <c:v>34.023647873647803</c:v>
                </c:pt>
                <c:pt idx="1015">
                  <c:v>34.023647873647803</c:v>
                </c:pt>
                <c:pt idx="1016">
                  <c:v>34.023647873647803</c:v>
                </c:pt>
                <c:pt idx="1017">
                  <c:v>34.023647873647803</c:v>
                </c:pt>
                <c:pt idx="1018">
                  <c:v>34.023647873647803</c:v>
                </c:pt>
                <c:pt idx="1019">
                  <c:v>34.023647873647803</c:v>
                </c:pt>
                <c:pt idx="1020">
                  <c:v>34.023647873647803</c:v>
                </c:pt>
                <c:pt idx="1021">
                  <c:v>34.023647873647803</c:v>
                </c:pt>
                <c:pt idx="1022">
                  <c:v>34.023647873647803</c:v>
                </c:pt>
                <c:pt idx="1023">
                  <c:v>34.023647873647803</c:v>
                </c:pt>
                <c:pt idx="1024">
                  <c:v>34.023647873647803</c:v>
                </c:pt>
                <c:pt idx="1025">
                  <c:v>34.023647873647803</c:v>
                </c:pt>
                <c:pt idx="1026">
                  <c:v>34.023647873647803</c:v>
                </c:pt>
                <c:pt idx="1027">
                  <c:v>34.023647873647803</c:v>
                </c:pt>
                <c:pt idx="1028">
                  <c:v>34.023647873647803</c:v>
                </c:pt>
                <c:pt idx="1029">
                  <c:v>34.023647873647803</c:v>
                </c:pt>
                <c:pt idx="1030">
                  <c:v>34.023647873647803</c:v>
                </c:pt>
                <c:pt idx="1031">
                  <c:v>34.023647873647803</c:v>
                </c:pt>
                <c:pt idx="1032">
                  <c:v>34.023647873647803</c:v>
                </c:pt>
                <c:pt idx="1033">
                  <c:v>34.023647873647803</c:v>
                </c:pt>
                <c:pt idx="1034">
                  <c:v>34.023647873647803</c:v>
                </c:pt>
                <c:pt idx="1035">
                  <c:v>34.023647873647803</c:v>
                </c:pt>
                <c:pt idx="1036">
                  <c:v>34.023647873647803</c:v>
                </c:pt>
                <c:pt idx="1037">
                  <c:v>34.023647873647803</c:v>
                </c:pt>
                <c:pt idx="1038">
                  <c:v>34.023647873647803</c:v>
                </c:pt>
                <c:pt idx="1039">
                  <c:v>34.023647873647803</c:v>
                </c:pt>
                <c:pt idx="1040">
                  <c:v>34.023647873647803</c:v>
                </c:pt>
                <c:pt idx="1041">
                  <c:v>34.023647873647803</c:v>
                </c:pt>
                <c:pt idx="1042">
                  <c:v>34.023647873647803</c:v>
                </c:pt>
                <c:pt idx="1043">
                  <c:v>34.023647873647803</c:v>
                </c:pt>
                <c:pt idx="1044">
                  <c:v>34.023647873647803</c:v>
                </c:pt>
                <c:pt idx="1045">
                  <c:v>34.023647873647803</c:v>
                </c:pt>
                <c:pt idx="1046">
                  <c:v>34.023647873647803</c:v>
                </c:pt>
                <c:pt idx="1047">
                  <c:v>34.023647873647803</c:v>
                </c:pt>
                <c:pt idx="1048">
                  <c:v>34.023647873647803</c:v>
                </c:pt>
                <c:pt idx="1049">
                  <c:v>34.023647873647803</c:v>
                </c:pt>
                <c:pt idx="1050">
                  <c:v>34.023647873647803</c:v>
                </c:pt>
                <c:pt idx="1051">
                  <c:v>34.023647873647803</c:v>
                </c:pt>
                <c:pt idx="1052">
                  <c:v>34.023647873647803</c:v>
                </c:pt>
                <c:pt idx="1053">
                  <c:v>34.023647873647803</c:v>
                </c:pt>
                <c:pt idx="1054">
                  <c:v>34.023647873647803</c:v>
                </c:pt>
                <c:pt idx="1055">
                  <c:v>34.023647873647803</c:v>
                </c:pt>
                <c:pt idx="1056">
                  <c:v>34.023647873647803</c:v>
                </c:pt>
                <c:pt idx="1057">
                  <c:v>34.023647873647803</c:v>
                </c:pt>
                <c:pt idx="1058">
                  <c:v>34.023647873647803</c:v>
                </c:pt>
                <c:pt idx="1059">
                  <c:v>34.023647873647803</c:v>
                </c:pt>
                <c:pt idx="1060">
                  <c:v>34.023647873647803</c:v>
                </c:pt>
                <c:pt idx="1061">
                  <c:v>34.023647873647803</c:v>
                </c:pt>
                <c:pt idx="1062">
                  <c:v>34.023647873647803</c:v>
                </c:pt>
                <c:pt idx="1063">
                  <c:v>34.023647873647803</c:v>
                </c:pt>
                <c:pt idx="1064">
                  <c:v>34.023647873647803</c:v>
                </c:pt>
                <c:pt idx="1065">
                  <c:v>34.023647873647803</c:v>
                </c:pt>
                <c:pt idx="1066">
                  <c:v>34.023647873647803</c:v>
                </c:pt>
                <c:pt idx="1067">
                  <c:v>34.023647873647803</c:v>
                </c:pt>
                <c:pt idx="1068">
                  <c:v>34.023647873647803</c:v>
                </c:pt>
                <c:pt idx="1069">
                  <c:v>34.023647873647803</c:v>
                </c:pt>
                <c:pt idx="1070">
                  <c:v>34.023647873647803</c:v>
                </c:pt>
                <c:pt idx="1071">
                  <c:v>34.023647873647803</c:v>
                </c:pt>
                <c:pt idx="1072">
                  <c:v>34.023647873647803</c:v>
                </c:pt>
                <c:pt idx="1073">
                  <c:v>34.023647873647803</c:v>
                </c:pt>
                <c:pt idx="1074">
                  <c:v>34.023647873647803</c:v>
                </c:pt>
                <c:pt idx="1075">
                  <c:v>34.023647873647803</c:v>
                </c:pt>
                <c:pt idx="1076">
                  <c:v>34.023647873647803</c:v>
                </c:pt>
                <c:pt idx="1077">
                  <c:v>34.023647873647803</c:v>
                </c:pt>
                <c:pt idx="1078">
                  <c:v>34.023647873647803</c:v>
                </c:pt>
                <c:pt idx="1079">
                  <c:v>34.023647873647803</c:v>
                </c:pt>
                <c:pt idx="1080">
                  <c:v>34.023647873647803</c:v>
                </c:pt>
                <c:pt idx="1081">
                  <c:v>34.023647873647803</c:v>
                </c:pt>
                <c:pt idx="1082">
                  <c:v>34.023647873647803</c:v>
                </c:pt>
                <c:pt idx="1083">
                  <c:v>34.023647873647803</c:v>
                </c:pt>
                <c:pt idx="1084">
                  <c:v>34.023647873647803</c:v>
                </c:pt>
                <c:pt idx="1085">
                  <c:v>34.023647873647803</c:v>
                </c:pt>
                <c:pt idx="1086">
                  <c:v>34.023647873647803</c:v>
                </c:pt>
                <c:pt idx="1087">
                  <c:v>34.023647873647803</c:v>
                </c:pt>
                <c:pt idx="1088">
                  <c:v>34.023647873647803</c:v>
                </c:pt>
                <c:pt idx="1089">
                  <c:v>34.023647873647803</c:v>
                </c:pt>
                <c:pt idx="1090">
                  <c:v>34.023647873647803</c:v>
                </c:pt>
                <c:pt idx="1091">
                  <c:v>34.023647873647803</c:v>
                </c:pt>
                <c:pt idx="1092">
                  <c:v>34.023647873647803</c:v>
                </c:pt>
                <c:pt idx="1093">
                  <c:v>34.023647873647803</c:v>
                </c:pt>
                <c:pt idx="1094">
                  <c:v>34.023647873647803</c:v>
                </c:pt>
                <c:pt idx="1095">
                  <c:v>34.023647873647803</c:v>
                </c:pt>
                <c:pt idx="1096">
                  <c:v>34.023647873647803</c:v>
                </c:pt>
                <c:pt idx="1097">
                  <c:v>34.023647873647803</c:v>
                </c:pt>
                <c:pt idx="1098">
                  <c:v>34.023647873647803</c:v>
                </c:pt>
                <c:pt idx="1099">
                  <c:v>34.023647873647803</c:v>
                </c:pt>
                <c:pt idx="1100">
                  <c:v>34.023647873647803</c:v>
                </c:pt>
                <c:pt idx="1101">
                  <c:v>34.023647873647803</c:v>
                </c:pt>
                <c:pt idx="1102">
                  <c:v>34.023647873647803</c:v>
                </c:pt>
                <c:pt idx="1103">
                  <c:v>34.023647873647803</c:v>
                </c:pt>
                <c:pt idx="1104">
                  <c:v>34.023647873647803</c:v>
                </c:pt>
                <c:pt idx="1105">
                  <c:v>34.023647873647803</c:v>
                </c:pt>
                <c:pt idx="1106">
                  <c:v>34.023647873647803</c:v>
                </c:pt>
                <c:pt idx="1107">
                  <c:v>34.023647873647803</c:v>
                </c:pt>
                <c:pt idx="1108">
                  <c:v>34.023647873647803</c:v>
                </c:pt>
                <c:pt idx="1109">
                  <c:v>34.023647873647803</c:v>
                </c:pt>
                <c:pt idx="1110">
                  <c:v>34.023647873647803</c:v>
                </c:pt>
                <c:pt idx="1111">
                  <c:v>34.023647873647803</c:v>
                </c:pt>
                <c:pt idx="1112">
                  <c:v>34.023647873647803</c:v>
                </c:pt>
                <c:pt idx="1113">
                  <c:v>34.023647873647803</c:v>
                </c:pt>
                <c:pt idx="1114">
                  <c:v>34.023647873647803</c:v>
                </c:pt>
                <c:pt idx="1115">
                  <c:v>34.023647873647803</c:v>
                </c:pt>
                <c:pt idx="1116">
                  <c:v>34.023647873647803</c:v>
                </c:pt>
                <c:pt idx="1117">
                  <c:v>34.023647873647803</c:v>
                </c:pt>
                <c:pt idx="1118">
                  <c:v>34.023647873647803</c:v>
                </c:pt>
                <c:pt idx="1119">
                  <c:v>34.023647873647803</c:v>
                </c:pt>
                <c:pt idx="1120">
                  <c:v>34.023647873647803</c:v>
                </c:pt>
                <c:pt idx="1121">
                  <c:v>34.023647873647803</c:v>
                </c:pt>
                <c:pt idx="1122">
                  <c:v>34.023647873647803</c:v>
                </c:pt>
                <c:pt idx="1123">
                  <c:v>34.023647873647803</c:v>
                </c:pt>
                <c:pt idx="1124">
                  <c:v>34.023647873647803</c:v>
                </c:pt>
                <c:pt idx="1125">
                  <c:v>34.023647873647803</c:v>
                </c:pt>
                <c:pt idx="1126">
                  <c:v>34.023647873647803</c:v>
                </c:pt>
                <c:pt idx="1127">
                  <c:v>34.023647873647803</c:v>
                </c:pt>
                <c:pt idx="1128">
                  <c:v>34.023647873647803</c:v>
                </c:pt>
                <c:pt idx="1129">
                  <c:v>34.023647873647803</c:v>
                </c:pt>
                <c:pt idx="1130">
                  <c:v>34.023647873647803</c:v>
                </c:pt>
                <c:pt idx="1131">
                  <c:v>34.023647873647803</c:v>
                </c:pt>
                <c:pt idx="1132">
                  <c:v>34.023647873647803</c:v>
                </c:pt>
                <c:pt idx="1133">
                  <c:v>34.023647873647803</c:v>
                </c:pt>
                <c:pt idx="1134">
                  <c:v>34.023647873647803</c:v>
                </c:pt>
                <c:pt idx="1135">
                  <c:v>34.023647873647803</c:v>
                </c:pt>
                <c:pt idx="1136">
                  <c:v>34.023647873647803</c:v>
                </c:pt>
                <c:pt idx="1137">
                  <c:v>34.023647873647803</c:v>
                </c:pt>
                <c:pt idx="1138">
                  <c:v>34.023647873647803</c:v>
                </c:pt>
                <c:pt idx="1139">
                  <c:v>34.023647873647803</c:v>
                </c:pt>
                <c:pt idx="1140">
                  <c:v>34.023647873647803</c:v>
                </c:pt>
                <c:pt idx="1141">
                  <c:v>34.023647873647803</c:v>
                </c:pt>
                <c:pt idx="1142">
                  <c:v>34.023647873647803</c:v>
                </c:pt>
                <c:pt idx="1143">
                  <c:v>34.023647873647803</c:v>
                </c:pt>
                <c:pt idx="1144">
                  <c:v>34.023647873647803</c:v>
                </c:pt>
                <c:pt idx="1145">
                  <c:v>34.023647873647803</c:v>
                </c:pt>
                <c:pt idx="1146">
                  <c:v>34.023647873647803</c:v>
                </c:pt>
                <c:pt idx="1147">
                  <c:v>34.023647873647803</c:v>
                </c:pt>
                <c:pt idx="1148">
                  <c:v>34.023647873647803</c:v>
                </c:pt>
                <c:pt idx="1149">
                  <c:v>34.023647873647803</c:v>
                </c:pt>
                <c:pt idx="1150">
                  <c:v>34.023647873647803</c:v>
                </c:pt>
                <c:pt idx="1151">
                  <c:v>34.023647873647803</c:v>
                </c:pt>
                <c:pt idx="1152">
                  <c:v>34.023647873647803</c:v>
                </c:pt>
                <c:pt idx="1153">
                  <c:v>34.023647873647803</c:v>
                </c:pt>
                <c:pt idx="1154">
                  <c:v>34.023647873647803</c:v>
                </c:pt>
                <c:pt idx="1155">
                  <c:v>34.023647873647803</c:v>
                </c:pt>
                <c:pt idx="1156">
                  <c:v>34.023647873647803</c:v>
                </c:pt>
                <c:pt idx="1157">
                  <c:v>34.023647873647803</c:v>
                </c:pt>
                <c:pt idx="1158">
                  <c:v>34.023647873647803</c:v>
                </c:pt>
                <c:pt idx="1159">
                  <c:v>34.023647873647803</c:v>
                </c:pt>
                <c:pt idx="1160">
                  <c:v>34.023647873647803</c:v>
                </c:pt>
                <c:pt idx="1161">
                  <c:v>34.023647873647803</c:v>
                </c:pt>
                <c:pt idx="1162">
                  <c:v>34.023647873647803</c:v>
                </c:pt>
                <c:pt idx="1163">
                  <c:v>34.023647873647803</c:v>
                </c:pt>
                <c:pt idx="1164">
                  <c:v>34.023647873647803</c:v>
                </c:pt>
                <c:pt idx="1165">
                  <c:v>34.023647873647803</c:v>
                </c:pt>
                <c:pt idx="1166">
                  <c:v>34.023647873647803</c:v>
                </c:pt>
                <c:pt idx="1167">
                  <c:v>34.023647873647803</c:v>
                </c:pt>
                <c:pt idx="1168">
                  <c:v>34.023647873647803</c:v>
                </c:pt>
                <c:pt idx="1169">
                  <c:v>34.023647873647803</c:v>
                </c:pt>
                <c:pt idx="1170">
                  <c:v>34.023647873647803</c:v>
                </c:pt>
                <c:pt idx="1171">
                  <c:v>34.023647873647803</c:v>
                </c:pt>
                <c:pt idx="1172">
                  <c:v>34.023647873647803</c:v>
                </c:pt>
                <c:pt idx="1173">
                  <c:v>34.023647873647803</c:v>
                </c:pt>
                <c:pt idx="1174">
                  <c:v>34.023647873647803</c:v>
                </c:pt>
                <c:pt idx="1175">
                  <c:v>34.023647873647803</c:v>
                </c:pt>
                <c:pt idx="1176">
                  <c:v>34.023647873647803</c:v>
                </c:pt>
                <c:pt idx="1177">
                  <c:v>34.023647873647803</c:v>
                </c:pt>
                <c:pt idx="1178">
                  <c:v>34.023647873647803</c:v>
                </c:pt>
                <c:pt idx="1179">
                  <c:v>34.023647873647803</c:v>
                </c:pt>
                <c:pt idx="1180">
                  <c:v>34.023647873647803</c:v>
                </c:pt>
                <c:pt idx="1181">
                  <c:v>34.023647873647803</c:v>
                </c:pt>
                <c:pt idx="1182">
                  <c:v>34.023647873647803</c:v>
                </c:pt>
                <c:pt idx="1183">
                  <c:v>34.023647873647803</c:v>
                </c:pt>
                <c:pt idx="1184">
                  <c:v>34.023647873647803</c:v>
                </c:pt>
                <c:pt idx="1185">
                  <c:v>34.023647873647803</c:v>
                </c:pt>
                <c:pt idx="1186">
                  <c:v>34.023647873647803</c:v>
                </c:pt>
                <c:pt idx="1187">
                  <c:v>34.023647873647803</c:v>
                </c:pt>
                <c:pt idx="1188">
                  <c:v>34.023647873647803</c:v>
                </c:pt>
                <c:pt idx="1189">
                  <c:v>34.023647873647803</c:v>
                </c:pt>
                <c:pt idx="1190">
                  <c:v>34.023647873647803</c:v>
                </c:pt>
                <c:pt idx="1191">
                  <c:v>34.023647873647803</c:v>
                </c:pt>
                <c:pt idx="1192">
                  <c:v>34.023647873647803</c:v>
                </c:pt>
                <c:pt idx="1193">
                  <c:v>34.023647873647803</c:v>
                </c:pt>
                <c:pt idx="1194">
                  <c:v>34.023647873647803</c:v>
                </c:pt>
                <c:pt idx="1195">
                  <c:v>34.023647873647803</c:v>
                </c:pt>
                <c:pt idx="1196">
                  <c:v>34.023647873647803</c:v>
                </c:pt>
                <c:pt idx="1197">
                  <c:v>34.023647873647803</c:v>
                </c:pt>
                <c:pt idx="1198">
                  <c:v>34.023647873647803</c:v>
                </c:pt>
                <c:pt idx="1199">
                  <c:v>34.023647873647803</c:v>
                </c:pt>
                <c:pt idx="1200">
                  <c:v>34.023647873647803</c:v>
                </c:pt>
                <c:pt idx="1201">
                  <c:v>34.023647873647803</c:v>
                </c:pt>
                <c:pt idx="1202">
                  <c:v>34.023647873647803</c:v>
                </c:pt>
                <c:pt idx="1203">
                  <c:v>34.023647873647803</c:v>
                </c:pt>
                <c:pt idx="1204">
                  <c:v>34.023647873647803</c:v>
                </c:pt>
                <c:pt idx="1205">
                  <c:v>34.023647873647803</c:v>
                </c:pt>
                <c:pt idx="1206">
                  <c:v>34.023647873647803</c:v>
                </c:pt>
                <c:pt idx="1207">
                  <c:v>34.023647873647803</c:v>
                </c:pt>
                <c:pt idx="1208">
                  <c:v>34.023647873647803</c:v>
                </c:pt>
                <c:pt idx="1209">
                  <c:v>34.023647873647803</c:v>
                </c:pt>
                <c:pt idx="1210">
                  <c:v>34.023647873647803</c:v>
                </c:pt>
                <c:pt idx="1211">
                  <c:v>34.023647873647803</c:v>
                </c:pt>
                <c:pt idx="1212">
                  <c:v>34.023647873647803</c:v>
                </c:pt>
                <c:pt idx="1213">
                  <c:v>34.023647873647803</c:v>
                </c:pt>
                <c:pt idx="1214">
                  <c:v>34.023647873647803</c:v>
                </c:pt>
                <c:pt idx="1215">
                  <c:v>34.023647873647803</c:v>
                </c:pt>
                <c:pt idx="1216">
                  <c:v>34.023647873647803</c:v>
                </c:pt>
                <c:pt idx="1217">
                  <c:v>34.023647873647803</c:v>
                </c:pt>
                <c:pt idx="1218">
                  <c:v>34.023647873647803</c:v>
                </c:pt>
                <c:pt idx="1219">
                  <c:v>34.023647873647803</c:v>
                </c:pt>
                <c:pt idx="1220">
                  <c:v>34.023647873647803</c:v>
                </c:pt>
                <c:pt idx="1221">
                  <c:v>34.023647873647803</c:v>
                </c:pt>
                <c:pt idx="1222">
                  <c:v>34.023647873647803</c:v>
                </c:pt>
                <c:pt idx="1223">
                  <c:v>34.023647873647803</c:v>
                </c:pt>
                <c:pt idx="1224">
                  <c:v>34.023647873647803</c:v>
                </c:pt>
                <c:pt idx="1225">
                  <c:v>34.023647873647803</c:v>
                </c:pt>
                <c:pt idx="1226">
                  <c:v>34.023647873647803</c:v>
                </c:pt>
                <c:pt idx="1227">
                  <c:v>34.023647873647803</c:v>
                </c:pt>
                <c:pt idx="1228">
                  <c:v>34.023647873647803</c:v>
                </c:pt>
                <c:pt idx="1229">
                  <c:v>34.023647873647803</c:v>
                </c:pt>
                <c:pt idx="1230">
                  <c:v>34.023647873647803</c:v>
                </c:pt>
                <c:pt idx="1231">
                  <c:v>34.023647873647803</c:v>
                </c:pt>
                <c:pt idx="1232">
                  <c:v>34.023647873647803</c:v>
                </c:pt>
                <c:pt idx="1233">
                  <c:v>34.023647873647803</c:v>
                </c:pt>
                <c:pt idx="1234">
                  <c:v>34.023647873647803</c:v>
                </c:pt>
                <c:pt idx="1235">
                  <c:v>34.023647873647803</c:v>
                </c:pt>
                <c:pt idx="1236">
                  <c:v>34.023647873647803</c:v>
                </c:pt>
                <c:pt idx="1237">
                  <c:v>34.023647873647803</c:v>
                </c:pt>
                <c:pt idx="1238">
                  <c:v>34.023647873647803</c:v>
                </c:pt>
                <c:pt idx="1239">
                  <c:v>34.023647873647803</c:v>
                </c:pt>
                <c:pt idx="1240">
                  <c:v>34.023647873647803</c:v>
                </c:pt>
                <c:pt idx="1241">
                  <c:v>34.023647873647803</c:v>
                </c:pt>
                <c:pt idx="1242">
                  <c:v>34.023647873647803</c:v>
                </c:pt>
                <c:pt idx="1243">
                  <c:v>34.023647873647803</c:v>
                </c:pt>
                <c:pt idx="1244">
                  <c:v>34.023647873647803</c:v>
                </c:pt>
                <c:pt idx="1245">
                  <c:v>34.023647873647803</c:v>
                </c:pt>
                <c:pt idx="1246">
                  <c:v>34.023647873647803</c:v>
                </c:pt>
                <c:pt idx="1247">
                  <c:v>34.023647873647803</c:v>
                </c:pt>
                <c:pt idx="1248">
                  <c:v>34.023647873647803</c:v>
                </c:pt>
                <c:pt idx="1249">
                  <c:v>34.023647873647803</c:v>
                </c:pt>
                <c:pt idx="1250">
                  <c:v>34.023647873647803</c:v>
                </c:pt>
                <c:pt idx="1251">
                  <c:v>34.023647873647803</c:v>
                </c:pt>
                <c:pt idx="1252">
                  <c:v>34.023647873647803</c:v>
                </c:pt>
                <c:pt idx="1253">
                  <c:v>34.023647873647803</c:v>
                </c:pt>
                <c:pt idx="1254">
                  <c:v>34.023647873647803</c:v>
                </c:pt>
                <c:pt idx="1255">
                  <c:v>34.023647873647803</c:v>
                </c:pt>
                <c:pt idx="1256">
                  <c:v>34.023647873647803</c:v>
                </c:pt>
                <c:pt idx="1257">
                  <c:v>34.023647873647803</c:v>
                </c:pt>
                <c:pt idx="1258">
                  <c:v>34.023647873647803</c:v>
                </c:pt>
                <c:pt idx="1259">
                  <c:v>34.023647873647803</c:v>
                </c:pt>
                <c:pt idx="1260">
                  <c:v>34.023647873647803</c:v>
                </c:pt>
                <c:pt idx="1261">
                  <c:v>34.023647873647803</c:v>
                </c:pt>
                <c:pt idx="1262">
                  <c:v>34.023647873647803</c:v>
                </c:pt>
                <c:pt idx="1263">
                  <c:v>34.023647873647803</c:v>
                </c:pt>
                <c:pt idx="1264">
                  <c:v>34.023647873647803</c:v>
                </c:pt>
                <c:pt idx="1265">
                  <c:v>34.023647873647803</c:v>
                </c:pt>
                <c:pt idx="1266">
                  <c:v>34.023647873647803</c:v>
                </c:pt>
                <c:pt idx="1267">
                  <c:v>34.023647873647803</c:v>
                </c:pt>
                <c:pt idx="1268">
                  <c:v>34.023647873647803</c:v>
                </c:pt>
                <c:pt idx="1269">
                  <c:v>34.023647873647803</c:v>
                </c:pt>
                <c:pt idx="1270">
                  <c:v>34.023647873647803</c:v>
                </c:pt>
                <c:pt idx="1271">
                  <c:v>34.023647873647803</c:v>
                </c:pt>
                <c:pt idx="1272">
                  <c:v>34.023647873647803</c:v>
                </c:pt>
                <c:pt idx="1273">
                  <c:v>34.023647873647803</c:v>
                </c:pt>
                <c:pt idx="1274">
                  <c:v>34.023647873647803</c:v>
                </c:pt>
                <c:pt idx="1275">
                  <c:v>34.023647873647803</c:v>
                </c:pt>
                <c:pt idx="1276">
                  <c:v>34.023647873647803</c:v>
                </c:pt>
                <c:pt idx="1277">
                  <c:v>34.023647873647803</c:v>
                </c:pt>
                <c:pt idx="1278">
                  <c:v>34.023647873647803</c:v>
                </c:pt>
                <c:pt idx="1279">
                  <c:v>34.023647873647803</c:v>
                </c:pt>
                <c:pt idx="1280">
                  <c:v>34.023647873647803</c:v>
                </c:pt>
                <c:pt idx="1281">
                  <c:v>34.023647873647803</c:v>
                </c:pt>
                <c:pt idx="1282">
                  <c:v>34.023647873647803</c:v>
                </c:pt>
                <c:pt idx="1283">
                  <c:v>34.023647873647803</c:v>
                </c:pt>
                <c:pt idx="1284">
                  <c:v>34.023647873647803</c:v>
                </c:pt>
                <c:pt idx="1285">
                  <c:v>34.023647873647803</c:v>
                </c:pt>
                <c:pt idx="1286">
                  <c:v>34.023647873647803</c:v>
                </c:pt>
                <c:pt idx="1287">
                  <c:v>34.023647873647803</c:v>
                </c:pt>
                <c:pt idx="1288">
                  <c:v>34.023647873647803</c:v>
                </c:pt>
                <c:pt idx="1289">
                  <c:v>34.023647873647803</c:v>
                </c:pt>
                <c:pt idx="1290">
                  <c:v>34.023647873647803</c:v>
                </c:pt>
                <c:pt idx="1291">
                  <c:v>34.023647873647803</c:v>
                </c:pt>
                <c:pt idx="1292">
                  <c:v>34.023647873647803</c:v>
                </c:pt>
                <c:pt idx="1293">
                  <c:v>34.023647873647803</c:v>
                </c:pt>
                <c:pt idx="1294">
                  <c:v>34.023647873647803</c:v>
                </c:pt>
                <c:pt idx="1295">
                  <c:v>34.023647873647803</c:v>
                </c:pt>
                <c:pt idx="1296">
                  <c:v>34.023647873647803</c:v>
                </c:pt>
                <c:pt idx="1297">
                  <c:v>34.023647873647803</c:v>
                </c:pt>
                <c:pt idx="1298">
                  <c:v>34.023647873647803</c:v>
                </c:pt>
                <c:pt idx="1299">
                  <c:v>34.023647873647803</c:v>
                </c:pt>
                <c:pt idx="1300">
                  <c:v>34.023647873647803</c:v>
                </c:pt>
                <c:pt idx="1301">
                  <c:v>34.023647873647803</c:v>
                </c:pt>
                <c:pt idx="1302">
                  <c:v>34.023647873647803</c:v>
                </c:pt>
                <c:pt idx="1303">
                  <c:v>34.023647873647803</c:v>
                </c:pt>
                <c:pt idx="1304">
                  <c:v>34.023647873647803</c:v>
                </c:pt>
                <c:pt idx="1305">
                  <c:v>34.023647873647803</c:v>
                </c:pt>
                <c:pt idx="1306">
                  <c:v>34.023647873647803</c:v>
                </c:pt>
                <c:pt idx="1307">
                  <c:v>34.023647873647803</c:v>
                </c:pt>
                <c:pt idx="1308">
                  <c:v>34.023647873647803</c:v>
                </c:pt>
                <c:pt idx="1309">
                  <c:v>34.023647873647803</c:v>
                </c:pt>
                <c:pt idx="1310">
                  <c:v>34.023647873647803</c:v>
                </c:pt>
                <c:pt idx="1311">
                  <c:v>34.023647873647803</c:v>
                </c:pt>
                <c:pt idx="1312">
                  <c:v>34.023647873647803</c:v>
                </c:pt>
                <c:pt idx="1313">
                  <c:v>34.023647873647803</c:v>
                </c:pt>
                <c:pt idx="1314">
                  <c:v>34.023647873647803</c:v>
                </c:pt>
                <c:pt idx="1315">
                  <c:v>34.023647873647803</c:v>
                </c:pt>
                <c:pt idx="1316">
                  <c:v>34.023647873647803</c:v>
                </c:pt>
                <c:pt idx="1317">
                  <c:v>34.023647873647803</c:v>
                </c:pt>
                <c:pt idx="1318">
                  <c:v>34.023647873647803</c:v>
                </c:pt>
                <c:pt idx="1319">
                  <c:v>34.023647873647803</c:v>
                </c:pt>
                <c:pt idx="1320">
                  <c:v>34.023647873647803</c:v>
                </c:pt>
                <c:pt idx="1321">
                  <c:v>34.023647873647803</c:v>
                </c:pt>
                <c:pt idx="1322">
                  <c:v>34.023647873647803</c:v>
                </c:pt>
                <c:pt idx="1323">
                  <c:v>34.023647873647803</c:v>
                </c:pt>
                <c:pt idx="1324">
                  <c:v>34.023647873647803</c:v>
                </c:pt>
                <c:pt idx="1325">
                  <c:v>34.023647873647803</c:v>
                </c:pt>
                <c:pt idx="1326">
                  <c:v>34.023647873647803</c:v>
                </c:pt>
                <c:pt idx="1327">
                  <c:v>34.023647873647803</c:v>
                </c:pt>
                <c:pt idx="1328">
                  <c:v>34.023647873647803</c:v>
                </c:pt>
                <c:pt idx="1329">
                  <c:v>34.023647873647803</c:v>
                </c:pt>
                <c:pt idx="1330">
                  <c:v>34.023647873647803</c:v>
                </c:pt>
                <c:pt idx="1331">
                  <c:v>34.023647873647803</c:v>
                </c:pt>
                <c:pt idx="1332">
                  <c:v>34.023647873647803</c:v>
                </c:pt>
                <c:pt idx="1333">
                  <c:v>34.023647873647803</c:v>
                </c:pt>
                <c:pt idx="1334">
                  <c:v>34.023647873647803</c:v>
                </c:pt>
                <c:pt idx="1335">
                  <c:v>34.023647873647803</c:v>
                </c:pt>
                <c:pt idx="1336">
                  <c:v>34.023647873647803</c:v>
                </c:pt>
                <c:pt idx="1337">
                  <c:v>34.023647873647803</c:v>
                </c:pt>
                <c:pt idx="1338">
                  <c:v>34.023647873647803</c:v>
                </c:pt>
                <c:pt idx="1339">
                  <c:v>34.023647873647803</c:v>
                </c:pt>
                <c:pt idx="1340">
                  <c:v>34.023647873647803</c:v>
                </c:pt>
                <c:pt idx="1341">
                  <c:v>34.023647873647803</c:v>
                </c:pt>
                <c:pt idx="1342">
                  <c:v>34.023647873647803</c:v>
                </c:pt>
                <c:pt idx="1343">
                  <c:v>34.023647873647803</c:v>
                </c:pt>
                <c:pt idx="1344">
                  <c:v>34.023647873647803</c:v>
                </c:pt>
                <c:pt idx="1345">
                  <c:v>34.023647873647803</c:v>
                </c:pt>
                <c:pt idx="1346">
                  <c:v>34.023647873647803</c:v>
                </c:pt>
                <c:pt idx="1347">
                  <c:v>34.023647873647803</c:v>
                </c:pt>
                <c:pt idx="1348">
                  <c:v>34.023647873647803</c:v>
                </c:pt>
                <c:pt idx="1349">
                  <c:v>34.023647873647803</c:v>
                </c:pt>
                <c:pt idx="1350">
                  <c:v>34.023647873647803</c:v>
                </c:pt>
                <c:pt idx="1351">
                  <c:v>34.023647873647803</c:v>
                </c:pt>
                <c:pt idx="1352">
                  <c:v>34.023647873647803</c:v>
                </c:pt>
                <c:pt idx="1353">
                  <c:v>34.023647873647803</c:v>
                </c:pt>
                <c:pt idx="1354">
                  <c:v>34.023647873647803</c:v>
                </c:pt>
                <c:pt idx="1355">
                  <c:v>34.023647873647803</c:v>
                </c:pt>
                <c:pt idx="1356">
                  <c:v>34.023647873647803</c:v>
                </c:pt>
                <c:pt idx="1357">
                  <c:v>34.023647873647803</c:v>
                </c:pt>
                <c:pt idx="1358">
                  <c:v>34.023647873647803</c:v>
                </c:pt>
                <c:pt idx="1359">
                  <c:v>34.023647873647803</c:v>
                </c:pt>
                <c:pt idx="1360">
                  <c:v>34.023647873647803</c:v>
                </c:pt>
                <c:pt idx="1361">
                  <c:v>34.023647873647803</c:v>
                </c:pt>
                <c:pt idx="1362">
                  <c:v>34.023647873647803</c:v>
                </c:pt>
                <c:pt idx="1363">
                  <c:v>34.023647873647803</c:v>
                </c:pt>
                <c:pt idx="1364">
                  <c:v>34.023647873647803</c:v>
                </c:pt>
                <c:pt idx="1365">
                  <c:v>34.023647873647803</c:v>
                </c:pt>
                <c:pt idx="1366">
                  <c:v>34.023647873647803</c:v>
                </c:pt>
                <c:pt idx="1367">
                  <c:v>34.023647873647803</c:v>
                </c:pt>
                <c:pt idx="1368">
                  <c:v>34.023647873647803</c:v>
                </c:pt>
                <c:pt idx="1369">
                  <c:v>34.023647873647803</c:v>
                </c:pt>
                <c:pt idx="1370">
                  <c:v>34.023647873647803</c:v>
                </c:pt>
                <c:pt idx="1371">
                  <c:v>34.023647873647803</c:v>
                </c:pt>
                <c:pt idx="1372">
                  <c:v>34.023647873647803</c:v>
                </c:pt>
                <c:pt idx="1373">
                  <c:v>34.023647873647803</c:v>
                </c:pt>
                <c:pt idx="1374">
                  <c:v>34.023647873647803</c:v>
                </c:pt>
                <c:pt idx="1375">
                  <c:v>34.023647873647803</c:v>
                </c:pt>
                <c:pt idx="1376">
                  <c:v>34.023647873647803</c:v>
                </c:pt>
                <c:pt idx="1377">
                  <c:v>34.023647873647803</c:v>
                </c:pt>
                <c:pt idx="1378">
                  <c:v>34.023647873647803</c:v>
                </c:pt>
                <c:pt idx="1379">
                  <c:v>34.023647873647803</c:v>
                </c:pt>
                <c:pt idx="1380">
                  <c:v>34.023647873647803</c:v>
                </c:pt>
                <c:pt idx="1381">
                  <c:v>34.023647873647803</c:v>
                </c:pt>
                <c:pt idx="1382">
                  <c:v>34.023647873647803</c:v>
                </c:pt>
                <c:pt idx="1383">
                  <c:v>34.023647873647803</c:v>
                </c:pt>
                <c:pt idx="1384">
                  <c:v>34.023647873647803</c:v>
                </c:pt>
                <c:pt idx="1385">
                  <c:v>34.023647873647803</c:v>
                </c:pt>
                <c:pt idx="1386">
                  <c:v>34.023647873647803</c:v>
                </c:pt>
                <c:pt idx="1387">
                  <c:v>34.023647873647803</c:v>
                </c:pt>
                <c:pt idx="1388">
                  <c:v>34.023647873647803</c:v>
                </c:pt>
                <c:pt idx="1389">
                  <c:v>34.023647873647803</c:v>
                </c:pt>
                <c:pt idx="1390">
                  <c:v>34.023647873647803</c:v>
                </c:pt>
                <c:pt idx="1391">
                  <c:v>34.023647873647803</c:v>
                </c:pt>
                <c:pt idx="1392">
                  <c:v>34.023647873647803</c:v>
                </c:pt>
                <c:pt idx="1393">
                  <c:v>34.023647873647803</c:v>
                </c:pt>
                <c:pt idx="1394">
                  <c:v>34.023647873647803</c:v>
                </c:pt>
                <c:pt idx="1395">
                  <c:v>34.023647873647803</c:v>
                </c:pt>
                <c:pt idx="1396">
                  <c:v>34.023647873647803</c:v>
                </c:pt>
                <c:pt idx="1397">
                  <c:v>34.023647873647803</c:v>
                </c:pt>
                <c:pt idx="1398">
                  <c:v>34.023647873647803</c:v>
                </c:pt>
                <c:pt idx="1399">
                  <c:v>34.023647873647803</c:v>
                </c:pt>
                <c:pt idx="1400">
                  <c:v>34.023647873647803</c:v>
                </c:pt>
                <c:pt idx="1401">
                  <c:v>34.023647873647803</c:v>
                </c:pt>
                <c:pt idx="1402">
                  <c:v>34.023647873647803</c:v>
                </c:pt>
                <c:pt idx="1403">
                  <c:v>34.023647873647803</c:v>
                </c:pt>
                <c:pt idx="1404">
                  <c:v>34.023647873647803</c:v>
                </c:pt>
                <c:pt idx="1405">
                  <c:v>34.023647873647803</c:v>
                </c:pt>
                <c:pt idx="1406">
                  <c:v>34.023647873647803</c:v>
                </c:pt>
                <c:pt idx="1407">
                  <c:v>34.023647873647803</c:v>
                </c:pt>
                <c:pt idx="1408">
                  <c:v>34.023647873647803</c:v>
                </c:pt>
                <c:pt idx="1409">
                  <c:v>34.023647873647803</c:v>
                </c:pt>
                <c:pt idx="1410">
                  <c:v>34.023647873647803</c:v>
                </c:pt>
                <c:pt idx="1411">
                  <c:v>34.023647873647803</c:v>
                </c:pt>
                <c:pt idx="1412">
                  <c:v>34.023647873647803</c:v>
                </c:pt>
                <c:pt idx="1413">
                  <c:v>34.023647873647803</c:v>
                </c:pt>
                <c:pt idx="1414">
                  <c:v>34.023647873647803</c:v>
                </c:pt>
                <c:pt idx="1415">
                  <c:v>34.023647873647803</c:v>
                </c:pt>
                <c:pt idx="1416">
                  <c:v>34.023647873647803</c:v>
                </c:pt>
                <c:pt idx="1417">
                  <c:v>34.023647873647803</c:v>
                </c:pt>
                <c:pt idx="1418">
                  <c:v>34.023647873647803</c:v>
                </c:pt>
                <c:pt idx="1419">
                  <c:v>34.023647873647803</c:v>
                </c:pt>
                <c:pt idx="1420">
                  <c:v>34.023647873647803</c:v>
                </c:pt>
                <c:pt idx="1421">
                  <c:v>34.023647873647803</c:v>
                </c:pt>
                <c:pt idx="1422">
                  <c:v>34.023647873647803</c:v>
                </c:pt>
                <c:pt idx="1423">
                  <c:v>34.023647873647803</c:v>
                </c:pt>
                <c:pt idx="1424">
                  <c:v>34.023647873647803</c:v>
                </c:pt>
                <c:pt idx="1425">
                  <c:v>34.023647873647803</c:v>
                </c:pt>
                <c:pt idx="1426">
                  <c:v>34.023647873647803</c:v>
                </c:pt>
                <c:pt idx="1427">
                  <c:v>34.023647873647803</c:v>
                </c:pt>
                <c:pt idx="1428">
                  <c:v>34.023647873647803</c:v>
                </c:pt>
                <c:pt idx="1429">
                  <c:v>34.023647873647803</c:v>
                </c:pt>
                <c:pt idx="1430">
                  <c:v>34.023647873647803</c:v>
                </c:pt>
                <c:pt idx="1431">
                  <c:v>34.023647873647803</c:v>
                </c:pt>
                <c:pt idx="1432">
                  <c:v>34.023647873647803</c:v>
                </c:pt>
                <c:pt idx="1433">
                  <c:v>34.023647873647803</c:v>
                </c:pt>
                <c:pt idx="1434">
                  <c:v>34.023647873647803</c:v>
                </c:pt>
                <c:pt idx="1435">
                  <c:v>34.023647873647803</c:v>
                </c:pt>
                <c:pt idx="1436">
                  <c:v>34.023647873647803</c:v>
                </c:pt>
                <c:pt idx="1437">
                  <c:v>34.023647873647803</c:v>
                </c:pt>
                <c:pt idx="1438">
                  <c:v>34.023647873647803</c:v>
                </c:pt>
                <c:pt idx="1439">
                  <c:v>34.023647873647803</c:v>
                </c:pt>
                <c:pt idx="1440">
                  <c:v>34.023647873647803</c:v>
                </c:pt>
                <c:pt idx="1441">
                  <c:v>34.023647873647803</c:v>
                </c:pt>
                <c:pt idx="1442">
                  <c:v>34.023647873647803</c:v>
                </c:pt>
                <c:pt idx="1443">
                  <c:v>34.023647873647803</c:v>
                </c:pt>
                <c:pt idx="1444">
                  <c:v>34.023647873647803</c:v>
                </c:pt>
                <c:pt idx="1445">
                  <c:v>34.023647873647803</c:v>
                </c:pt>
                <c:pt idx="1446">
                  <c:v>34.023647873647803</c:v>
                </c:pt>
                <c:pt idx="1447">
                  <c:v>34.023647873647803</c:v>
                </c:pt>
                <c:pt idx="1448">
                  <c:v>34.023647873647803</c:v>
                </c:pt>
                <c:pt idx="1449">
                  <c:v>34.023647873647803</c:v>
                </c:pt>
                <c:pt idx="1450">
                  <c:v>34.023647873647803</c:v>
                </c:pt>
                <c:pt idx="1451">
                  <c:v>34.023647873647803</c:v>
                </c:pt>
                <c:pt idx="1452">
                  <c:v>34.023647873647803</c:v>
                </c:pt>
                <c:pt idx="1453">
                  <c:v>34.023647873647803</c:v>
                </c:pt>
                <c:pt idx="1454">
                  <c:v>34.023647873647803</c:v>
                </c:pt>
                <c:pt idx="1455">
                  <c:v>34.023647873647803</c:v>
                </c:pt>
                <c:pt idx="1456">
                  <c:v>34.023647873647803</c:v>
                </c:pt>
                <c:pt idx="1457">
                  <c:v>34.023647873647803</c:v>
                </c:pt>
                <c:pt idx="1458">
                  <c:v>34.023647873647803</c:v>
                </c:pt>
                <c:pt idx="1459">
                  <c:v>34.023647873647803</c:v>
                </c:pt>
                <c:pt idx="1460">
                  <c:v>34.023647873647803</c:v>
                </c:pt>
                <c:pt idx="1461">
                  <c:v>34.023647873647803</c:v>
                </c:pt>
                <c:pt idx="1462">
                  <c:v>34.023647873647803</c:v>
                </c:pt>
                <c:pt idx="1463">
                  <c:v>34.023647873647803</c:v>
                </c:pt>
                <c:pt idx="1464">
                  <c:v>34.023647873647803</c:v>
                </c:pt>
                <c:pt idx="1465">
                  <c:v>34.023647873647803</c:v>
                </c:pt>
                <c:pt idx="1466">
                  <c:v>34.023647873647803</c:v>
                </c:pt>
                <c:pt idx="1467">
                  <c:v>34.023647873647803</c:v>
                </c:pt>
                <c:pt idx="1468">
                  <c:v>34.023647873647803</c:v>
                </c:pt>
                <c:pt idx="1469">
                  <c:v>34.023647873647803</c:v>
                </c:pt>
                <c:pt idx="1470">
                  <c:v>34.023647873647803</c:v>
                </c:pt>
                <c:pt idx="1471">
                  <c:v>34.023647873647803</c:v>
                </c:pt>
                <c:pt idx="1472">
                  <c:v>34.023647873647803</c:v>
                </c:pt>
                <c:pt idx="1473">
                  <c:v>34.023647873647803</c:v>
                </c:pt>
                <c:pt idx="1474">
                  <c:v>34.023647873647803</c:v>
                </c:pt>
                <c:pt idx="1475">
                  <c:v>34.023647873647803</c:v>
                </c:pt>
                <c:pt idx="1476">
                  <c:v>34.023647873647803</c:v>
                </c:pt>
                <c:pt idx="1477">
                  <c:v>34.023647873647803</c:v>
                </c:pt>
                <c:pt idx="1478">
                  <c:v>34.023647873647803</c:v>
                </c:pt>
                <c:pt idx="1479">
                  <c:v>34.023647873647803</c:v>
                </c:pt>
                <c:pt idx="1480">
                  <c:v>34.023647873647803</c:v>
                </c:pt>
                <c:pt idx="1481">
                  <c:v>34.023647873647803</c:v>
                </c:pt>
                <c:pt idx="1482">
                  <c:v>34.023647873647803</c:v>
                </c:pt>
                <c:pt idx="1483">
                  <c:v>34.023647873647803</c:v>
                </c:pt>
                <c:pt idx="1484">
                  <c:v>34.023647873647803</c:v>
                </c:pt>
                <c:pt idx="1485">
                  <c:v>34.023647873647803</c:v>
                </c:pt>
                <c:pt idx="1486">
                  <c:v>34.023647873647803</c:v>
                </c:pt>
                <c:pt idx="1487">
                  <c:v>34.023647873647803</c:v>
                </c:pt>
                <c:pt idx="1488">
                  <c:v>34.023647873647803</c:v>
                </c:pt>
                <c:pt idx="1489">
                  <c:v>34.023647873647803</c:v>
                </c:pt>
                <c:pt idx="1490">
                  <c:v>34.023647873647803</c:v>
                </c:pt>
                <c:pt idx="1491">
                  <c:v>34.023647873647803</c:v>
                </c:pt>
                <c:pt idx="1492">
                  <c:v>34.023647873647803</c:v>
                </c:pt>
                <c:pt idx="1493">
                  <c:v>34.023647873647803</c:v>
                </c:pt>
                <c:pt idx="1494">
                  <c:v>34.023647873647803</c:v>
                </c:pt>
                <c:pt idx="1495">
                  <c:v>34.023647873647803</c:v>
                </c:pt>
                <c:pt idx="1496">
                  <c:v>34.023647873647803</c:v>
                </c:pt>
                <c:pt idx="1497">
                  <c:v>34.023647873647803</c:v>
                </c:pt>
                <c:pt idx="1498">
                  <c:v>34.023647873647803</c:v>
                </c:pt>
                <c:pt idx="1499">
                  <c:v>34.023647873647803</c:v>
                </c:pt>
                <c:pt idx="1500">
                  <c:v>34.023647873647803</c:v>
                </c:pt>
                <c:pt idx="1501">
                  <c:v>34.023647873647803</c:v>
                </c:pt>
                <c:pt idx="1502">
                  <c:v>34.023647873647803</c:v>
                </c:pt>
                <c:pt idx="1503">
                  <c:v>34.023647873647803</c:v>
                </c:pt>
                <c:pt idx="1504">
                  <c:v>34.023647873647803</c:v>
                </c:pt>
                <c:pt idx="1505">
                  <c:v>34.023647873647803</c:v>
                </c:pt>
                <c:pt idx="1506">
                  <c:v>34.023647873647803</c:v>
                </c:pt>
                <c:pt idx="1507">
                  <c:v>34.023647873647803</c:v>
                </c:pt>
                <c:pt idx="1508">
                  <c:v>34.023647873647803</c:v>
                </c:pt>
                <c:pt idx="1509">
                  <c:v>34.023647873647803</c:v>
                </c:pt>
                <c:pt idx="1510">
                  <c:v>34.023647873647803</c:v>
                </c:pt>
                <c:pt idx="1511">
                  <c:v>34.023647873647803</c:v>
                </c:pt>
                <c:pt idx="1512">
                  <c:v>34.023647873647803</c:v>
                </c:pt>
                <c:pt idx="1513">
                  <c:v>34.023647873647803</c:v>
                </c:pt>
                <c:pt idx="1514">
                  <c:v>34.023647873647803</c:v>
                </c:pt>
                <c:pt idx="1515">
                  <c:v>34.023647873647803</c:v>
                </c:pt>
                <c:pt idx="1516">
                  <c:v>34.023647873647803</c:v>
                </c:pt>
                <c:pt idx="1517">
                  <c:v>34.023647873647803</c:v>
                </c:pt>
                <c:pt idx="1518">
                  <c:v>34.023647873647803</c:v>
                </c:pt>
                <c:pt idx="1519">
                  <c:v>34.023647873647803</c:v>
                </c:pt>
                <c:pt idx="1520">
                  <c:v>34.023647873647803</c:v>
                </c:pt>
                <c:pt idx="1521">
                  <c:v>34.023647873647803</c:v>
                </c:pt>
                <c:pt idx="1522">
                  <c:v>34.023647873647803</c:v>
                </c:pt>
                <c:pt idx="1523">
                  <c:v>34.023647873647803</c:v>
                </c:pt>
                <c:pt idx="1524">
                  <c:v>34.023647873647803</c:v>
                </c:pt>
                <c:pt idx="1525">
                  <c:v>34.023647873647803</c:v>
                </c:pt>
                <c:pt idx="1526">
                  <c:v>34.023647873647803</c:v>
                </c:pt>
                <c:pt idx="1527">
                  <c:v>34.023647873647803</c:v>
                </c:pt>
                <c:pt idx="1528">
                  <c:v>34.023647873647803</c:v>
                </c:pt>
                <c:pt idx="1529">
                  <c:v>34.023647873647803</c:v>
                </c:pt>
                <c:pt idx="1530">
                  <c:v>34.023647873647803</c:v>
                </c:pt>
                <c:pt idx="1531">
                  <c:v>34.023647873647803</c:v>
                </c:pt>
                <c:pt idx="1532">
                  <c:v>34.023647873647803</c:v>
                </c:pt>
                <c:pt idx="1533">
                  <c:v>34.023647873647803</c:v>
                </c:pt>
                <c:pt idx="1534">
                  <c:v>34.023647873647803</c:v>
                </c:pt>
                <c:pt idx="1535">
                  <c:v>34.023647873647803</c:v>
                </c:pt>
                <c:pt idx="1536">
                  <c:v>34.023647873647803</c:v>
                </c:pt>
                <c:pt idx="1537">
                  <c:v>34.023647873647803</c:v>
                </c:pt>
                <c:pt idx="1538">
                  <c:v>34.023647873647803</c:v>
                </c:pt>
                <c:pt idx="1539">
                  <c:v>34.023647873647803</c:v>
                </c:pt>
                <c:pt idx="1540">
                  <c:v>34.023647873647803</c:v>
                </c:pt>
                <c:pt idx="1541">
                  <c:v>34.023647873647803</c:v>
                </c:pt>
                <c:pt idx="1542">
                  <c:v>34.023647873647803</c:v>
                </c:pt>
                <c:pt idx="1543">
                  <c:v>34.023647873647803</c:v>
                </c:pt>
                <c:pt idx="1544">
                  <c:v>34.023647873647803</c:v>
                </c:pt>
                <c:pt idx="1545">
                  <c:v>34.023647873647803</c:v>
                </c:pt>
                <c:pt idx="1546">
                  <c:v>34.023647873647803</c:v>
                </c:pt>
                <c:pt idx="1547">
                  <c:v>34.023647873647803</c:v>
                </c:pt>
                <c:pt idx="1548">
                  <c:v>34.023647873647803</c:v>
                </c:pt>
                <c:pt idx="1549">
                  <c:v>34.023647873647803</c:v>
                </c:pt>
                <c:pt idx="1550">
                  <c:v>34.023647873647803</c:v>
                </c:pt>
                <c:pt idx="1551">
                  <c:v>34.023647873647803</c:v>
                </c:pt>
                <c:pt idx="1552">
                  <c:v>34.023647873647803</c:v>
                </c:pt>
                <c:pt idx="1553">
                  <c:v>34.023647873647803</c:v>
                </c:pt>
                <c:pt idx="1554">
                  <c:v>34.023647873647803</c:v>
                </c:pt>
                <c:pt idx="1555">
                  <c:v>34.023647873647803</c:v>
                </c:pt>
                <c:pt idx="1556">
                  <c:v>34.023647873647803</c:v>
                </c:pt>
                <c:pt idx="1557">
                  <c:v>34.023647873647803</c:v>
                </c:pt>
                <c:pt idx="1558">
                  <c:v>34.023647873647803</c:v>
                </c:pt>
                <c:pt idx="1559">
                  <c:v>34.023647873647803</c:v>
                </c:pt>
                <c:pt idx="1560">
                  <c:v>34.023647873647803</c:v>
                </c:pt>
                <c:pt idx="1561">
                  <c:v>34.023647873647803</c:v>
                </c:pt>
                <c:pt idx="1562">
                  <c:v>34.023647873647803</c:v>
                </c:pt>
                <c:pt idx="1563">
                  <c:v>34.023647873647803</c:v>
                </c:pt>
                <c:pt idx="1564">
                  <c:v>34.023647873647803</c:v>
                </c:pt>
                <c:pt idx="1565">
                  <c:v>34.023647873647803</c:v>
                </c:pt>
                <c:pt idx="1566">
                  <c:v>34.023647873647803</c:v>
                </c:pt>
                <c:pt idx="1567">
                  <c:v>34.023647873647803</c:v>
                </c:pt>
                <c:pt idx="1568">
                  <c:v>34.023647873647803</c:v>
                </c:pt>
                <c:pt idx="1569">
                  <c:v>34.023647873647803</c:v>
                </c:pt>
                <c:pt idx="1570">
                  <c:v>34.023647873647803</c:v>
                </c:pt>
                <c:pt idx="1571">
                  <c:v>34.023647873647803</c:v>
                </c:pt>
                <c:pt idx="1572">
                  <c:v>34.023647873647803</c:v>
                </c:pt>
                <c:pt idx="1573">
                  <c:v>34.023647873647803</c:v>
                </c:pt>
                <c:pt idx="1574">
                  <c:v>34.023647873647803</c:v>
                </c:pt>
                <c:pt idx="1575">
                  <c:v>34.023647873647803</c:v>
                </c:pt>
                <c:pt idx="1576">
                  <c:v>34.023647873647803</c:v>
                </c:pt>
                <c:pt idx="1577">
                  <c:v>34.023647873647803</c:v>
                </c:pt>
                <c:pt idx="1578">
                  <c:v>34.023647873647803</c:v>
                </c:pt>
                <c:pt idx="1579">
                  <c:v>34.023647873647803</c:v>
                </c:pt>
                <c:pt idx="1580">
                  <c:v>34.023647873647803</c:v>
                </c:pt>
                <c:pt idx="1581">
                  <c:v>34.023647873647803</c:v>
                </c:pt>
                <c:pt idx="1582">
                  <c:v>34.023647873647803</c:v>
                </c:pt>
                <c:pt idx="1583">
                  <c:v>34.023647873647803</c:v>
                </c:pt>
                <c:pt idx="1584">
                  <c:v>34.023647873647803</c:v>
                </c:pt>
                <c:pt idx="1585">
                  <c:v>34.023647873647803</c:v>
                </c:pt>
                <c:pt idx="1586">
                  <c:v>34.023647873647803</c:v>
                </c:pt>
                <c:pt idx="1587">
                  <c:v>34.023647873647803</c:v>
                </c:pt>
                <c:pt idx="1588">
                  <c:v>34.023647873647803</c:v>
                </c:pt>
                <c:pt idx="1589">
                  <c:v>34.023647873647803</c:v>
                </c:pt>
                <c:pt idx="1590">
                  <c:v>34.023647873647803</c:v>
                </c:pt>
                <c:pt idx="1591">
                  <c:v>34.023647873647803</c:v>
                </c:pt>
                <c:pt idx="1592">
                  <c:v>34.023647873647803</c:v>
                </c:pt>
                <c:pt idx="1593">
                  <c:v>34.023647873647803</c:v>
                </c:pt>
                <c:pt idx="1594">
                  <c:v>34.023647873647803</c:v>
                </c:pt>
                <c:pt idx="1595">
                  <c:v>34.023647873647803</c:v>
                </c:pt>
                <c:pt idx="1596">
                  <c:v>34.023647873647803</c:v>
                </c:pt>
                <c:pt idx="1597">
                  <c:v>34.023647873647803</c:v>
                </c:pt>
                <c:pt idx="1598">
                  <c:v>34.023647873647803</c:v>
                </c:pt>
                <c:pt idx="1599">
                  <c:v>34.023647873647803</c:v>
                </c:pt>
                <c:pt idx="1600">
                  <c:v>34.023647873647803</c:v>
                </c:pt>
                <c:pt idx="1601">
                  <c:v>34.023647873647803</c:v>
                </c:pt>
                <c:pt idx="1602">
                  <c:v>34.023647873647803</c:v>
                </c:pt>
                <c:pt idx="1603">
                  <c:v>34.023647873647803</c:v>
                </c:pt>
                <c:pt idx="1604">
                  <c:v>34.023647873647803</c:v>
                </c:pt>
                <c:pt idx="1605">
                  <c:v>34.023647873647803</c:v>
                </c:pt>
                <c:pt idx="1606">
                  <c:v>34.023647873647803</c:v>
                </c:pt>
                <c:pt idx="1607">
                  <c:v>34.023647873647803</c:v>
                </c:pt>
                <c:pt idx="1608">
                  <c:v>34.023647873647803</c:v>
                </c:pt>
                <c:pt idx="1609">
                  <c:v>34.023647873647803</c:v>
                </c:pt>
                <c:pt idx="1610">
                  <c:v>34.023647873647803</c:v>
                </c:pt>
                <c:pt idx="1611">
                  <c:v>34.023647873647803</c:v>
                </c:pt>
                <c:pt idx="1612">
                  <c:v>34.023647873647803</c:v>
                </c:pt>
                <c:pt idx="1613">
                  <c:v>34.023647873647803</c:v>
                </c:pt>
                <c:pt idx="1614">
                  <c:v>34.023647873647803</c:v>
                </c:pt>
                <c:pt idx="1615">
                  <c:v>34.023647873647803</c:v>
                </c:pt>
                <c:pt idx="1616">
                  <c:v>34.023647873647803</c:v>
                </c:pt>
                <c:pt idx="1617">
                  <c:v>34.023647873647803</c:v>
                </c:pt>
                <c:pt idx="1618">
                  <c:v>34.023647873647803</c:v>
                </c:pt>
                <c:pt idx="1619">
                  <c:v>34.023647873647803</c:v>
                </c:pt>
                <c:pt idx="1620">
                  <c:v>34.023647873647803</c:v>
                </c:pt>
                <c:pt idx="1621">
                  <c:v>34.023647873647803</c:v>
                </c:pt>
                <c:pt idx="1622">
                  <c:v>34.023647873647803</c:v>
                </c:pt>
                <c:pt idx="1623">
                  <c:v>34.023647873647803</c:v>
                </c:pt>
                <c:pt idx="1624">
                  <c:v>34.023647873647803</c:v>
                </c:pt>
                <c:pt idx="1625">
                  <c:v>34.023647873647803</c:v>
                </c:pt>
                <c:pt idx="1626">
                  <c:v>34.023647873647803</c:v>
                </c:pt>
                <c:pt idx="1627">
                  <c:v>34.023647873647803</c:v>
                </c:pt>
                <c:pt idx="1628">
                  <c:v>34.023647873647803</c:v>
                </c:pt>
                <c:pt idx="1629">
                  <c:v>34.023647873647803</c:v>
                </c:pt>
                <c:pt idx="1630">
                  <c:v>34.023647873647803</c:v>
                </c:pt>
                <c:pt idx="1631">
                  <c:v>34.023647873647803</c:v>
                </c:pt>
                <c:pt idx="1632">
                  <c:v>34.023647873647803</c:v>
                </c:pt>
                <c:pt idx="1633">
                  <c:v>34.023647873647803</c:v>
                </c:pt>
                <c:pt idx="1634">
                  <c:v>34.023647873647803</c:v>
                </c:pt>
                <c:pt idx="1635">
                  <c:v>34.023647873647803</c:v>
                </c:pt>
                <c:pt idx="1636">
                  <c:v>34.023647873647803</c:v>
                </c:pt>
                <c:pt idx="1637">
                  <c:v>34.023647873647803</c:v>
                </c:pt>
                <c:pt idx="1638">
                  <c:v>34.023647873647803</c:v>
                </c:pt>
                <c:pt idx="1639">
                  <c:v>34.023647873647803</c:v>
                </c:pt>
                <c:pt idx="1640">
                  <c:v>34.023647873647803</c:v>
                </c:pt>
                <c:pt idx="1641">
                  <c:v>34.023647873647803</c:v>
                </c:pt>
                <c:pt idx="1642">
                  <c:v>34.023647873647803</c:v>
                </c:pt>
                <c:pt idx="1643">
                  <c:v>34.023647873647803</c:v>
                </c:pt>
                <c:pt idx="1644">
                  <c:v>34.023647873647803</c:v>
                </c:pt>
                <c:pt idx="1645">
                  <c:v>34.023647873647803</c:v>
                </c:pt>
                <c:pt idx="1646">
                  <c:v>34.023647873647803</c:v>
                </c:pt>
                <c:pt idx="1647">
                  <c:v>34.023647873647803</c:v>
                </c:pt>
                <c:pt idx="1648">
                  <c:v>34.023647873647803</c:v>
                </c:pt>
                <c:pt idx="1649">
                  <c:v>34.023647873647803</c:v>
                </c:pt>
                <c:pt idx="1650">
                  <c:v>34.023647873647803</c:v>
                </c:pt>
                <c:pt idx="1651">
                  <c:v>34.023647873647803</c:v>
                </c:pt>
                <c:pt idx="1652">
                  <c:v>34.023647873647803</c:v>
                </c:pt>
                <c:pt idx="1653">
                  <c:v>34.023647873647803</c:v>
                </c:pt>
                <c:pt idx="1654">
                  <c:v>34.023647873647803</c:v>
                </c:pt>
                <c:pt idx="1655">
                  <c:v>34.023647873647803</c:v>
                </c:pt>
                <c:pt idx="1656">
                  <c:v>34.023647873647803</c:v>
                </c:pt>
                <c:pt idx="1657">
                  <c:v>34.023647873647803</c:v>
                </c:pt>
                <c:pt idx="1658">
                  <c:v>34.023647873647803</c:v>
                </c:pt>
                <c:pt idx="1659">
                  <c:v>34.023647873647803</c:v>
                </c:pt>
                <c:pt idx="1660">
                  <c:v>34.023647873647803</c:v>
                </c:pt>
                <c:pt idx="1661">
                  <c:v>34.023647873647803</c:v>
                </c:pt>
                <c:pt idx="1662">
                  <c:v>34.023647873647803</c:v>
                </c:pt>
                <c:pt idx="1663">
                  <c:v>34.023647873647803</c:v>
                </c:pt>
                <c:pt idx="1664">
                  <c:v>34.023647873647803</c:v>
                </c:pt>
                <c:pt idx="1665">
                  <c:v>34.023647873647803</c:v>
                </c:pt>
                <c:pt idx="1666">
                  <c:v>34.023647873647803</c:v>
                </c:pt>
                <c:pt idx="1667">
                  <c:v>34.023647873647803</c:v>
                </c:pt>
                <c:pt idx="1668">
                  <c:v>34.023647873647803</c:v>
                </c:pt>
                <c:pt idx="1669">
                  <c:v>34.023647873647803</c:v>
                </c:pt>
                <c:pt idx="1670">
                  <c:v>34.023647873647803</c:v>
                </c:pt>
                <c:pt idx="1671">
                  <c:v>34.023647873647803</c:v>
                </c:pt>
                <c:pt idx="1672">
                  <c:v>34.023647873647803</c:v>
                </c:pt>
                <c:pt idx="1673">
                  <c:v>34.023647873647803</c:v>
                </c:pt>
                <c:pt idx="1674">
                  <c:v>34.023647873647803</c:v>
                </c:pt>
                <c:pt idx="1675">
                  <c:v>34.023647873647803</c:v>
                </c:pt>
                <c:pt idx="1676">
                  <c:v>34.023647873647803</c:v>
                </c:pt>
                <c:pt idx="1677">
                  <c:v>34.023647873647803</c:v>
                </c:pt>
                <c:pt idx="1678">
                  <c:v>34.023647873647803</c:v>
                </c:pt>
                <c:pt idx="1679">
                  <c:v>34.023647873647803</c:v>
                </c:pt>
                <c:pt idx="1680">
                  <c:v>34.023647873647803</c:v>
                </c:pt>
                <c:pt idx="1681">
                  <c:v>34.023647873647803</c:v>
                </c:pt>
                <c:pt idx="1682">
                  <c:v>34.023647873647803</c:v>
                </c:pt>
                <c:pt idx="1683">
                  <c:v>34.023647873647803</c:v>
                </c:pt>
                <c:pt idx="1684">
                  <c:v>34.023647873647803</c:v>
                </c:pt>
                <c:pt idx="1685">
                  <c:v>34.023647873647803</c:v>
                </c:pt>
                <c:pt idx="1686">
                  <c:v>34.023647873647803</c:v>
                </c:pt>
                <c:pt idx="1687">
                  <c:v>34.023647873647803</c:v>
                </c:pt>
                <c:pt idx="1688">
                  <c:v>34.023647873647803</c:v>
                </c:pt>
                <c:pt idx="1689">
                  <c:v>34.023647873647803</c:v>
                </c:pt>
                <c:pt idx="1690">
                  <c:v>34.023647873647803</c:v>
                </c:pt>
                <c:pt idx="1691">
                  <c:v>34.023647873647803</c:v>
                </c:pt>
                <c:pt idx="1692">
                  <c:v>34.023647873647803</c:v>
                </c:pt>
                <c:pt idx="1693">
                  <c:v>34.023647873647803</c:v>
                </c:pt>
                <c:pt idx="1694">
                  <c:v>34.023647873647803</c:v>
                </c:pt>
                <c:pt idx="1695">
                  <c:v>34.023647873647803</c:v>
                </c:pt>
                <c:pt idx="1696">
                  <c:v>34.023647873647803</c:v>
                </c:pt>
                <c:pt idx="1697">
                  <c:v>34.023647873647803</c:v>
                </c:pt>
                <c:pt idx="1698">
                  <c:v>34.023647873647803</c:v>
                </c:pt>
                <c:pt idx="1699">
                  <c:v>34.023647873647803</c:v>
                </c:pt>
                <c:pt idx="1700">
                  <c:v>34.023647873647803</c:v>
                </c:pt>
                <c:pt idx="1701">
                  <c:v>34.023647873647803</c:v>
                </c:pt>
                <c:pt idx="1702">
                  <c:v>34.023647873647803</c:v>
                </c:pt>
                <c:pt idx="1703">
                  <c:v>34.023647873647803</c:v>
                </c:pt>
                <c:pt idx="1704">
                  <c:v>34.023647873647803</c:v>
                </c:pt>
                <c:pt idx="1705">
                  <c:v>34.023647873647803</c:v>
                </c:pt>
                <c:pt idx="1706">
                  <c:v>34.023647873647803</c:v>
                </c:pt>
                <c:pt idx="1707">
                  <c:v>34.023647873647803</c:v>
                </c:pt>
                <c:pt idx="1708">
                  <c:v>34.023647873647803</c:v>
                </c:pt>
                <c:pt idx="1709">
                  <c:v>34.023647873647803</c:v>
                </c:pt>
                <c:pt idx="1710">
                  <c:v>34.023647873647803</c:v>
                </c:pt>
                <c:pt idx="1711">
                  <c:v>34.023647873647803</c:v>
                </c:pt>
                <c:pt idx="1712">
                  <c:v>34.023647873647803</c:v>
                </c:pt>
                <c:pt idx="1713">
                  <c:v>34.023647873647803</c:v>
                </c:pt>
                <c:pt idx="1714">
                  <c:v>34.023647873647803</c:v>
                </c:pt>
                <c:pt idx="1715">
                  <c:v>34.023647873647803</c:v>
                </c:pt>
                <c:pt idx="1716">
                  <c:v>34.023647873647803</c:v>
                </c:pt>
                <c:pt idx="1717">
                  <c:v>34.023647873647803</c:v>
                </c:pt>
                <c:pt idx="1718">
                  <c:v>34.023647873647803</c:v>
                </c:pt>
                <c:pt idx="1719">
                  <c:v>34.023647873647803</c:v>
                </c:pt>
                <c:pt idx="1720">
                  <c:v>34.023647873647803</c:v>
                </c:pt>
                <c:pt idx="1721">
                  <c:v>34.023647873647803</c:v>
                </c:pt>
                <c:pt idx="1722">
                  <c:v>34.023647873647803</c:v>
                </c:pt>
                <c:pt idx="1723">
                  <c:v>34.023647873647803</c:v>
                </c:pt>
                <c:pt idx="1724">
                  <c:v>34.023647873647803</c:v>
                </c:pt>
                <c:pt idx="1725">
                  <c:v>34.023647873647803</c:v>
                </c:pt>
                <c:pt idx="1726">
                  <c:v>34.023647873647803</c:v>
                </c:pt>
                <c:pt idx="1727">
                  <c:v>34.023647873647803</c:v>
                </c:pt>
                <c:pt idx="1728">
                  <c:v>34.023647873647803</c:v>
                </c:pt>
                <c:pt idx="1729">
                  <c:v>34.023647873647803</c:v>
                </c:pt>
                <c:pt idx="1730">
                  <c:v>34.023647873647803</c:v>
                </c:pt>
                <c:pt idx="1731">
                  <c:v>34.023647873647803</c:v>
                </c:pt>
                <c:pt idx="1732">
                  <c:v>34.023647873647803</c:v>
                </c:pt>
                <c:pt idx="1733">
                  <c:v>34.023647873647803</c:v>
                </c:pt>
                <c:pt idx="1734">
                  <c:v>34.023647873647803</c:v>
                </c:pt>
                <c:pt idx="1735">
                  <c:v>34.023647873647803</c:v>
                </c:pt>
                <c:pt idx="1736">
                  <c:v>34.023647873647803</c:v>
                </c:pt>
                <c:pt idx="1737">
                  <c:v>34.023647873647803</c:v>
                </c:pt>
                <c:pt idx="1738">
                  <c:v>34.023647873647803</c:v>
                </c:pt>
                <c:pt idx="1739">
                  <c:v>34.023647873647803</c:v>
                </c:pt>
                <c:pt idx="1740">
                  <c:v>34.023647873647803</c:v>
                </c:pt>
                <c:pt idx="1741">
                  <c:v>34.023647873647803</c:v>
                </c:pt>
                <c:pt idx="1742">
                  <c:v>34.023647873647803</c:v>
                </c:pt>
                <c:pt idx="1743">
                  <c:v>34.023647873647803</c:v>
                </c:pt>
                <c:pt idx="1744">
                  <c:v>34.023647873647803</c:v>
                </c:pt>
                <c:pt idx="1745">
                  <c:v>34.023647873647803</c:v>
                </c:pt>
                <c:pt idx="1746">
                  <c:v>34.023647873647803</c:v>
                </c:pt>
                <c:pt idx="1747">
                  <c:v>34.023647873647803</c:v>
                </c:pt>
                <c:pt idx="1748">
                  <c:v>34.023647873647803</c:v>
                </c:pt>
                <c:pt idx="1749">
                  <c:v>34.023647873647803</c:v>
                </c:pt>
                <c:pt idx="1750">
                  <c:v>34.023647873647803</c:v>
                </c:pt>
                <c:pt idx="1751">
                  <c:v>34.023647873647803</c:v>
                </c:pt>
                <c:pt idx="1752">
                  <c:v>34.023647873647803</c:v>
                </c:pt>
                <c:pt idx="1753">
                  <c:v>34.023647873647803</c:v>
                </c:pt>
                <c:pt idx="1754">
                  <c:v>34.023647873647803</c:v>
                </c:pt>
                <c:pt idx="1755">
                  <c:v>34.023647873647803</c:v>
                </c:pt>
                <c:pt idx="1756">
                  <c:v>34.023647873647803</c:v>
                </c:pt>
                <c:pt idx="1757">
                  <c:v>34.023647873647803</c:v>
                </c:pt>
                <c:pt idx="1758">
                  <c:v>34.023647873647803</c:v>
                </c:pt>
                <c:pt idx="1759">
                  <c:v>34.023647873647803</c:v>
                </c:pt>
                <c:pt idx="1760">
                  <c:v>34.023647873647803</c:v>
                </c:pt>
                <c:pt idx="1761">
                  <c:v>34.023647873647803</c:v>
                </c:pt>
                <c:pt idx="1762">
                  <c:v>34.023647873647803</c:v>
                </c:pt>
                <c:pt idx="1763">
                  <c:v>34.023647873647803</c:v>
                </c:pt>
                <c:pt idx="1764">
                  <c:v>34.023647873647803</c:v>
                </c:pt>
                <c:pt idx="1765">
                  <c:v>34.023647873647803</c:v>
                </c:pt>
                <c:pt idx="1766">
                  <c:v>34.023647873647803</c:v>
                </c:pt>
                <c:pt idx="1767">
                  <c:v>34.023647873647803</c:v>
                </c:pt>
                <c:pt idx="1768">
                  <c:v>34.023647873647803</c:v>
                </c:pt>
                <c:pt idx="1769">
                  <c:v>34.023647873647803</c:v>
                </c:pt>
                <c:pt idx="1770">
                  <c:v>34.023647873647803</c:v>
                </c:pt>
                <c:pt idx="1771">
                  <c:v>34.023647873647803</c:v>
                </c:pt>
                <c:pt idx="1772">
                  <c:v>34.023647873647803</c:v>
                </c:pt>
                <c:pt idx="1773">
                  <c:v>34.023647873647803</c:v>
                </c:pt>
                <c:pt idx="1774">
                  <c:v>34.023647873647803</c:v>
                </c:pt>
                <c:pt idx="1775">
                  <c:v>34.023647873647803</c:v>
                </c:pt>
                <c:pt idx="1776">
                  <c:v>34.023647873647803</c:v>
                </c:pt>
                <c:pt idx="1777">
                  <c:v>34.023647873647803</c:v>
                </c:pt>
                <c:pt idx="1778">
                  <c:v>34.023647873647803</c:v>
                </c:pt>
                <c:pt idx="1779">
                  <c:v>34.023647873647803</c:v>
                </c:pt>
                <c:pt idx="1780">
                  <c:v>34.023647873647803</c:v>
                </c:pt>
                <c:pt idx="1781">
                  <c:v>34.023647873647803</c:v>
                </c:pt>
                <c:pt idx="1782">
                  <c:v>34.023647873647803</c:v>
                </c:pt>
                <c:pt idx="1783">
                  <c:v>34.023647873647803</c:v>
                </c:pt>
                <c:pt idx="1784">
                  <c:v>34.023647873647803</c:v>
                </c:pt>
                <c:pt idx="1785">
                  <c:v>34.023647873647803</c:v>
                </c:pt>
                <c:pt idx="1786">
                  <c:v>34.023647873647803</c:v>
                </c:pt>
                <c:pt idx="1787">
                  <c:v>34.023647873647803</c:v>
                </c:pt>
                <c:pt idx="1788">
                  <c:v>34.023647873647803</c:v>
                </c:pt>
                <c:pt idx="1789">
                  <c:v>34.023647873647803</c:v>
                </c:pt>
                <c:pt idx="1790">
                  <c:v>34.023647873647803</c:v>
                </c:pt>
                <c:pt idx="1791">
                  <c:v>34.023647873647803</c:v>
                </c:pt>
                <c:pt idx="1792">
                  <c:v>34.023647873647803</c:v>
                </c:pt>
                <c:pt idx="1793">
                  <c:v>34.023647873647803</c:v>
                </c:pt>
                <c:pt idx="1794">
                  <c:v>34.023647873647803</c:v>
                </c:pt>
                <c:pt idx="1795">
                  <c:v>34.023647873647803</c:v>
                </c:pt>
                <c:pt idx="1796">
                  <c:v>34.023647873647803</c:v>
                </c:pt>
                <c:pt idx="1797">
                  <c:v>34.023647873647803</c:v>
                </c:pt>
                <c:pt idx="1798">
                  <c:v>34.023647873647803</c:v>
                </c:pt>
                <c:pt idx="1799">
                  <c:v>34.023647873647803</c:v>
                </c:pt>
                <c:pt idx="1800">
                  <c:v>34.023647873647803</c:v>
                </c:pt>
                <c:pt idx="1801">
                  <c:v>34.023647873647803</c:v>
                </c:pt>
                <c:pt idx="1802">
                  <c:v>34.023647873647803</c:v>
                </c:pt>
                <c:pt idx="1803">
                  <c:v>34.023647873647803</c:v>
                </c:pt>
                <c:pt idx="1804">
                  <c:v>34.023647873647803</c:v>
                </c:pt>
                <c:pt idx="1805">
                  <c:v>34.023647873647803</c:v>
                </c:pt>
                <c:pt idx="1806">
                  <c:v>34.023647873647803</c:v>
                </c:pt>
                <c:pt idx="1807">
                  <c:v>34.023647873647803</c:v>
                </c:pt>
                <c:pt idx="1808">
                  <c:v>34.023647873647803</c:v>
                </c:pt>
                <c:pt idx="1809">
                  <c:v>34.023647873647803</c:v>
                </c:pt>
                <c:pt idx="1810">
                  <c:v>34.023647873647803</c:v>
                </c:pt>
                <c:pt idx="1811">
                  <c:v>34.023647873647803</c:v>
                </c:pt>
                <c:pt idx="1812">
                  <c:v>34.023647873647803</c:v>
                </c:pt>
                <c:pt idx="1813">
                  <c:v>34.023647873647803</c:v>
                </c:pt>
                <c:pt idx="1814">
                  <c:v>34.023647873647803</c:v>
                </c:pt>
                <c:pt idx="1815">
                  <c:v>34.023647873647803</c:v>
                </c:pt>
                <c:pt idx="1816">
                  <c:v>34.023647873647803</c:v>
                </c:pt>
                <c:pt idx="1817">
                  <c:v>34.023647873647803</c:v>
                </c:pt>
                <c:pt idx="1818">
                  <c:v>34.023647873647803</c:v>
                </c:pt>
                <c:pt idx="1819">
                  <c:v>34.023647873647803</c:v>
                </c:pt>
                <c:pt idx="1820">
                  <c:v>34.023647873647803</c:v>
                </c:pt>
                <c:pt idx="1821">
                  <c:v>34.023647873647803</c:v>
                </c:pt>
                <c:pt idx="1822">
                  <c:v>34.023647873647803</c:v>
                </c:pt>
                <c:pt idx="1823">
                  <c:v>34.023647873647803</c:v>
                </c:pt>
                <c:pt idx="1824">
                  <c:v>34.023647873647803</c:v>
                </c:pt>
                <c:pt idx="1825">
                  <c:v>34.023647873647803</c:v>
                </c:pt>
                <c:pt idx="1826">
                  <c:v>34.023647873647803</c:v>
                </c:pt>
                <c:pt idx="1827">
                  <c:v>34.023647873647803</c:v>
                </c:pt>
                <c:pt idx="1828">
                  <c:v>34.023647873647803</c:v>
                </c:pt>
                <c:pt idx="1829">
                  <c:v>34.023647873647803</c:v>
                </c:pt>
                <c:pt idx="1830">
                  <c:v>34.023647873647803</c:v>
                </c:pt>
                <c:pt idx="1831">
                  <c:v>34.023647873647803</c:v>
                </c:pt>
                <c:pt idx="1832">
                  <c:v>34.023647873647803</c:v>
                </c:pt>
                <c:pt idx="1833">
                  <c:v>34.023647873647803</c:v>
                </c:pt>
                <c:pt idx="1834">
                  <c:v>34.023647873647803</c:v>
                </c:pt>
                <c:pt idx="1835">
                  <c:v>34.023647873647803</c:v>
                </c:pt>
                <c:pt idx="1836">
                  <c:v>34.023647873647803</c:v>
                </c:pt>
                <c:pt idx="1837">
                  <c:v>34.023647873647803</c:v>
                </c:pt>
                <c:pt idx="1838">
                  <c:v>34.023647873647803</c:v>
                </c:pt>
                <c:pt idx="1839">
                  <c:v>34.023647873647803</c:v>
                </c:pt>
                <c:pt idx="1840">
                  <c:v>34.023647873647803</c:v>
                </c:pt>
                <c:pt idx="1841">
                  <c:v>34.023647873647803</c:v>
                </c:pt>
                <c:pt idx="1842">
                  <c:v>34.023647873647803</c:v>
                </c:pt>
                <c:pt idx="1843">
                  <c:v>34.023647873647803</c:v>
                </c:pt>
                <c:pt idx="1844">
                  <c:v>34.023647873647803</c:v>
                </c:pt>
                <c:pt idx="1845">
                  <c:v>34.023647873647803</c:v>
                </c:pt>
                <c:pt idx="1846">
                  <c:v>34.023647873647803</c:v>
                </c:pt>
                <c:pt idx="1847">
                  <c:v>34.023647873647803</c:v>
                </c:pt>
                <c:pt idx="1848">
                  <c:v>34.023647873647803</c:v>
                </c:pt>
                <c:pt idx="1849">
                  <c:v>34.023647873647803</c:v>
                </c:pt>
                <c:pt idx="1850">
                  <c:v>34.023647873647803</c:v>
                </c:pt>
                <c:pt idx="1851">
                  <c:v>34.023647873647803</c:v>
                </c:pt>
                <c:pt idx="1852">
                  <c:v>34.023647873647803</c:v>
                </c:pt>
                <c:pt idx="1853">
                  <c:v>34.023647873647803</c:v>
                </c:pt>
                <c:pt idx="1854">
                  <c:v>34.023647873647803</c:v>
                </c:pt>
                <c:pt idx="1855">
                  <c:v>34.023647873647803</c:v>
                </c:pt>
                <c:pt idx="1856">
                  <c:v>34.023647873647803</c:v>
                </c:pt>
                <c:pt idx="1857">
                  <c:v>34.023647873647803</c:v>
                </c:pt>
                <c:pt idx="1858">
                  <c:v>34.023647873647803</c:v>
                </c:pt>
                <c:pt idx="1859">
                  <c:v>34.023647873647803</c:v>
                </c:pt>
                <c:pt idx="1860">
                  <c:v>34.023647873647803</c:v>
                </c:pt>
                <c:pt idx="1861">
                  <c:v>34.023647873647803</c:v>
                </c:pt>
                <c:pt idx="1862">
                  <c:v>34.023647873647803</c:v>
                </c:pt>
                <c:pt idx="1863">
                  <c:v>34.023647873647803</c:v>
                </c:pt>
                <c:pt idx="1864">
                  <c:v>34.023647873647803</c:v>
                </c:pt>
                <c:pt idx="1865">
                  <c:v>34.023647873647803</c:v>
                </c:pt>
                <c:pt idx="1866">
                  <c:v>34.023647873647803</c:v>
                </c:pt>
                <c:pt idx="1867">
                  <c:v>34.023647873647803</c:v>
                </c:pt>
                <c:pt idx="1868">
                  <c:v>34.023647873647803</c:v>
                </c:pt>
                <c:pt idx="1869">
                  <c:v>34.023647873647803</c:v>
                </c:pt>
                <c:pt idx="1870">
                  <c:v>34.023647873647803</c:v>
                </c:pt>
                <c:pt idx="1871">
                  <c:v>34.023647873647803</c:v>
                </c:pt>
                <c:pt idx="1872">
                  <c:v>34.023647873647803</c:v>
                </c:pt>
                <c:pt idx="1873">
                  <c:v>34.023647873647803</c:v>
                </c:pt>
                <c:pt idx="1874">
                  <c:v>34.023647873647803</c:v>
                </c:pt>
                <c:pt idx="1875">
                  <c:v>34.023647873647803</c:v>
                </c:pt>
                <c:pt idx="1876">
                  <c:v>34.023647873647803</c:v>
                </c:pt>
                <c:pt idx="1877">
                  <c:v>34.023647873647803</c:v>
                </c:pt>
                <c:pt idx="1878">
                  <c:v>34.023647873647803</c:v>
                </c:pt>
                <c:pt idx="1879">
                  <c:v>34.023647873647803</c:v>
                </c:pt>
                <c:pt idx="1880">
                  <c:v>34.023647873647803</c:v>
                </c:pt>
                <c:pt idx="1881">
                  <c:v>34.023647873647803</c:v>
                </c:pt>
                <c:pt idx="1882">
                  <c:v>34.023647873647803</c:v>
                </c:pt>
                <c:pt idx="1883">
                  <c:v>34.023647873647803</c:v>
                </c:pt>
                <c:pt idx="1884">
                  <c:v>34.023647873647803</c:v>
                </c:pt>
                <c:pt idx="1885">
                  <c:v>34.023647873647803</c:v>
                </c:pt>
                <c:pt idx="1886">
                  <c:v>34.023647873647803</c:v>
                </c:pt>
                <c:pt idx="1887">
                  <c:v>34.023647873647803</c:v>
                </c:pt>
                <c:pt idx="1888">
                  <c:v>34.023647873647803</c:v>
                </c:pt>
                <c:pt idx="1889">
                  <c:v>34.023647873647803</c:v>
                </c:pt>
                <c:pt idx="1890">
                  <c:v>34.023647873647803</c:v>
                </c:pt>
                <c:pt idx="1891">
                  <c:v>34.023647873647803</c:v>
                </c:pt>
                <c:pt idx="1892">
                  <c:v>34.023647873647803</c:v>
                </c:pt>
                <c:pt idx="1893">
                  <c:v>34.023647873647803</c:v>
                </c:pt>
                <c:pt idx="1894">
                  <c:v>34.023647873647803</c:v>
                </c:pt>
                <c:pt idx="1895">
                  <c:v>34.023647873647803</c:v>
                </c:pt>
                <c:pt idx="1896">
                  <c:v>34.023647873647803</c:v>
                </c:pt>
                <c:pt idx="1897">
                  <c:v>34.023647873647803</c:v>
                </c:pt>
                <c:pt idx="1898">
                  <c:v>34.023647873647803</c:v>
                </c:pt>
                <c:pt idx="1899">
                  <c:v>34.023647873647803</c:v>
                </c:pt>
                <c:pt idx="1900">
                  <c:v>34.023647873647803</c:v>
                </c:pt>
                <c:pt idx="1901">
                  <c:v>34.023647873647803</c:v>
                </c:pt>
                <c:pt idx="1902">
                  <c:v>34.023647873647803</c:v>
                </c:pt>
                <c:pt idx="1903">
                  <c:v>34.023647873647803</c:v>
                </c:pt>
                <c:pt idx="1904">
                  <c:v>34.023647873647803</c:v>
                </c:pt>
                <c:pt idx="1905">
                  <c:v>34.023647873647803</c:v>
                </c:pt>
                <c:pt idx="1906">
                  <c:v>34.023647873647803</c:v>
                </c:pt>
                <c:pt idx="1907">
                  <c:v>34.023647873647803</c:v>
                </c:pt>
                <c:pt idx="1908">
                  <c:v>34.023647873647803</c:v>
                </c:pt>
                <c:pt idx="1909">
                  <c:v>34.023647873647803</c:v>
                </c:pt>
                <c:pt idx="1910">
                  <c:v>34.023647873647803</c:v>
                </c:pt>
                <c:pt idx="1911">
                  <c:v>34.023647873647803</c:v>
                </c:pt>
                <c:pt idx="1912">
                  <c:v>34.023647873647803</c:v>
                </c:pt>
                <c:pt idx="1913">
                  <c:v>34.023647873647803</c:v>
                </c:pt>
                <c:pt idx="1914">
                  <c:v>34.023647873647803</c:v>
                </c:pt>
                <c:pt idx="1915">
                  <c:v>34.023647873647803</c:v>
                </c:pt>
                <c:pt idx="1916">
                  <c:v>34.023647873647803</c:v>
                </c:pt>
                <c:pt idx="1917">
                  <c:v>34.023647873647803</c:v>
                </c:pt>
                <c:pt idx="1918">
                  <c:v>34.023647873647803</c:v>
                </c:pt>
                <c:pt idx="1919">
                  <c:v>34.023647873647803</c:v>
                </c:pt>
                <c:pt idx="1920">
                  <c:v>34.023647873647803</c:v>
                </c:pt>
                <c:pt idx="1921">
                  <c:v>34.023647873647803</c:v>
                </c:pt>
                <c:pt idx="1922">
                  <c:v>34.023647873647803</c:v>
                </c:pt>
                <c:pt idx="1923">
                  <c:v>34.023647873647803</c:v>
                </c:pt>
                <c:pt idx="1924">
                  <c:v>34.023647873647803</c:v>
                </c:pt>
                <c:pt idx="1925">
                  <c:v>34.023647873647803</c:v>
                </c:pt>
                <c:pt idx="1926">
                  <c:v>34.023647873647803</c:v>
                </c:pt>
                <c:pt idx="1927">
                  <c:v>34.023647873647803</c:v>
                </c:pt>
                <c:pt idx="1928">
                  <c:v>34.023647873647803</c:v>
                </c:pt>
                <c:pt idx="1929">
                  <c:v>34.023647873647803</c:v>
                </c:pt>
                <c:pt idx="1930">
                  <c:v>34.023647873647803</c:v>
                </c:pt>
                <c:pt idx="1931">
                  <c:v>34.023647873647803</c:v>
                </c:pt>
                <c:pt idx="1932">
                  <c:v>34.023647873647803</c:v>
                </c:pt>
                <c:pt idx="1933">
                  <c:v>34.023647873647803</c:v>
                </c:pt>
                <c:pt idx="1934">
                  <c:v>34.023647873647803</c:v>
                </c:pt>
                <c:pt idx="1935">
                  <c:v>34.023647873647803</c:v>
                </c:pt>
                <c:pt idx="1936">
                  <c:v>34.023647873647803</c:v>
                </c:pt>
                <c:pt idx="1937">
                  <c:v>34.023647873647803</c:v>
                </c:pt>
                <c:pt idx="1938">
                  <c:v>34.023647873647803</c:v>
                </c:pt>
                <c:pt idx="1939">
                  <c:v>34.023647873647803</c:v>
                </c:pt>
                <c:pt idx="1940">
                  <c:v>34.023647873647803</c:v>
                </c:pt>
                <c:pt idx="1941">
                  <c:v>34.023647873647803</c:v>
                </c:pt>
                <c:pt idx="1942">
                  <c:v>34.023647873647803</c:v>
                </c:pt>
                <c:pt idx="1943">
                  <c:v>34.023647873647803</c:v>
                </c:pt>
                <c:pt idx="1944">
                  <c:v>34.023647873647803</c:v>
                </c:pt>
                <c:pt idx="1945">
                  <c:v>34.023647873647803</c:v>
                </c:pt>
                <c:pt idx="1946">
                  <c:v>34.023647873647803</c:v>
                </c:pt>
                <c:pt idx="1947">
                  <c:v>34.023647873647803</c:v>
                </c:pt>
                <c:pt idx="1948">
                  <c:v>34.023647873647803</c:v>
                </c:pt>
                <c:pt idx="1949">
                  <c:v>34.023647873647803</c:v>
                </c:pt>
                <c:pt idx="1950">
                  <c:v>34.023647873647803</c:v>
                </c:pt>
                <c:pt idx="1951">
                  <c:v>34.023647873647803</c:v>
                </c:pt>
                <c:pt idx="1952">
                  <c:v>34.023647873647803</c:v>
                </c:pt>
                <c:pt idx="1953">
                  <c:v>34.023647873647803</c:v>
                </c:pt>
                <c:pt idx="1954">
                  <c:v>34.023647873647803</c:v>
                </c:pt>
                <c:pt idx="1955">
                  <c:v>34.023647873647803</c:v>
                </c:pt>
                <c:pt idx="1956">
                  <c:v>34.023647873647803</c:v>
                </c:pt>
                <c:pt idx="1957">
                  <c:v>34.023647873647803</c:v>
                </c:pt>
                <c:pt idx="1958">
                  <c:v>34.023647873647803</c:v>
                </c:pt>
                <c:pt idx="1959">
                  <c:v>34.023647873647803</c:v>
                </c:pt>
                <c:pt idx="1960">
                  <c:v>34.023647873647803</c:v>
                </c:pt>
                <c:pt idx="1961">
                  <c:v>34.023647873647803</c:v>
                </c:pt>
                <c:pt idx="1962">
                  <c:v>34.023647873647803</c:v>
                </c:pt>
                <c:pt idx="1963">
                  <c:v>34.023647873647803</c:v>
                </c:pt>
                <c:pt idx="1964">
                  <c:v>34.023647873647803</c:v>
                </c:pt>
                <c:pt idx="1965">
                  <c:v>34.023647873647803</c:v>
                </c:pt>
                <c:pt idx="1966">
                  <c:v>34.023647873647803</c:v>
                </c:pt>
                <c:pt idx="1967">
                  <c:v>34.023647873647803</c:v>
                </c:pt>
                <c:pt idx="1968">
                  <c:v>34.023647873647803</c:v>
                </c:pt>
                <c:pt idx="1969">
                  <c:v>34.023647873647803</c:v>
                </c:pt>
                <c:pt idx="1970">
                  <c:v>34.023647873647803</c:v>
                </c:pt>
                <c:pt idx="1971">
                  <c:v>34.023647873647803</c:v>
                </c:pt>
                <c:pt idx="1972">
                  <c:v>34.023647873647803</c:v>
                </c:pt>
                <c:pt idx="1973">
                  <c:v>34.023647873647803</c:v>
                </c:pt>
                <c:pt idx="1974">
                  <c:v>34.023647873647803</c:v>
                </c:pt>
                <c:pt idx="1975">
                  <c:v>34.023647873647803</c:v>
                </c:pt>
                <c:pt idx="1976">
                  <c:v>34.023647873647803</c:v>
                </c:pt>
                <c:pt idx="1977">
                  <c:v>34.023647873647803</c:v>
                </c:pt>
                <c:pt idx="1978">
                  <c:v>34.023647873647803</c:v>
                </c:pt>
                <c:pt idx="1979">
                  <c:v>34.023647873647803</c:v>
                </c:pt>
                <c:pt idx="1980">
                  <c:v>34.023647873647803</c:v>
                </c:pt>
                <c:pt idx="1981">
                  <c:v>34.023647873647803</c:v>
                </c:pt>
                <c:pt idx="1982">
                  <c:v>34.023647873647803</c:v>
                </c:pt>
                <c:pt idx="1983">
                  <c:v>34.023647873647803</c:v>
                </c:pt>
                <c:pt idx="1984">
                  <c:v>34.023647873647803</c:v>
                </c:pt>
                <c:pt idx="1985">
                  <c:v>34.023647873647803</c:v>
                </c:pt>
                <c:pt idx="1986">
                  <c:v>34.023647873647803</c:v>
                </c:pt>
                <c:pt idx="1987">
                  <c:v>34.023647873647803</c:v>
                </c:pt>
                <c:pt idx="1988">
                  <c:v>34.023647873647803</c:v>
                </c:pt>
                <c:pt idx="1989">
                  <c:v>34.023647873647803</c:v>
                </c:pt>
                <c:pt idx="1990">
                  <c:v>34.023647873647803</c:v>
                </c:pt>
                <c:pt idx="1991">
                  <c:v>34.023647873647803</c:v>
                </c:pt>
                <c:pt idx="1992">
                  <c:v>34.023647873647803</c:v>
                </c:pt>
                <c:pt idx="1993">
                  <c:v>34.023647873647803</c:v>
                </c:pt>
                <c:pt idx="1994">
                  <c:v>34.023647873647803</c:v>
                </c:pt>
                <c:pt idx="1995">
                  <c:v>34.023647873647803</c:v>
                </c:pt>
                <c:pt idx="1996">
                  <c:v>34.023647873647803</c:v>
                </c:pt>
                <c:pt idx="1997">
                  <c:v>34.023647873647803</c:v>
                </c:pt>
                <c:pt idx="1998">
                  <c:v>34.023647873647803</c:v>
                </c:pt>
                <c:pt idx="1999">
                  <c:v>34.023647873647803</c:v>
                </c:pt>
                <c:pt idx="2000">
                  <c:v>34.023647873647803</c:v>
                </c:pt>
                <c:pt idx="2001">
                  <c:v>34.023647873647803</c:v>
                </c:pt>
                <c:pt idx="2002">
                  <c:v>34.023647873647803</c:v>
                </c:pt>
                <c:pt idx="2003">
                  <c:v>34.023647873647803</c:v>
                </c:pt>
                <c:pt idx="2004">
                  <c:v>34.023647873647803</c:v>
                </c:pt>
                <c:pt idx="2005">
                  <c:v>34.023647873647803</c:v>
                </c:pt>
                <c:pt idx="2006">
                  <c:v>34.023647873647803</c:v>
                </c:pt>
                <c:pt idx="2007">
                  <c:v>34.023647873647803</c:v>
                </c:pt>
                <c:pt idx="2008">
                  <c:v>34.023647873647803</c:v>
                </c:pt>
                <c:pt idx="2009">
                  <c:v>34.023647873647803</c:v>
                </c:pt>
                <c:pt idx="2010">
                  <c:v>34.023647873647803</c:v>
                </c:pt>
                <c:pt idx="2011">
                  <c:v>34.023647873647803</c:v>
                </c:pt>
                <c:pt idx="2012">
                  <c:v>34.023647873647803</c:v>
                </c:pt>
                <c:pt idx="2013">
                  <c:v>34.023647873647803</c:v>
                </c:pt>
                <c:pt idx="2014">
                  <c:v>34.023647873647803</c:v>
                </c:pt>
                <c:pt idx="2015">
                  <c:v>34.023647873647803</c:v>
                </c:pt>
                <c:pt idx="2016">
                  <c:v>34.023647873647803</c:v>
                </c:pt>
                <c:pt idx="2017">
                  <c:v>34.023647873647803</c:v>
                </c:pt>
                <c:pt idx="2018">
                  <c:v>34.023647873647803</c:v>
                </c:pt>
                <c:pt idx="2019">
                  <c:v>34.023647873647803</c:v>
                </c:pt>
                <c:pt idx="2020">
                  <c:v>34.023647873647803</c:v>
                </c:pt>
                <c:pt idx="2021">
                  <c:v>34.023647873647803</c:v>
                </c:pt>
                <c:pt idx="2022">
                  <c:v>34.023647873647803</c:v>
                </c:pt>
                <c:pt idx="2023">
                  <c:v>34.023647873647803</c:v>
                </c:pt>
                <c:pt idx="2024">
                  <c:v>34.023647873647803</c:v>
                </c:pt>
                <c:pt idx="2025">
                  <c:v>34.023647873647803</c:v>
                </c:pt>
                <c:pt idx="2026">
                  <c:v>34.023647873647803</c:v>
                </c:pt>
                <c:pt idx="2027">
                  <c:v>34.023647873647803</c:v>
                </c:pt>
                <c:pt idx="2028">
                  <c:v>34.023647873647803</c:v>
                </c:pt>
                <c:pt idx="2029">
                  <c:v>34.023647873647803</c:v>
                </c:pt>
                <c:pt idx="2030">
                  <c:v>34.023647873647803</c:v>
                </c:pt>
                <c:pt idx="2031">
                  <c:v>34.023647873647803</c:v>
                </c:pt>
                <c:pt idx="2032">
                  <c:v>34.023647873647803</c:v>
                </c:pt>
                <c:pt idx="2033">
                  <c:v>34.023647873647803</c:v>
                </c:pt>
                <c:pt idx="2034">
                  <c:v>34.023647873647803</c:v>
                </c:pt>
                <c:pt idx="2035">
                  <c:v>34.023647873647803</c:v>
                </c:pt>
                <c:pt idx="2036">
                  <c:v>34.023647873647803</c:v>
                </c:pt>
                <c:pt idx="2037">
                  <c:v>34.023647873647803</c:v>
                </c:pt>
                <c:pt idx="2038">
                  <c:v>34.023647873647803</c:v>
                </c:pt>
                <c:pt idx="2039">
                  <c:v>34.023647873647803</c:v>
                </c:pt>
                <c:pt idx="2040">
                  <c:v>34.023647873647803</c:v>
                </c:pt>
                <c:pt idx="2041">
                  <c:v>34.023647873647803</c:v>
                </c:pt>
                <c:pt idx="2042">
                  <c:v>34.023647873647803</c:v>
                </c:pt>
                <c:pt idx="2043">
                  <c:v>34.023647873647803</c:v>
                </c:pt>
                <c:pt idx="2044">
                  <c:v>34.023647873647803</c:v>
                </c:pt>
                <c:pt idx="2045">
                  <c:v>34.023647873647803</c:v>
                </c:pt>
                <c:pt idx="2046">
                  <c:v>34.023647873647803</c:v>
                </c:pt>
                <c:pt idx="2047">
                  <c:v>34.023647873647803</c:v>
                </c:pt>
                <c:pt idx="2048">
                  <c:v>34.023647873647803</c:v>
                </c:pt>
                <c:pt idx="2049">
                  <c:v>34.023647873647803</c:v>
                </c:pt>
                <c:pt idx="2050">
                  <c:v>34.023647873647803</c:v>
                </c:pt>
                <c:pt idx="2051">
                  <c:v>34.023647873647803</c:v>
                </c:pt>
                <c:pt idx="2052">
                  <c:v>34.023647873647803</c:v>
                </c:pt>
                <c:pt idx="2053">
                  <c:v>34.023647873647803</c:v>
                </c:pt>
                <c:pt idx="2054">
                  <c:v>34.023647873647803</c:v>
                </c:pt>
                <c:pt idx="2055">
                  <c:v>34.023647873647803</c:v>
                </c:pt>
                <c:pt idx="2056">
                  <c:v>34.023647873647803</c:v>
                </c:pt>
                <c:pt idx="2057">
                  <c:v>34.023647873647803</c:v>
                </c:pt>
                <c:pt idx="2058">
                  <c:v>34.023647873647803</c:v>
                </c:pt>
                <c:pt idx="2059">
                  <c:v>34.023647873647803</c:v>
                </c:pt>
                <c:pt idx="2060">
                  <c:v>34.023647873647803</c:v>
                </c:pt>
                <c:pt idx="2061">
                  <c:v>34.023647873647803</c:v>
                </c:pt>
                <c:pt idx="2062">
                  <c:v>34.023647873647803</c:v>
                </c:pt>
                <c:pt idx="2063">
                  <c:v>34.023647873647803</c:v>
                </c:pt>
                <c:pt idx="2064">
                  <c:v>34.023647873647803</c:v>
                </c:pt>
                <c:pt idx="2065">
                  <c:v>34.023647873647803</c:v>
                </c:pt>
                <c:pt idx="2066">
                  <c:v>34.023647873647803</c:v>
                </c:pt>
                <c:pt idx="2067">
                  <c:v>34.023647873647803</c:v>
                </c:pt>
                <c:pt idx="2068">
                  <c:v>34.023647873647803</c:v>
                </c:pt>
                <c:pt idx="2069">
                  <c:v>34.023647873647803</c:v>
                </c:pt>
                <c:pt idx="2070">
                  <c:v>34.023647873647803</c:v>
                </c:pt>
                <c:pt idx="2071">
                  <c:v>34.023647873647803</c:v>
                </c:pt>
                <c:pt idx="2072">
                  <c:v>34.023647873647803</c:v>
                </c:pt>
                <c:pt idx="2073">
                  <c:v>34.023647873647803</c:v>
                </c:pt>
                <c:pt idx="2074">
                  <c:v>34.023647873647803</c:v>
                </c:pt>
                <c:pt idx="2075">
                  <c:v>34.023647873647803</c:v>
                </c:pt>
                <c:pt idx="2076">
                  <c:v>34.023647873647803</c:v>
                </c:pt>
                <c:pt idx="2077">
                  <c:v>34.023647873647803</c:v>
                </c:pt>
                <c:pt idx="2078">
                  <c:v>34.023647873647803</c:v>
                </c:pt>
                <c:pt idx="2079">
                  <c:v>34.023647873647803</c:v>
                </c:pt>
                <c:pt idx="2080">
                  <c:v>34.023647873647803</c:v>
                </c:pt>
                <c:pt idx="2081">
                  <c:v>34.023647873647803</c:v>
                </c:pt>
                <c:pt idx="2082">
                  <c:v>34.023647873647803</c:v>
                </c:pt>
                <c:pt idx="2083">
                  <c:v>34.023647873647803</c:v>
                </c:pt>
                <c:pt idx="2084">
                  <c:v>34.023647873647803</c:v>
                </c:pt>
                <c:pt idx="2085">
                  <c:v>34.023647873647803</c:v>
                </c:pt>
                <c:pt idx="2086">
                  <c:v>34.023647873647803</c:v>
                </c:pt>
                <c:pt idx="2087">
                  <c:v>34.023647873647803</c:v>
                </c:pt>
                <c:pt idx="2088">
                  <c:v>34.023647873647803</c:v>
                </c:pt>
                <c:pt idx="2089">
                  <c:v>34.023647873647803</c:v>
                </c:pt>
                <c:pt idx="2090">
                  <c:v>34.023647873647803</c:v>
                </c:pt>
                <c:pt idx="2091">
                  <c:v>34.023647873647803</c:v>
                </c:pt>
                <c:pt idx="2092">
                  <c:v>34.023647873647803</c:v>
                </c:pt>
                <c:pt idx="2093">
                  <c:v>34.023647873647803</c:v>
                </c:pt>
                <c:pt idx="2094">
                  <c:v>34.023647873647803</c:v>
                </c:pt>
                <c:pt idx="2095">
                  <c:v>34.023647873647803</c:v>
                </c:pt>
                <c:pt idx="2096">
                  <c:v>34.023647873647803</c:v>
                </c:pt>
                <c:pt idx="2097">
                  <c:v>34.023647873647803</c:v>
                </c:pt>
                <c:pt idx="2098">
                  <c:v>34.023647873647803</c:v>
                </c:pt>
                <c:pt idx="2099">
                  <c:v>34.023647873647803</c:v>
                </c:pt>
                <c:pt idx="2100">
                  <c:v>34.023647873647803</c:v>
                </c:pt>
                <c:pt idx="2101">
                  <c:v>34.023647873647803</c:v>
                </c:pt>
                <c:pt idx="2102">
                  <c:v>34.023647873647803</c:v>
                </c:pt>
                <c:pt idx="2103">
                  <c:v>34.023647873647803</c:v>
                </c:pt>
                <c:pt idx="2104">
                  <c:v>34.023647873647803</c:v>
                </c:pt>
                <c:pt idx="2105">
                  <c:v>34.023647873647803</c:v>
                </c:pt>
                <c:pt idx="2106">
                  <c:v>34.023647873647803</c:v>
                </c:pt>
                <c:pt idx="2107">
                  <c:v>34.023647873647803</c:v>
                </c:pt>
                <c:pt idx="2108">
                  <c:v>34.023647873647803</c:v>
                </c:pt>
                <c:pt idx="2109">
                  <c:v>34.023647873647803</c:v>
                </c:pt>
                <c:pt idx="2110">
                  <c:v>34.023647873647803</c:v>
                </c:pt>
                <c:pt idx="2111">
                  <c:v>34.023647873647803</c:v>
                </c:pt>
                <c:pt idx="2112">
                  <c:v>34.023647873647803</c:v>
                </c:pt>
                <c:pt idx="2113">
                  <c:v>34.023647873647803</c:v>
                </c:pt>
                <c:pt idx="2114">
                  <c:v>34.023647873647803</c:v>
                </c:pt>
                <c:pt idx="2115">
                  <c:v>34.023647873647803</c:v>
                </c:pt>
                <c:pt idx="2116">
                  <c:v>34.023647873647803</c:v>
                </c:pt>
                <c:pt idx="2117">
                  <c:v>34.023647873647803</c:v>
                </c:pt>
                <c:pt idx="2118">
                  <c:v>34.023647873647803</c:v>
                </c:pt>
                <c:pt idx="2119">
                  <c:v>34.023647873647803</c:v>
                </c:pt>
                <c:pt idx="2120">
                  <c:v>34.023647873647803</c:v>
                </c:pt>
                <c:pt idx="2121">
                  <c:v>34.023647873647803</c:v>
                </c:pt>
                <c:pt idx="2122">
                  <c:v>34.023647873647803</c:v>
                </c:pt>
                <c:pt idx="2123">
                  <c:v>34.023647873647803</c:v>
                </c:pt>
                <c:pt idx="2124">
                  <c:v>34.023647873647803</c:v>
                </c:pt>
                <c:pt idx="2125">
                  <c:v>34.023647873647803</c:v>
                </c:pt>
                <c:pt idx="2126">
                  <c:v>34.023647873647803</c:v>
                </c:pt>
                <c:pt idx="2127">
                  <c:v>34.023647873647803</c:v>
                </c:pt>
                <c:pt idx="2128">
                  <c:v>34.023647873647803</c:v>
                </c:pt>
                <c:pt idx="2129">
                  <c:v>34.023647873647803</c:v>
                </c:pt>
                <c:pt idx="2130">
                  <c:v>34.023647873647803</c:v>
                </c:pt>
                <c:pt idx="2131">
                  <c:v>34.023647873647803</c:v>
                </c:pt>
                <c:pt idx="2132">
                  <c:v>34.023647873647803</c:v>
                </c:pt>
                <c:pt idx="2133">
                  <c:v>34.023647873647803</c:v>
                </c:pt>
                <c:pt idx="2134">
                  <c:v>34.023647873647803</c:v>
                </c:pt>
                <c:pt idx="2135">
                  <c:v>34.023647873647803</c:v>
                </c:pt>
                <c:pt idx="2136">
                  <c:v>34.023647873647803</c:v>
                </c:pt>
                <c:pt idx="2137">
                  <c:v>34.023647873647803</c:v>
                </c:pt>
                <c:pt idx="2138">
                  <c:v>34.023647873647803</c:v>
                </c:pt>
                <c:pt idx="2139">
                  <c:v>34.023647873647803</c:v>
                </c:pt>
                <c:pt idx="2140">
                  <c:v>34.023647873647803</c:v>
                </c:pt>
                <c:pt idx="2141">
                  <c:v>34.023647873647803</c:v>
                </c:pt>
                <c:pt idx="2142">
                  <c:v>34.023647873647803</c:v>
                </c:pt>
                <c:pt idx="2143">
                  <c:v>34.023647873647803</c:v>
                </c:pt>
                <c:pt idx="2144">
                  <c:v>34.023647873647803</c:v>
                </c:pt>
                <c:pt idx="2145">
                  <c:v>34.023647873647803</c:v>
                </c:pt>
                <c:pt idx="2146">
                  <c:v>34.023647873647803</c:v>
                </c:pt>
                <c:pt idx="2147">
                  <c:v>34.023647873647803</c:v>
                </c:pt>
                <c:pt idx="2148">
                  <c:v>34.023647873647803</c:v>
                </c:pt>
                <c:pt idx="2149">
                  <c:v>34.023647873647803</c:v>
                </c:pt>
                <c:pt idx="2150">
                  <c:v>34.023647873647803</c:v>
                </c:pt>
                <c:pt idx="2151">
                  <c:v>34.023647873647803</c:v>
                </c:pt>
                <c:pt idx="2152">
                  <c:v>34.023647873647803</c:v>
                </c:pt>
                <c:pt idx="2153">
                  <c:v>34.023647873647803</c:v>
                </c:pt>
                <c:pt idx="2154">
                  <c:v>34.023647873647803</c:v>
                </c:pt>
                <c:pt idx="2155">
                  <c:v>34.023647873647803</c:v>
                </c:pt>
                <c:pt idx="2156">
                  <c:v>34.023647873647803</c:v>
                </c:pt>
                <c:pt idx="2157">
                  <c:v>34.023647873647803</c:v>
                </c:pt>
                <c:pt idx="2158">
                  <c:v>34.023647873647803</c:v>
                </c:pt>
                <c:pt idx="2159">
                  <c:v>34.023647873647803</c:v>
                </c:pt>
                <c:pt idx="2160">
                  <c:v>34.023647873647803</c:v>
                </c:pt>
                <c:pt idx="2161">
                  <c:v>34.023647873647803</c:v>
                </c:pt>
                <c:pt idx="2162">
                  <c:v>34.023647873647803</c:v>
                </c:pt>
                <c:pt idx="2163">
                  <c:v>34.023647873647803</c:v>
                </c:pt>
                <c:pt idx="2164">
                  <c:v>34.023647873647803</c:v>
                </c:pt>
                <c:pt idx="2165">
                  <c:v>34.023647873647803</c:v>
                </c:pt>
                <c:pt idx="2166">
                  <c:v>34.023647873647803</c:v>
                </c:pt>
                <c:pt idx="2167">
                  <c:v>34.023647873647803</c:v>
                </c:pt>
                <c:pt idx="2168">
                  <c:v>34.023647873647803</c:v>
                </c:pt>
                <c:pt idx="2169">
                  <c:v>34.023647873647803</c:v>
                </c:pt>
                <c:pt idx="2170">
                  <c:v>34.023647873647803</c:v>
                </c:pt>
                <c:pt idx="2171">
                  <c:v>34.023647873647803</c:v>
                </c:pt>
                <c:pt idx="2172">
                  <c:v>34.023647873647803</c:v>
                </c:pt>
                <c:pt idx="2173">
                  <c:v>34.023647873647803</c:v>
                </c:pt>
                <c:pt idx="2174">
                  <c:v>34.023647873647803</c:v>
                </c:pt>
                <c:pt idx="2175">
                  <c:v>34.023647873647803</c:v>
                </c:pt>
                <c:pt idx="2176">
                  <c:v>34.023647873647803</c:v>
                </c:pt>
                <c:pt idx="2177">
                  <c:v>34.023647873647803</c:v>
                </c:pt>
                <c:pt idx="2178">
                  <c:v>34.023647873647803</c:v>
                </c:pt>
                <c:pt idx="2179">
                  <c:v>34.023647873647803</c:v>
                </c:pt>
                <c:pt idx="2180">
                  <c:v>34.023647873647803</c:v>
                </c:pt>
                <c:pt idx="2181">
                  <c:v>34.023647873647803</c:v>
                </c:pt>
                <c:pt idx="2182">
                  <c:v>34.023647873647803</c:v>
                </c:pt>
                <c:pt idx="2183">
                  <c:v>34.023647873647803</c:v>
                </c:pt>
                <c:pt idx="2184">
                  <c:v>34.023647873647803</c:v>
                </c:pt>
                <c:pt idx="2185">
                  <c:v>34.023647873647803</c:v>
                </c:pt>
                <c:pt idx="2186">
                  <c:v>34.023647873647803</c:v>
                </c:pt>
                <c:pt idx="2187">
                  <c:v>34.023647873647803</c:v>
                </c:pt>
                <c:pt idx="2188">
                  <c:v>34.023647873647803</c:v>
                </c:pt>
                <c:pt idx="2189">
                  <c:v>34.023647873647803</c:v>
                </c:pt>
                <c:pt idx="2190">
                  <c:v>34.023647873647803</c:v>
                </c:pt>
                <c:pt idx="2191">
                  <c:v>34.023647873647803</c:v>
                </c:pt>
                <c:pt idx="2192">
                  <c:v>34.023647873647803</c:v>
                </c:pt>
                <c:pt idx="2193">
                  <c:v>34.023647873647803</c:v>
                </c:pt>
                <c:pt idx="2194">
                  <c:v>34.023647873647803</c:v>
                </c:pt>
                <c:pt idx="2195">
                  <c:v>34.023647873647803</c:v>
                </c:pt>
                <c:pt idx="2196">
                  <c:v>34.023647873647803</c:v>
                </c:pt>
                <c:pt idx="2197">
                  <c:v>34.023647873647803</c:v>
                </c:pt>
                <c:pt idx="2198">
                  <c:v>34.023647873647803</c:v>
                </c:pt>
                <c:pt idx="2199">
                  <c:v>34.023647873647803</c:v>
                </c:pt>
                <c:pt idx="2200">
                  <c:v>34.023647873647803</c:v>
                </c:pt>
                <c:pt idx="2201">
                  <c:v>34.023647873647803</c:v>
                </c:pt>
                <c:pt idx="2202">
                  <c:v>34.023647873647803</c:v>
                </c:pt>
                <c:pt idx="2203">
                  <c:v>34.023647873647803</c:v>
                </c:pt>
                <c:pt idx="2204">
                  <c:v>34.023647873647803</c:v>
                </c:pt>
                <c:pt idx="2205">
                  <c:v>34.023647873647803</c:v>
                </c:pt>
                <c:pt idx="2206">
                  <c:v>34.023647873647803</c:v>
                </c:pt>
                <c:pt idx="2207">
                  <c:v>34.023647873647803</c:v>
                </c:pt>
                <c:pt idx="2208">
                  <c:v>34.023647873647803</c:v>
                </c:pt>
                <c:pt idx="2209">
                  <c:v>34.023647873647803</c:v>
                </c:pt>
                <c:pt idx="2210">
                  <c:v>34.023647873647803</c:v>
                </c:pt>
                <c:pt idx="2211">
                  <c:v>34.023647873647803</c:v>
                </c:pt>
                <c:pt idx="2212">
                  <c:v>34.023647873647803</c:v>
                </c:pt>
                <c:pt idx="2213">
                  <c:v>34.023647873647803</c:v>
                </c:pt>
                <c:pt idx="2214">
                  <c:v>34.023647873647803</c:v>
                </c:pt>
                <c:pt idx="2215">
                  <c:v>34.023647873647803</c:v>
                </c:pt>
                <c:pt idx="2216">
                  <c:v>34.023647873647803</c:v>
                </c:pt>
                <c:pt idx="2217">
                  <c:v>34.023647873647803</c:v>
                </c:pt>
                <c:pt idx="2218">
                  <c:v>34.023647873647803</c:v>
                </c:pt>
                <c:pt idx="2219">
                  <c:v>34.023647873647803</c:v>
                </c:pt>
                <c:pt idx="2220">
                  <c:v>34.023647873647803</c:v>
                </c:pt>
                <c:pt idx="2221">
                  <c:v>34.023647873647803</c:v>
                </c:pt>
                <c:pt idx="2222">
                  <c:v>34.023647873647803</c:v>
                </c:pt>
                <c:pt idx="2223">
                  <c:v>34.023647873647803</c:v>
                </c:pt>
                <c:pt idx="2224">
                  <c:v>34.023647873647803</c:v>
                </c:pt>
                <c:pt idx="2225">
                  <c:v>34.023647873647803</c:v>
                </c:pt>
                <c:pt idx="2226">
                  <c:v>34.023647873647803</c:v>
                </c:pt>
                <c:pt idx="2227">
                  <c:v>34.023647873647803</c:v>
                </c:pt>
                <c:pt idx="2228">
                  <c:v>34.023647873647803</c:v>
                </c:pt>
                <c:pt idx="2229">
                  <c:v>34.023647873647803</c:v>
                </c:pt>
                <c:pt idx="2230">
                  <c:v>34.023647873647803</c:v>
                </c:pt>
                <c:pt idx="2231">
                  <c:v>34.023647873647803</c:v>
                </c:pt>
                <c:pt idx="2232">
                  <c:v>34.023647873647803</c:v>
                </c:pt>
                <c:pt idx="2233">
                  <c:v>34.023647873647803</c:v>
                </c:pt>
                <c:pt idx="2234">
                  <c:v>34.023647873647803</c:v>
                </c:pt>
                <c:pt idx="2235">
                  <c:v>34.023647873647803</c:v>
                </c:pt>
                <c:pt idx="2236">
                  <c:v>34.023647873647803</c:v>
                </c:pt>
                <c:pt idx="2237">
                  <c:v>34.023647873647803</c:v>
                </c:pt>
                <c:pt idx="2238">
                  <c:v>34.023647873647803</c:v>
                </c:pt>
                <c:pt idx="2239">
                  <c:v>34.023647873647803</c:v>
                </c:pt>
                <c:pt idx="2240">
                  <c:v>34.023647873647803</c:v>
                </c:pt>
                <c:pt idx="2241">
                  <c:v>34.023647873647803</c:v>
                </c:pt>
                <c:pt idx="2242">
                  <c:v>34.023647873647803</c:v>
                </c:pt>
                <c:pt idx="2243">
                  <c:v>34.023647873647803</c:v>
                </c:pt>
                <c:pt idx="2244">
                  <c:v>34.023647873647803</c:v>
                </c:pt>
                <c:pt idx="2245">
                  <c:v>34.023647873647803</c:v>
                </c:pt>
                <c:pt idx="2246">
                  <c:v>34.023647873647803</c:v>
                </c:pt>
                <c:pt idx="2247">
                  <c:v>34.023647873647803</c:v>
                </c:pt>
                <c:pt idx="2248">
                  <c:v>34.023647873647803</c:v>
                </c:pt>
                <c:pt idx="2249">
                  <c:v>34.023647873647803</c:v>
                </c:pt>
                <c:pt idx="2250">
                  <c:v>34.023647873647803</c:v>
                </c:pt>
                <c:pt idx="2251">
                  <c:v>34.023647873647803</c:v>
                </c:pt>
                <c:pt idx="2252">
                  <c:v>34.023647873647803</c:v>
                </c:pt>
                <c:pt idx="2253">
                  <c:v>34.023647873647803</c:v>
                </c:pt>
                <c:pt idx="2254">
                  <c:v>34.023647873647803</c:v>
                </c:pt>
                <c:pt idx="2255">
                  <c:v>34.023647873647803</c:v>
                </c:pt>
                <c:pt idx="2256">
                  <c:v>34.023647873647803</c:v>
                </c:pt>
                <c:pt idx="2257">
                  <c:v>34.023647873647803</c:v>
                </c:pt>
                <c:pt idx="2258">
                  <c:v>34.023647873647803</c:v>
                </c:pt>
                <c:pt idx="2259">
                  <c:v>34.023647873647803</c:v>
                </c:pt>
                <c:pt idx="2260">
                  <c:v>34.023647873647803</c:v>
                </c:pt>
                <c:pt idx="2261">
                  <c:v>34.023647873647803</c:v>
                </c:pt>
                <c:pt idx="2262">
                  <c:v>34.023647873647803</c:v>
                </c:pt>
                <c:pt idx="2263">
                  <c:v>34.023647873647803</c:v>
                </c:pt>
                <c:pt idx="2264">
                  <c:v>34.023647873647803</c:v>
                </c:pt>
                <c:pt idx="2265">
                  <c:v>34.023647873647803</c:v>
                </c:pt>
                <c:pt idx="2266">
                  <c:v>34.023647873647803</c:v>
                </c:pt>
                <c:pt idx="2267">
                  <c:v>34.023647873647803</c:v>
                </c:pt>
                <c:pt idx="2268">
                  <c:v>34.023647873647803</c:v>
                </c:pt>
                <c:pt idx="2269">
                  <c:v>34.023647873647803</c:v>
                </c:pt>
                <c:pt idx="2270">
                  <c:v>34.023647873647803</c:v>
                </c:pt>
                <c:pt idx="2271">
                  <c:v>34.023647873647803</c:v>
                </c:pt>
                <c:pt idx="2272">
                  <c:v>34.023647873647803</c:v>
                </c:pt>
                <c:pt idx="2273">
                  <c:v>34.023647873647803</c:v>
                </c:pt>
                <c:pt idx="2274">
                  <c:v>34.023647873647803</c:v>
                </c:pt>
                <c:pt idx="2275">
                  <c:v>34.023647873647803</c:v>
                </c:pt>
                <c:pt idx="2276">
                  <c:v>34.023647873647803</c:v>
                </c:pt>
                <c:pt idx="2277">
                  <c:v>34.023647873647803</c:v>
                </c:pt>
                <c:pt idx="2278">
                  <c:v>34.023647873647803</c:v>
                </c:pt>
                <c:pt idx="2279">
                  <c:v>34.023647873647803</c:v>
                </c:pt>
                <c:pt idx="2280">
                  <c:v>34.023647873647803</c:v>
                </c:pt>
                <c:pt idx="2281">
                  <c:v>34.023647873647803</c:v>
                </c:pt>
                <c:pt idx="2282">
                  <c:v>34.023647873647803</c:v>
                </c:pt>
                <c:pt idx="2283">
                  <c:v>34.023647873647803</c:v>
                </c:pt>
                <c:pt idx="2284">
                  <c:v>34.023647873647803</c:v>
                </c:pt>
                <c:pt idx="2285">
                  <c:v>34.023647873647803</c:v>
                </c:pt>
                <c:pt idx="2286">
                  <c:v>34.023647873647803</c:v>
                </c:pt>
                <c:pt idx="2287">
                  <c:v>34.023647873647803</c:v>
                </c:pt>
                <c:pt idx="2288">
                  <c:v>34.023647873647803</c:v>
                </c:pt>
                <c:pt idx="2289">
                  <c:v>34.023647873647803</c:v>
                </c:pt>
                <c:pt idx="2290">
                  <c:v>34.023647873647803</c:v>
                </c:pt>
                <c:pt idx="2291">
                  <c:v>34.023647873647803</c:v>
                </c:pt>
                <c:pt idx="2292">
                  <c:v>34.023647873647803</c:v>
                </c:pt>
                <c:pt idx="2293">
                  <c:v>34.023647873647803</c:v>
                </c:pt>
                <c:pt idx="2294">
                  <c:v>34.023647873647803</c:v>
                </c:pt>
                <c:pt idx="2295">
                  <c:v>34.023647873647803</c:v>
                </c:pt>
                <c:pt idx="2296">
                  <c:v>34.023647873647803</c:v>
                </c:pt>
                <c:pt idx="2297">
                  <c:v>34.023647873647803</c:v>
                </c:pt>
                <c:pt idx="2298">
                  <c:v>34.023647873647803</c:v>
                </c:pt>
                <c:pt idx="2299">
                  <c:v>34.023647873647803</c:v>
                </c:pt>
                <c:pt idx="2300">
                  <c:v>34.023647873647803</c:v>
                </c:pt>
                <c:pt idx="2301">
                  <c:v>34.023647873647803</c:v>
                </c:pt>
                <c:pt idx="2302">
                  <c:v>34.023647873647803</c:v>
                </c:pt>
                <c:pt idx="2303">
                  <c:v>34.023647873647803</c:v>
                </c:pt>
                <c:pt idx="2304">
                  <c:v>34.023647873647803</c:v>
                </c:pt>
                <c:pt idx="2305">
                  <c:v>34.023647873647803</c:v>
                </c:pt>
                <c:pt idx="2306">
                  <c:v>34.023647873647803</c:v>
                </c:pt>
                <c:pt idx="2307">
                  <c:v>34.023647873647803</c:v>
                </c:pt>
                <c:pt idx="2308">
                  <c:v>34.023647873647803</c:v>
                </c:pt>
                <c:pt idx="2309">
                  <c:v>34.023647873647803</c:v>
                </c:pt>
                <c:pt idx="2310">
                  <c:v>34.023647873647803</c:v>
                </c:pt>
                <c:pt idx="2311">
                  <c:v>34.023647873647803</c:v>
                </c:pt>
                <c:pt idx="2312">
                  <c:v>34.023647873647803</c:v>
                </c:pt>
                <c:pt idx="2313">
                  <c:v>34.023647873647803</c:v>
                </c:pt>
                <c:pt idx="2314">
                  <c:v>34.023647873647803</c:v>
                </c:pt>
                <c:pt idx="2315">
                  <c:v>34.023647873647803</c:v>
                </c:pt>
                <c:pt idx="2316">
                  <c:v>34.023647873647803</c:v>
                </c:pt>
                <c:pt idx="2317">
                  <c:v>34.023647873647803</c:v>
                </c:pt>
                <c:pt idx="2318">
                  <c:v>34.023647873647803</c:v>
                </c:pt>
                <c:pt idx="2319">
                  <c:v>34.023647873647803</c:v>
                </c:pt>
                <c:pt idx="2320">
                  <c:v>34.023647873647803</c:v>
                </c:pt>
                <c:pt idx="2321">
                  <c:v>34.023647873647803</c:v>
                </c:pt>
                <c:pt idx="2322">
                  <c:v>34.023647873647803</c:v>
                </c:pt>
                <c:pt idx="2323">
                  <c:v>34.023647873647803</c:v>
                </c:pt>
                <c:pt idx="2324">
                  <c:v>34.023647873647803</c:v>
                </c:pt>
                <c:pt idx="2325">
                  <c:v>34.023647873647803</c:v>
                </c:pt>
                <c:pt idx="2326">
                  <c:v>34.023647873647803</c:v>
                </c:pt>
                <c:pt idx="2327">
                  <c:v>34.023647873647803</c:v>
                </c:pt>
                <c:pt idx="2328">
                  <c:v>34.023647873647803</c:v>
                </c:pt>
                <c:pt idx="2329">
                  <c:v>34.023647873647803</c:v>
                </c:pt>
                <c:pt idx="2330">
                  <c:v>34.023647873647803</c:v>
                </c:pt>
                <c:pt idx="2331">
                  <c:v>34.023647873647803</c:v>
                </c:pt>
                <c:pt idx="2332">
                  <c:v>34.023647873647803</c:v>
                </c:pt>
                <c:pt idx="2333">
                  <c:v>34.023647873647803</c:v>
                </c:pt>
                <c:pt idx="2334">
                  <c:v>34.023647873647803</c:v>
                </c:pt>
                <c:pt idx="2335">
                  <c:v>34.023647873647803</c:v>
                </c:pt>
                <c:pt idx="2336">
                  <c:v>34.023647873647803</c:v>
                </c:pt>
                <c:pt idx="2337">
                  <c:v>34.023647873647803</c:v>
                </c:pt>
                <c:pt idx="2338">
                  <c:v>34.023647873647803</c:v>
                </c:pt>
                <c:pt idx="2339">
                  <c:v>34.023647873647803</c:v>
                </c:pt>
                <c:pt idx="2340">
                  <c:v>34.023647873647803</c:v>
                </c:pt>
                <c:pt idx="2341">
                  <c:v>34.023647873647803</c:v>
                </c:pt>
                <c:pt idx="2342">
                  <c:v>34.023647873647803</c:v>
                </c:pt>
                <c:pt idx="2343">
                  <c:v>34.023647873647803</c:v>
                </c:pt>
                <c:pt idx="2344">
                  <c:v>34.023647873647803</c:v>
                </c:pt>
                <c:pt idx="2345">
                  <c:v>34.023647873647803</c:v>
                </c:pt>
                <c:pt idx="2346">
                  <c:v>34.023647873647803</c:v>
                </c:pt>
                <c:pt idx="2347">
                  <c:v>34.023647873647803</c:v>
                </c:pt>
                <c:pt idx="2348">
                  <c:v>34.023647873647803</c:v>
                </c:pt>
                <c:pt idx="2349">
                  <c:v>34.023647873647803</c:v>
                </c:pt>
                <c:pt idx="2350">
                  <c:v>34.023647873647803</c:v>
                </c:pt>
                <c:pt idx="2351">
                  <c:v>34.023647873647803</c:v>
                </c:pt>
                <c:pt idx="2352">
                  <c:v>34.023647873647803</c:v>
                </c:pt>
                <c:pt idx="2353">
                  <c:v>34.023647873647803</c:v>
                </c:pt>
                <c:pt idx="2354">
                  <c:v>34.023647873647803</c:v>
                </c:pt>
                <c:pt idx="2355">
                  <c:v>34.023647873647803</c:v>
                </c:pt>
                <c:pt idx="2356">
                  <c:v>34.023647873647803</c:v>
                </c:pt>
                <c:pt idx="2357">
                  <c:v>34.023647873647803</c:v>
                </c:pt>
                <c:pt idx="2358">
                  <c:v>34.023647873647803</c:v>
                </c:pt>
                <c:pt idx="2359">
                  <c:v>34.023647873647803</c:v>
                </c:pt>
                <c:pt idx="2360">
                  <c:v>34.023647873647803</c:v>
                </c:pt>
                <c:pt idx="2361">
                  <c:v>34.023647873647803</c:v>
                </c:pt>
                <c:pt idx="2362">
                  <c:v>34.023647873647803</c:v>
                </c:pt>
                <c:pt idx="2363">
                  <c:v>34.023647873647803</c:v>
                </c:pt>
                <c:pt idx="2364">
                  <c:v>34.023647873647803</c:v>
                </c:pt>
                <c:pt idx="2365">
                  <c:v>34.023647873647803</c:v>
                </c:pt>
                <c:pt idx="2366">
                  <c:v>34.023647873647803</c:v>
                </c:pt>
                <c:pt idx="2367">
                  <c:v>34.023647873647803</c:v>
                </c:pt>
                <c:pt idx="2368">
                  <c:v>34.023647873647803</c:v>
                </c:pt>
                <c:pt idx="2369">
                  <c:v>34.023647873647803</c:v>
                </c:pt>
                <c:pt idx="2370">
                  <c:v>34.023647873647803</c:v>
                </c:pt>
                <c:pt idx="2371">
                  <c:v>34.023647873647803</c:v>
                </c:pt>
                <c:pt idx="2372">
                  <c:v>34.023647873647803</c:v>
                </c:pt>
                <c:pt idx="2373">
                  <c:v>34.023647873647803</c:v>
                </c:pt>
                <c:pt idx="2374">
                  <c:v>34.023647873647803</c:v>
                </c:pt>
                <c:pt idx="2375">
                  <c:v>34.023647873647803</c:v>
                </c:pt>
                <c:pt idx="2376">
                  <c:v>34.023647873647803</c:v>
                </c:pt>
                <c:pt idx="2377">
                  <c:v>34.023647873647803</c:v>
                </c:pt>
                <c:pt idx="2378">
                  <c:v>34.023647873647803</c:v>
                </c:pt>
                <c:pt idx="2379">
                  <c:v>34.023647873647803</c:v>
                </c:pt>
                <c:pt idx="2380">
                  <c:v>34.023647873647803</c:v>
                </c:pt>
                <c:pt idx="2381">
                  <c:v>34.023647873647803</c:v>
                </c:pt>
                <c:pt idx="2382">
                  <c:v>34.023647873647803</c:v>
                </c:pt>
                <c:pt idx="2383">
                  <c:v>34.023647873647803</c:v>
                </c:pt>
                <c:pt idx="2384">
                  <c:v>34.023647873647803</c:v>
                </c:pt>
                <c:pt idx="2385">
                  <c:v>34.023647873647803</c:v>
                </c:pt>
                <c:pt idx="2386">
                  <c:v>34.023647873647803</c:v>
                </c:pt>
                <c:pt idx="2387">
                  <c:v>34.023647873647803</c:v>
                </c:pt>
                <c:pt idx="2388">
                  <c:v>34.023647873647803</c:v>
                </c:pt>
                <c:pt idx="2389">
                  <c:v>34.023647873647803</c:v>
                </c:pt>
                <c:pt idx="2390">
                  <c:v>34.023647873647803</c:v>
                </c:pt>
                <c:pt idx="2391">
                  <c:v>34.023647873647803</c:v>
                </c:pt>
                <c:pt idx="2392">
                  <c:v>34.023647873647803</c:v>
                </c:pt>
                <c:pt idx="2393">
                  <c:v>34.023647873647803</c:v>
                </c:pt>
                <c:pt idx="2394">
                  <c:v>34.023647873647803</c:v>
                </c:pt>
                <c:pt idx="2395">
                  <c:v>34.023647873647803</c:v>
                </c:pt>
                <c:pt idx="2396">
                  <c:v>34.023647873647803</c:v>
                </c:pt>
                <c:pt idx="2397">
                  <c:v>34.023647873647803</c:v>
                </c:pt>
                <c:pt idx="2398">
                  <c:v>34.023647873647803</c:v>
                </c:pt>
                <c:pt idx="2399">
                  <c:v>34.023647873647803</c:v>
                </c:pt>
                <c:pt idx="2400">
                  <c:v>34.023647873647803</c:v>
                </c:pt>
                <c:pt idx="2401">
                  <c:v>34.023647873647803</c:v>
                </c:pt>
                <c:pt idx="2402">
                  <c:v>34.023647873647803</c:v>
                </c:pt>
                <c:pt idx="2403">
                  <c:v>34.023647873647803</c:v>
                </c:pt>
                <c:pt idx="2404">
                  <c:v>34.023647873647803</c:v>
                </c:pt>
                <c:pt idx="2405">
                  <c:v>34.023647873647803</c:v>
                </c:pt>
                <c:pt idx="2406">
                  <c:v>34.023647873647803</c:v>
                </c:pt>
                <c:pt idx="2407">
                  <c:v>34.023647873647803</c:v>
                </c:pt>
                <c:pt idx="2408">
                  <c:v>34.023647873647803</c:v>
                </c:pt>
                <c:pt idx="2409">
                  <c:v>34.023647873647803</c:v>
                </c:pt>
                <c:pt idx="2410">
                  <c:v>34.023647873647803</c:v>
                </c:pt>
                <c:pt idx="2411">
                  <c:v>34.023647873647803</c:v>
                </c:pt>
                <c:pt idx="2412">
                  <c:v>34.023647873647803</c:v>
                </c:pt>
                <c:pt idx="2413">
                  <c:v>34.023647873647803</c:v>
                </c:pt>
                <c:pt idx="2414">
                  <c:v>34.023647873647803</c:v>
                </c:pt>
                <c:pt idx="2415">
                  <c:v>34.023647873647803</c:v>
                </c:pt>
                <c:pt idx="2416">
                  <c:v>34.023647873647803</c:v>
                </c:pt>
                <c:pt idx="2417">
                  <c:v>34.023647873647803</c:v>
                </c:pt>
                <c:pt idx="2418">
                  <c:v>34.023647873647803</c:v>
                </c:pt>
                <c:pt idx="2419">
                  <c:v>34.023647873647803</c:v>
                </c:pt>
                <c:pt idx="2420">
                  <c:v>34.023647873647803</c:v>
                </c:pt>
                <c:pt idx="2421">
                  <c:v>34.023647873647803</c:v>
                </c:pt>
                <c:pt idx="2422">
                  <c:v>34.023647873647803</c:v>
                </c:pt>
                <c:pt idx="2423">
                  <c:v>34.023647873647803</c:v>
                </c:pt>
                <c:pt idx="2424">
                  <c:v>34.023647873647803</c:v>
                </c:pt>
                <c:pt idx="2425">
                  <c:v>34.023647873647803</c:v>
                </c:pt>
                <c:pt idx="2426">
                  <c:v>34.023647873647803</c:v>
                </c:pt>
                <c:pt idx="2427">
                  <c:v>34.023647873647803</c:v>
                </c:pt>
                <c:pt idx="2428">
                  <c:v>34.023647873647803</c:v>
                </c:pt>
                <c:pt idx="2429">
                  <c:v>34.023647873647803</c:v>
                </c:pt>
                <c:pt idx="2430">
                  <c:v>34.023647873647803</c:v>
                </c:pt>
                <c:pt idx="2431">
                  <c:v>34.023647873647803</c:v>
                </c:pt>
                <c:pt idx="2432">
                  <c:v>34.023647873647803</c:v>
                </c:pt>
                <c:pt idx="2433">
                  <c:v>34.023647873647803</c:v>
                </c:pt>
                <c:pt idx="2434">
                  <c:v>34.023647873647803</c:v>
                </c:pt>
                <c:pt idx="2435">
                  <c:v>34.023647873647803</c:v>
                </c:pt>
                <c:pt idx="2436">
                  <c:v>34.023647873647803</c:v>
                </c:pt>
                <c:pt idx="2437">
                  <c:v>34.023647873647803</c:v>
                </c:pt>
                <c:pt idx="2438">
                  <c:v>34.023647873647803</c:v>
                </c:pt>
                <c:pt idx="2439">
                  <c:v>34.023647873647803</c:v>
                </c:pt>
                <c:pt idx="2440">
                  <c:v>34.023647873647803</c:v>
                </c:pt>
                <c:pt idx="2441">
                  <c:v>34.023647873647803</c:v>
                </c:pt>
                <c:pt idx="2442">
                  <c:v>34.023647873647803</c:v>
                </c:pt>
                <c:pt idx="2443">
                  <c:v>34.023647873647803</c:v>
                </c:pt>
                <c:pt idx="2444">
                  <c:v>34.023647873647803</c:v>
                </c:pt>
                <c:pt idx="2445">
                  <c:v>34.023647873647803</c:v>
                </c:pt>
                <c:pt idx="2446">
                  <c:v>34.023647873647803</c:v>
                </c:pt>
                <c:pt idx="2447">
                  <c:v>34.023647873647803</c:v>
                </c:pt>
                <c:pt idx="2448">
                  <c:v>34.023647873647803</c:v>
                </c:pt>
                <c:pt idx="2449">
                  <c:v>34.023647873647803</c:v>
                </c:pt>
                <c:pt idx="2450">
                  <c:v>34.023647873647803</c:v>
                </c:pt>
                <c:pt idx="2451">
                  <c:v>34.023647873647803</c:v>
                </c:pt>
                <c:pt idx="2452">
                  <c:v>34.023647873647803</c:v>
                </c:pt>
                <c:pt idx="2453">
                  <c:v>34.023647873647803</c:v>
                </c:pt>
                <c:pt idx="2454">
                  <c:v>34.023647873647803</c:v>
                </c:pt>
                <c:pt idx="2455">
                  <c:v>34.023647873647803</c:v>
                </c:pt>
                <c:pt idx="2456">
                  <c:v>34.023647873647803</c:v>
                </c:pt>
                <c:pt idx="2457">
                  <c:v>34.023647873647803</c:v>
                </c:pt>
                <c:pt idx="2458">
                  <c:v>34.023647873647803</c:v>
                </c:pt>
                <c:pt idx="2459">
                  <c:v>34.023647873647803</c:v>
                </c:pt>
                <c:pt idx="2460">
                  <c:v>34.023647873647803</c:v>
                </c:pt>
                <c:pt idx="2461">
                  <c:v>34.023647873647803</c:v>
                </c:pt>
                <c:pt idx="2462">
                  <c:v>34.023647873647803</c:v>
                </c:pt>
                <c:pt idx="2463">
                  <c:v>34.023647873647803</c:v>
                </c:pt>
                <c:pt idx="2464">
                  <c:v>34.023647873647803</c:v>
                </c:pt>
                <c:pt idx="2465">
                  <c:v>34.023647873647803</c:v>
                </c:pt>
                <c:pt idx="2466">
                  <c:v>34.023647873647803</c:v>
                </c:pt>
                <c:pt idx="2467">
                  <c:v>34.023647873647803</c:v>
                </c:pt>
                <c:pt idx="2468">
                  <c:v>34.023647873647803</c:v>
                </c:pt>
                <c:pt idx="2469">
                  <c:v>34.023647873647803</c:v>
                </c:pt>
                <c:pt idx="2470">
                  <c:v>34.023647873647803</c:v>
                </c:pt>
                <c:pt idx="2471">
                  <c:v>34.023647873647803</c:v>
                </c:pt>
                <c:pt idx="2472">
                  <c:v>34.023647873647803</c:v>
                </c:pt>
                <c:pt idx="2473">
                  <c:v>34.023647873647803</c:v>
                </c:pt>
                <c:pt idx="2474">
                  <c:v>34.023647873647803</c:v>
                </c:pt>
                <c:pt idx="2475">
                  <c:v>34.023647873647803</c:v>
                </c:pt>
                <c:pt idx="2476">
                  <c:v>34.023647873647803</c:v>
                </c:pt>
                <c:pt idx="2477">
                  <c:v>34.023647873647803</c:v>
                </c:pt>
                <c:pt idx="2478">
                  <c:v>34.023647873647803</c:v>
                </c:pt>
                <c:pt idx="2479">
                  <c:v>34.023647873647803</c:v>
                </c:pt>
                <c:pt idx="2480">
                  <c:v>34.023647873647803</c:v>
                </c:pt>
                <c:pt idx="2481">
                  <c:v>34.023647873647803</c:v>
                </c:pt>
                <c:pt idx="2482">
                  <c:v>34.023647873647803</c:v>
                </c:pt>
                <c:pt idx="2483">
                  <c:v>34.023647873647803</c:v>
                </c:pt>
                <c:pt idx="2484">
                  <c:v>34.023647873647803</c:v>
                </c:pt>
                <c:pt idx="2485">
                  <c:v>34.023647873647803</c:v>
                </c:pt>
                <c:pt idx="2486">
                  <c:v>34.023647873647803</c:v>
                </c:pt>
                <c:pt idx="2487">
                  <c:v>34.023647873647803</c:v>
                </c:pt>
                <c:pt idx="2488">
                  <c:v>34.023647873647803</c:v>
                </c:pt>
                <c:pt idx="2489">
                  <c:v>34.023647873647803</c:v>
                </c:pt>
                <c:pt idx="2490">
                  <c:v>34.023647873647803</c:v>
                </c:pt>
                <c:pt idx="2491">
                  <c:v>34.023647873647803</c:v>
                </c:pt>
                <c:pt idx="2492">
                  <c:v>34.023647873647803</c:v>
                </c:pt>
                <c:pt idx="2493">
                  <c:v>34.023647873647803</c:v>
                </c:pt>
                <c:pt idx="2494">
                  <c:v>34.023647873647803</c:v>
                </c:pt>
                <c:pt idx="2495">
                  <c:v>34.023647873647803</c:v>
                </c:pt>
                <c:pt idx="2496">
                  <c:v>34.023647873647803</c:v>
                </c:pt>
                <c:pt idx="2497">
                  <c:v>34.023647873647803</c:v>
                </c:pt>
                <c:pt idx="2498">
                  <c:v>34.023647873647803</c:v>
                </c:pt>
                <c:pt idx="2499">
                  <c:v>34.023647873647803</c:v>
                </c:pt>
                <c:pt idx="2500">
                  <c:v>34.023647873647803</c:v>
                </c:pt>
                <c:pt idx="2501">
                  <c:v>34.023647873647803</c:v>
                </c:pt>
                <c:pt idx="2502">
                  <c:v>34.023647873647803</c:v>
                </c:pt>
                <c:pt idx="2503">
                  <c:v>34.023647873647803</c:v>
                </c:pt>
                <c:pt idx="2504">
                  <c:v>34.023647873647803</c:v>
                </c:pt>
                <c:pt idx="2505">
                  <c:v>34.023647873647803</c:v>
                </c:pt>
                <c:pt idx="2506">
                  <c:v>34.023647873647803</c:v>
                </c:pt>
                <c:pt idx="2507">
                  <c:v>34.023647873647803</c:v>
                </c:pt>
                <c:pt idx="2508">
                  <c:v>34.023647873647803</c:v>
                </c:pt>
                <c:pt idx="2509">
                  <c:v>34.023647873647803</c:v>
                </c:pt>
                <c:pt idx="2510">
                  <c:v>34.023647873647803</c:v>
                </c:pt>
                <c:pt idx="2511">
                  <c:v>34.023647873647803</c:v>
                </c:pt>
                <c:pt idx="2512">
                  <c:v>34.023647873647803</c:v>
                </c:pt>
                <c:pt idx="2513">
                  <c:v>34.023647873647803</c:v>
                </c:pt>
                <c:pt idx="2514">
                  <c:v>34.023647873647803</c:v>
                </c:pt>
                <c:pt idx="2515">
                  <c:v>34.023647873647803</c:v>
                </c:pt>
                <c:pt idx="2516">
                  <c:v>34.023647873647803</c:v>
                </c:pt>
                <c:pt idx="2517">
                  <c:v>34.023647873647803</c:v>
                </c:pt>
                <c:pt idx="2518">
                  <c:v>34.023647873647803</c:v>
                </c:pt>
                <c:pt idx="2519">
                  <c:v>34.023647873647803</c:v>
                </c:pt>
                <c:pt idx="2520">
                  <c:v>34.023647873647803</c:v>
                </c:pt>
                <c:pt idx="2521">
                  <c:v>34.023647873647803</c:v>
                </c:pt>
                <c:pt idx="2522">
                  <c:v>34.023647873647803</c:v>
                </c:pt>
                <c:pt idx="2523">
                  <c:v>34.023647873647803</c:v>
                </c:pt>
                <c:pt idx="2524">
                  <c:v>34.023647873647803</c:v>
                </c:pt>
                <c:pt idx="2525">
                  <c:v>34.023647873647803</c:v>
                </c:pt>
                <c:pt idx="2526">
                  <c:v>34.023647873647803</c:v>
                </c:pt>
                <c:pt idx="2527">
                  <c:v>34.023647873647803</c:v>
                </c:pt>
                <c:pt idx="2528">
                  <c:v>34.023647873647803</c:v>
                </c:pt>
                <c:pt idx="2529">
                  <c:v>34.023647873647803</c:v>
                </c:pt>
                <c:pt idx="2530">
                  <c:v>34.023647873647803</c:v>
                </c:pt>
                <c:pt idx="2531">
                  <c:v>34.023647873647803</c:v>
                </c:pt>
                <c:pt idx="2532">
                  <c:v>34.023647873647803</c:v>
                </c:pt>
                <c:pt idx="2533">
                  <c:v>34.023647873647803</c:v>
                </c:pt>
                <c:pt idx="2534">
                  <c:v>34.023647873647803</c:v>
                </c:pt>
                <c:pt idx="2535">
                  <c:v>34.023647873647803</c:v>
                </c:pt>
                <c:pt idx="2536">
                  <c:v>34.023647873647803</c:v>
                </c:pt>
                <c:pt idx="2537">
                  <c:v>34.023647873647803</c:v>
                </c:pt>
                <c:pt idx="2538">
                  <c:v>34.023647873647803</c:v>
                </c:pt>
                <c:pt idx="2539">
                  <c:v>34.023647873647803</c:v>
                </c:pt>
                <c:pt idx="2540">
                  <c:v>34.023647873647803</c:v>
                </c:pt>
                <c:pt idx="2541">
                  <c:v>34.023647873647803</c:v>
                </c:pt>
                <c:pt idx="2542">
                  <c:v>34.023647873647803</c:v>
                </c:pt>
                <c:pt idx="2543">
                  <c:v>34.023647873647803</c:v>
                </c:pt>
                <c:pt idx="2544">
                  <c:v>34.023647873647803</c:v>
                </c:pt>
                <c:pt idx="2545">
                  <c:v>34.023647873647803</c:v>
                </c:pt>
                <c:pt idx="2546">
                  <c:v>34.023647873647803</c:v>
                </c:pt>
                <c:pt idx="2547">
                  <c:v>34.023647873647803</c:v>
                </c:pt>
                <c:pt idx="2548">
                  <c:v>34.023647873647803</c:v>
                </c:pt>
                <c:pt idx="2549">
                  <c:v>34.023647873647803</c:v>
                </c:pt>
                <c:pt idx="2550">
                  <c:v>34.023647873647803</c:v>
                </c:pt>
                <c:pt idx="2551">
                  <c:v>34.023647873647803</c:v>
                </c:pt>
                <c:pt idx="2552">
                  <c:v>34.023647873647803</c:v>
                </c:pt>
                <c:pt idx="2553">
                  <c:v>34.023647873647803</c:v>
                </c:pt>
                <c:pt idx="2554">
                  <c:v>34.023647873647803</c:v>
                </c:pt>
                <c:pt idx="2555">
                  <c:v>34.023647873647803</c:v>
                </c:pt>
                <c:pt idx="2556">
                  <c:v>34.023647873647803</c:v>
                </c:pt>
                <c:pt idx="2557">
                  <c:v>34.023647873647803</c:v>
                </c:pt>
                <c:pt idx="2558">
                  <c:v>34.023647873647803</c:v>
                </c:pt>
                <c:pt idx="2559">
                  <c:v>34.023647873647803</c:v>
                </c:pt>
                <c:pt idx="2560">
                  <c:v>34.023647873647803</c:v>
                </c:pt>
                <c:pt idx="2561">
                  <c:v>34.023647873647803</c:v>
                </c:pt>
                <c:pt idx="2562">
                  <c:v>34.023647873647803</c:v>
                </c:pt>
                <c:pt idx="2563">
                  <c:v>34.023647873647803</c:v>
                </c:pt>
                <c:pt idx="2564">
                  <c:v>34.023647873647803</c:v>
                </c:pt>
                <c:pt idx="2565">
                  <c:v>34.023647873647803</c:v>
                </c:pt>
                <c:pt idx="2566">
                  <c:v>34.023647873647803</c:v>
                </c:pt>
                <c:pt idx="2567">
                  <c:v>34.023647873647803</c:v>
                </c:pt>
                <c:pt idx="2568">
                  <c:v>34.023647873647803</c:v>
                </c:pt>
                <c:pt idx="2569">
                  <c:v>34.023647873647803</c:v>
                </c:pt>
                <c:pt idx="2570">
                  <c:v>34.023647873647803</c:v>
                </c:pt>
                <c:pt idx="2571">
                  <c:v>34.023647873647803</c:v>
                </c:pt>
                <c:pt idx="2572">
                  <c:v>34.023647873647803</c:v>
                </c:pt>
                <c:pt idx="2573">
                  <c:v>34.023647873647803</c:v>
                </c:pt>
                <c:pt idx="2574">
                  <c:v>34.023647873647803</c:v>
                </c:pt>
                <c:pt idx="2575">
                  <c:v>34.023647873647803</c:v>
                </c:pt>
                <c:pt idx="2576">
                  <c:v>34.023647873647803</c:v>
                </c:pt>
                <c:pt idx="2577">
                  <c:v>34.023647873647803</c:v>
                </c:pt>
                <c:pt idx="2578">
                  <c:v>34.023647873647803</c:v>
                </c:pt>
                <c:pt idx="2579">
                  <c:v>34.023647873647803</c:v>
                </c:pt>
                <c:pt idx="2580">
                  <c:v>34.023647873647803</c:v>
                </c:pt>
                <c:pt idx="2581">
                  <c:v>34.023647873647803</c:v>
                </c:pt>
                <c:pt idx="2582">
                  <c:v>34.023647873647803</c:v>
                </c:pt>
                <c:pt idx="2583">
                  <c:v>34.023647873647803</c:v>
                </c:pt>
                <c:pt idx="2584">
                  <c:v>34.023647873647803</c:v>
                </c:pt>
                <c:pt idx="2585">
                  <c:v>34.023647873647803</c:v>
                </c:pt>
                <c:pt idx="2586">
                  <c:v>34.023647873647803</c:v>
                </c:pt>
                <c:pt idx="2587">
                  <c:v>34.023647873647803</c:v>
                </c:pt>
                <c:pt idx="2588">
                  <c:v>34.023647873647803</c:v>
                </c:pt>
                <c:pt idx="2589">
                  <c:v>34.023647873647803</c:v>
                </c:pt>
                <c:pt idx="2590">
                  <c:v>34.023647873647803</c:v>
                </c:pt>
                <c:pt idx="2591">
                  <c:v>34.023647873647803</c:v>
                </c:pt>
                <c:pt idx="2592">
                  <c:v>34.023647873647803</c:v>
                </c:pt>
                <c:pt idx="2593">
                  <c:v>34.023647873647803</c:v>
                </c:pt>
                <c:pt idx="2594">
                  <c:v>34.023647873647803</c:v>
                </c:pt>
                <c:pt idx="2595">
                  <c:v>34.023647873647803</c:v>
                </c:pt>
                <c:pt idx="2596">
                  <c:v>34.023647873647803</c:v>
                </c:pt>
                <c:pt idx="2597">
                  <c:v>34.023647873647803</c:v>
                </c:pt>
                <c:pt idx="2598">
                  <c:v>34.023647873647803</c:v>
                </c:pt>
                <c:pt idx="2599">
                  <c:v>34.023647873647803</c:v>
                </c:pt>
                <c:pt idx="2600">
                  <c:v>34.023647873647803</c:v>
                </c:pt>
                <c:pt idx="2601">
                  <c:v>34.023647873647803</c:v>
                </c:pt>
                <c:pt idx="2602">
                  <c:v>34.023647873647803</c:v>
                </c:pt>
                <c:pt idx="2603">
                  <c:v>34.023647873647803</c:v>
                </c:pt>
                <c:pt idx="2604">
                  <c:v>34.023647873647803</c:v>
                </c:pt>
                <c:pt idx="2605">
                  <c:v>34.023647873647803</c:v>
                </c:pt>
                <c:pt idx="2606">
                  <c:v>34.023647873647803</c:v>
                </c:pt>
                <c:pt idx="2607">
                  <c:v>34.023647873647803</c:v>
                </c:pt>
                <c:pt idx="2608">
                  <c:v>34.023647873647803</c:v>
                </c:pt>
                <c:pt idx="2609">
                  <c:v>34.023647873647803</c:v>
                </c:pt>
                <c:pt idx="2610">
                  <c:v>34.023647873647803</c:v>
                </c:pt>
                <c:pt idx="2611">
                  <c:v>34.023647873647803</c:v>
                </c:pt>
                <c:pt idx="2612">
                  <c:v>34.023647873647803</c:v>
                </c:pt>
                <c:pt idx="2613">
                  <c:v>34.023647873647803</c:v>
                </c:pt>
                <c:pt idx="2614">
                  <c:v>34.023647873647803</c:v>
                </c:pt>
                <c:pt idx="2615">
                  <c:v>34.023647873647803</c:v>
                </c:pt>
                <c:pt idx="2616">
                  <c:v>34.023647873647803</c:v>
                </c:pt>
                <c:pt idx="2617">
                  <c:v>34.023647873647803</c:v>
                </c:pt>
                <c:pt idx="2618">
                  <c:v>34.023647873647803</c:v>
                </c:pt>
                <c:pt idx="2619">
                  <c:v>34.023647873647803</c:v>
                </c:pt>
                <c:pt idx="2620">
                  <c:v>34.023647873647803</c:v>
                </c:pt>
                <c:pt idx="2621">
                  <c:v>34.023647873647803</c:v>
                </c:pt>
                <c:pt idx="2622">
                  <c:v>34.023647873647803</c:v>
                </c:pt>
                <c:pt idx="2623">
                  <c:v>34.023647873647803</c:v>
                </c:pt>
                <c:pt idx="2624">
                  <c:v>34.023647873647803</c:v>
                </c:pt>
                <c:pt idx="2625">
                  <c:v>34.023647873647803</c:v>
                </c:pt>
                <c:pt idx="2626">
                  <c:v>34.023647873647803</c:v>
                </c:pt>
                <c:pt idx="2627">
                  <c:v>34.023647873647803</c:v>
                </c:pt>
                <c:pt idx="2628">
                  <c:v>34.023647873647803</c:v>
                </c:pt>
                <c:pt idx="2629">
                  <c:v>34.023647873647803</c:v>
                </c:pt>
                <c:pt idx="2630">
                  <c:v>34.023647873647803</c:v>
                </c:pt>
                <c:pt idx="2631">
                  <c:v>34.023647873647803</c:v>
                </c:pt>
                <c:pt idx="2632">
                  <c:v>34.023647873647803</c:v>
                </c:pt>
                <c:pt idx="2633">
                  <c:v>34.023647873647803</c:v>
                </c:pt>
                <c:pt idx="2634">
                  <c:v>34.023647873647803</c:v>
                </c:pt>
                <c:pt idx="2635">
                  <c:v>34.023647873647803</c:v>
                </c:pt>
                <c:pt idx="2636">
                  <c:v>34.023647873647803</c:v>
                </c:pt>
                <c:pt idx="2637">
                  <c:v>34.023647873647803</c:v>
                </c:pt>
                <c:pt idx="2638">
                  <c:v>34.023647873647803</c:v>
                </c:pt>
                <c:pt idx="2639">
                  <c:v>34.023647873647803</c:v>
                </c:pt>
                <c:pt idx="2640">
                  <c:v>34.023647873647803</c:v>
                </c:pt>
                <c:pt idx="2641">
                  <c:v>34.023647873647803</c:v>
                </c:pt>
                <c:pt idx="2642">
                  <c:v>34.023647873647803</c:v>
                </c:pt>
                <c:pt idx="2643">
                  <c:v>34.023647873647803</c:v>
                </c:pt>
                <c:pt idx="2644">
                  <c:v>34.023647873647803</c:v>
                </c:pt>
                <c:pt idx="2645">
                  <c:v>34.023647873647803</c:v>
                </c:pt>
                <c:pt idx="2646">
                  <c:v>34.023647873647803</c:v>
                </c:pt>
                <c:pt idx="2647">
                  <c:v>34.023647873647803</c:v>
                </c:pt>
                <c:pt idx="2648">
                  <c:v>34.023647873647803</c:v>
                </c:pt>
                <c:pt idx="2649">
                  <c:v>34.023647873647803</c:v>
                </c:pt>
                <c:pt idx="2650">
                  <c:v>34.023647873647803</c:v>
                </c:pt>
                <c:pt idx="2651">
                  <c:v>34.023647873647803</c:v>
                </c:pt>
                <c:pt idx="2652">
                  <c:v>34.023647873647803</c:v>
                </c:pt>
                <c:pt idx="2653">
                  <c:v>34.023647873647803</c:v>
                </c:pt>
                <c:pt idx="2654">
                  <c:v>34.023647873647803</c:v>
                </c:pt>
                <c:pt idx="2655">
                  <c:v>34.023647873647803</c:v>
                </c:pt>
                <c:pt idx="2656">
                  <c:v>34.023647873647803</c:v>
                </c:pt>
                <c:pt idx="2657">
                  <c:v>34.023647873647803</c:v>
                </c:pt>
                <c:pt idx="2658">
                  <c:v>34.023647873647803</c:v>
                </c:pt>
                <c:pt idx="2659">
                  <c:v>34.023647873647803</c:v>
                </c:pt>
                <c:pt idx="2660">
                  <c:v>34.023647873647803</c:v>
                </c:pt>
                <c:pt idx="2661">
                  <c:v>34.023647873647803</c:v>
                </c:pt>
                <c:pt idx="2662">
                  <c:v>34.023647873647803</c:v>
                </c:pt>
                <c:pt idx="2663">
                  <c:v>34.023647873647803</c:v>
                </c:pt>
                <c:pt idx="2664">
                  <c:v>34.023647873647803</c:v>
                </c:pt>
                <c:pt idx="2665">
                  <c:v>34.023647873647803</c:v>
                </c:pt>
                <c:pt idx="2666">
                  <c:v>34.023647873647803</c:v>
                </c:pt>
                <c:pt idx="2667">
                  <c:v>34.023647873647803</c:v>
                </c:pt>
                <c:pt idx="2668">
                  <c:v>34.023647873647803</c:v>
                </c:pt>
                <c:pt idx="2669">
                  <c:v>34.023647873647803</c:v>
                </c:pt>
                <c:pt idx="2670">
                  <c:v>34.023647873647803</c:v>
                </c:pt>
                <c:pt idx="2671">
                  <c:v>34.023647873647803</c:v>
                </c:pt>
                <c:pt idx="2672">
                  <c:v>34.023647873647803</c:v>
                </c:pt>
                <c:pt idx="2673">
                  <c:v>34.023647873647803</c:v>
                </c:pt>
                <c:pt idx="2674">
                  <c:v>34.023647873647803</c:v>
                </c:pt>
                <c:pt idx="2675">
                  <c:v>34.023647873647803</c:v>
                </c:pt>
                <c:pt idx="2676">
                  <c:v>34.023647873647803</c:v>
                </c:pt>
                <c:pt idx="2677">
                  <c:v>34.023647873647803</c:v>
                </c:pt>
                <c:pt idx="2678">
                  <c:v>34.023647873647803</c:v>
                </c:pt>
                <c:pt idx="2679">
                  <c:v>34.023647873647803</c:v>
                </c:pt>
                <c:pt idx="2680">
                  <c:v>34.023647873647803</c:v>
                </c:pt>
                <c:pt idx="2681">
                  <c:v>34.023647873647803</c:v>
                </c:pt>
                <c:pt idx="2682">
                  <c:v>34.023647873647803</c:v>
                </c:pt>
                <c:pt idx="2683">
                  <c:v>34.023647873647803</c:v>
                </c:pt>
                <c:pt idx="2684">
                  <c:v>34.023647873647803</c:v>
                </c:pt>
                <c:pt idx="2685">
                  <c:v>34.023647873647803</c:v>
                </c:pt>
                <c:pt idx="2686">
                  <c:v>34.023647873647803</c:v>
                </c:pt>
                <c:pt idx="2687">
                  <c:v>34.023647873647803</c:v>
                </c:pt>
                <c:pt idx="2688">
                  <c:v>34.023647873647803</c:v>
                </c:pt>
                <c:pt idx="2689">
                  <c:v>34.023647873647803</c:v>
                </c:pt>
                <c:pt idx="2690">
                  <c:v>34.023647873647803</c:v>
                </c:pt>
                <c:pt idx="2691">
                  <c:v>34.023647873647803</c:v>
                </c:pt>
                <c:pt idx="2692">
                  <c:v>34.023647873647803</c:v>
                </c:pt>
                <c:pt idx="2693">
                  <c:v>34.023647873647803</c:v>
                </c:pt>
                <c:pt idx="2694">
                  <c:v>34.023647873647803</c:v>
                </c:pt>
                <c:pt idx="2695">
                  <c:v>34.023647873647803</c:v>
                </c:pt>
                <c:pt idx="2696">
                  <c:v>34.023647873647803</c:v>
                </c:pt>
                <c:pt idx="2697">
                  <c:v>34.023647873647803</c:v>
                </c:pt>
                <c:pt idx="2698">
                  <c:v>34.023647873647803</c:v>
                </c:pt>
                <c:pt idx="2699">
                  <c:v>34.023647873647803</c:v>
                </c:pt>
                <c:pt idx="2700">
                  <c:v>34.023647873647803</c:v>
                </c:pt>
                <c:pt idx="2701">
                  <c:v>34.023647873647803</c:v>
                </c:pt>
                <c:pt idx="2702">
                  <c:v>34.023647873647803</c:v>
                </c:pt>
                <c:pt idx="2703">
                  <c:v>34.023647873647803</c:v>
                </c:pt>
                <c:pt idx="2704">
                  <c:v>34.023647873647803</c:v>
                </c:pt>
                <c:pt idx="2705">
                  <c:v>34.023647873647803</c:v>
                </c:pt>
                <c:pt idx="2706">
                  <c:v>34.023647873647803</c:v>
                </c:pt>
                <c:pt idx="2707">
                  <c:v>34.023647873647803</c:v>
                </c:pt>
                <c:pt idx="2708">
                  <c:v>34.023647873647803</c:v>
                </c:pt>
                <c:pt idx="2709">
                  <c:v>34.023647873647803</c:v>
                </c:pt>
                <c:pt idx="2710">
                  <c:v>34.023647873647803</c:v>
                </c:pt>
                <c:pt idx="2711">
                  <c:v>34.023647873647803</c:v>
                </c:pt>
                <c:pt idx="2712">
                  <c:v>34.023647873647803</c:v>
                </c:pt>
                <c:pt idx="2713">
                  <c:v>34.023647873647803</c:v>
                </c:pt>
                <c:pt idx="2714">
                  <c:v>34.023647873647803</c:v>
                </c:pt>
                <c:pt idx="2715">
                  <c:v>34.023647873647803</c:v>
                </c:pt>
                <c:pt idx="2716">
                  <c:v>34.023647873647803</c:v>
                </c:pt>
                <c:pt idx="2717">
                  <c:v>34.023647873647803</c:v>
                </c:pt>
                <c:pt idx="2718">
                  <c:v>34.023647873647803</c:v>
                </c:pt>
                <c:pt idx="2719">
                  <c:v>34.023647873647803</c:v>
                </c:pt>
                <c:pt idx="2720">
                  <c:v>34.023647873647803</c:v>
                </c:pt>
                <c:pt idx="2721">
                  <c:v>34.023647873647803</c:v>
                </c:pt>
                <c:pt idx="2722">
                  <c:v>34.023647873647803</c:v>
                </c:pt>
                <c:pt idx="2723">
                  <c:v>34.023647873647803</c:v>
                </c:pt>
                <c:pt idx="2724">
                  <c:v>34.023647873647803</c:v>
                </c:pt>
                <c:pt idx="2725">
                  <c:v>34.023647873647803</c:v>
                </c:pt>
                <c:pt idx="2726">
                  <c:v>34.023647873647803</c:v>
                </c:pt>
                <c:pt idx="2727">
                  <c:v>34.023647873647803</c:v>
                </c:pt>
                <c:pt idx="2728">
                  <c:v>34.023647873647803</c:v>
                </c:pt>
                <c:pt idx="2729">
                  <c:v>34.023647873647803</c:v>
                </c:pt>
                <c:pt idx="2730">
                  <c:v>34.023647873647803</c:v>
                </c:pt>
                <c:pt idx="2731">
                  <c:v>34.023647873647803</c:v>
                </c:pt>
                <c:pt idx="2732">
                  <c:v>34.023647873647803</c:v>
                </c:pt>
                <c:pt idx="2733">
                  <c:v>34.023647873647803</c:v>
                </c:pt>
                <c:pt idx="2734">
                  <c:v>34.023647873647803</c:v>
                </c:pt>
                <c:pt idx="2735">
                  <c:v>34.023647873647803</c:v>
                </c:pt>
                <c:pt idx="2736">
                  <c:v>34.023647873647803</c:v>
                </c:pt>
                <c:pt idx="2737">
                  <c:v>34.023647873647803</c:v>
                </c:pt>
                <c:pt idx="2738">
                  <c:v>34.023647873647803</c:v>
                </c:pt>
                <c:pt idx="2739">
                  <c:v>34.023647873647803</c:v>
                </c:pt>
                <c:pt idx="2740">
                  <c:v>34.023647873647803</c:v>
                </c:pt>
                <c:pt idx="2741">
                  <c:v>34.023647873647803</c:v>
                </c:pt>
                <c:pt idx="2742">
                  <c:v>34.023647873647803</c:v>
                </c:pt>
                <c:pt idx="2743">
                  <c:v>34.023647873647803</c:v>
                </c:pt>
                <c:pt idx="2744">
                  <c:v>34.023647873647803</c:v>
                </c:pt>
                <c:pt idx="2745">
                  <c:v>34.023647873647803</c:v>
                </c:pt>
                <c:pt idx="2746">
                  <c:v>34.023647873647803</c:v>
                </c:pt>
                <c:pt idx="2747">
                  <c:v>34.023647873647803</c:v>
                </c:pt>
                <c:pt idx="2748">
                  <c:v>34.023647873647803</c:v>
                </c:pt>
                <c:pt idx="2749">
                  <c:v>34.023647873647803</c:v>
                </c:pt>
                <c:pt idx="2750">
                  <c:v>34.023647873647803</c:v>
                </c:pt>
                <c:pt idx="2751">
                  <c:v>34.023647873647803</c:v>
                </c:pt>
                <c:pt idx="2752">
                  <c:v>34.023647873647803</c:v>
                </c:pt>
                <c:pt idx="2753">
                  <c:v>34.023647873647803</c:v>
                </c:pt>
                <c:pt idx="2754">
                  <c:v>34.023647873647803</c:v>
                </c:pt>
                <c:pt idx="2755">
                  <c:v>34.023647873647803</c:v>
                </c:pt>
                <c:pt idx="2756">
                  <c:v>34.023647873647803</c:v>
                </c:pt>
                <c:pt idx="2757">
                  <c:v>34.023647873647803</c:v>
                </c:pt>
                <c:pt idx="2758">
                  <c:v>34.023647873647803</c:v>
                </c:pt>
                <c:pt idx="2759">
                  <c:v>34.023647873647803</c:v>
                </c:pt>
                <c:pt idx="2760">
                  <c:v>34.023647873647803</c:v>
                </c:pt>
                <c:pt idx="2761">
                  <c:v>34.023647873647803</c:v>
                </c:pt>
                <c:pt idx="2762">
                  <c:v>34.023647873647803</c:v>
                </c:pt>
                <c:pt idx="2763">
                  <c:v>34.023647873647803</c:v>
                </c:pt>
                <c:pt idx="2764">
                  <c:v>34.023647873647803</c:v>
                </c:pt>
                <c:pt idx="2765">
                  <c:v>34.023647873647803</c:v>
                </c:pt>
                <c:pt idx="2766">
                  <c:v>34.023647873647803</c:v>
                </c:pt>
                <c:pt idx="2767">
                  <c:v>34.023647873647803</c:v>
                </c:pt>
                <c:pt idx="2768">
                  <c:v>34.023647873647803</c:v>
                </c:pt>
                <c:pt idx="2769">
                  <c:v>34.023647873647803</c:v>
                </c:pt>
                <c:pt idx="2770">
                  <c:v>34.023647873647803</c:v>
                </c:pt>
                <c:pt idx="2771">
                  <c:v>34.023647873647803</c:v>
                </c:pt>
                <c:pt idx="2772">
                  <c:v>34.023647873647803</c:v>
                </c:pt>
                <c:pt idx="2773">
                  <c:v>34.023647873647803</c:v>
                </c:pt>
                <c:pt idx="2774">
                  <c:v>34.023647873647803</c:v>
                </c:pt>
                <c:pt idx="2775">
                  <c:v>34.023647873647803</c:v>
                </c:pt>
                <c:pt idx="2776">
                  <c:v>34.023647873647803</c:v>
                </c:pt>
                <c:pt idx="2777">
                  <c:v>34.023647873647803</c:v>
                </c:pt>
                <c:pt idx="2778">
                  <c:v>34.023647873647803</c:v>
                </c:pt>
                <c:pt idx="2779">
                  <c:v>34.023647873647803</c:v>
                </c:pt>
                <c:pt idx="2780">
                  <c:v>34.023647873647803</c:v>
                </c:pt>
                <c:pt idx="2781">
                  <c:v>34.023647873647803</c:v>
                </c:pt>
                <c:pt idx="2782">
                  <c:v>34.023647873647803</c:v>
                </c:pt>
                <c:pt idx="2783">
                  <c:v>34.023647873647803</c:v>
                </c:pt>
                <c:pt idx="2784">
                  <c:v>34.023647873647803</c:v>
                </c:pt>
                <c:pt idx="2785">
                  <c:v>34.023647873647803</c:v>
                </c:pt>
                <c:pt idx="2786">
                  <c:v>34.023647873647803</c:v>
                </c:pt>
                <c:pt idx="2787">
                  <c:v>34.023647873647803</c:v>
                </c:pt>
                <c:pt idx="2788">
                  <c:v>34.023647873647803</c:v>
                </c:pt>
                <c:pt idx="2789">
                  <c:v>34.023647873647803</c:v>
                </c:pt>
                <c:pt idx="2790">
                  <c:v>34.023647873647803</c:v>
                </c:pt>
                <c:pt idx="2791">
                  <c:v>34.023647873647803</c:v>
                </c:pt>
                <c:pt idx="2792">
                  <c:v>34.023647873647803</c:v>
                </c:pt>
                <c:pt idx="2793">
                  <c:v>34.023647873647803</c:v>
                </c:pt>
                <c:pt idx="2794">
                  <c:v>34.023647873647803</c:v>
                </c:pt>
                <c:pt idx="2795">
                  <c:v>34.023647873647803</c:v>
                </c:pt>
                <c:pt idx="2796">
                  <c:v>34.023647873647803</c:v>
                </c:pt>
                <c:pt idx="2797">
                  <c:v>34.023647873647803</c:v>
                </c:pt>
                <c:pt idx="2798">
                  <c:v>34.023647873647803</c:v>
                </c:pt>
                <c:pt idx="2799">
                  <c:v>34.023647873647803</c:v>
                </c:pt>
                <c:pt idx="2800">
                  <c:v>34.023647873647803</c:v>
                </c:pt>
                <c:pt idx="2801">
                  <c:v>34.023647873647803</c:v>
                </c:pt>
                <c:pt idx="2802">
                  <c:v>34.023647873647803</c:v>
                </c:pt>
                <c:pt idx="2803">
                  <c:v>34.023647873647803</c:v>
                </c:pt>
                <c:pt idx="2804">
                  <c:v>34.023647873647803</c:v>
                </c:pt>
                <c:pt idx="2805">
                  <c:v>34.023647873647803</c:v>
                </c:pt>
                <c:pt idx="2806">
                  <c:v>34.023647873647803</c:v>
                </c:pt>
                <c:pt idx="2807">
                  <c:v>34.023647873647803</c:v>
                </c:pt>
                <c:pt idx="2808">
                  <c:v>34.023647873647803</c:v>
                </c:pt>
                <c:pt idx="2809">
                  <c:v>34.023647873647803</c:v>
                </c:pt>
                <c:pt idx="2810">
                  <c:v>34.023647873647803</c:v>
                </c:pt>
                <c:pt idx="2811">
                  <c:v>34.023647873647803</c:v>
                </c:pt>
                <c:pt idx="2812">
                  <c:v>34.023647873647803</c:v>
                </c:pt>
                <c:pt idx="2813">
                  <c:v>34.023647873647803</c:v>
                </c:pt>
                <c:pt idx="2814">
                  <c:v>34.023647873647803</c:v>
                </c:pt>
                <c:pt idx="2815">
                  <c:v>34.023647873647803</c:v>
                </c:pt>
                <c:pt idx="2816">
                  <c:v>34.023647873647803</c:v>
                </c:pt>
                <c:pt idx="2817">
                  <c:v>34.023647873647803</c:v>
                </c:pt>
                <c:pt idx="2818">
                  <c:v>34.023647873647803</c:v>
                </c:pt>
                <c:pt idx="2819">
                  <c:v>34.023647873647803</c:v>
                </c:pt>
                <c:pt idx="2820">
                  <c:v>34.023647873647803</c:v>
                </c:pt>
                <c:pt idx="2821">
                  <c:v>34.023647873647803</c:v>
                </c:pt>
                <c:pt idx="2822">
                  <c:v>34.023647873647803</c:v>
                </c:pt>
                <c:pt idx="2823">
                  <c:v>34.023647873647803</c:v>
                </c:pt>
                <c:pt idx="2824">
                  <c:v>34.023647873647803</c:v>
                </c:pt>
                <c:pt idx="2825">
                  <c:v>34.023647873647803</c:v>
                </c:pt>
                <c:pt idx="2826">
                  <c:v>34.023647873647803</c:v>
                </c:pt>
                <c:pt idx="2827">
                  <c:v>34.023647873647803</c:v>
                </c:pt>
                <c:pt idx="2828">
                  <c:v>34.023647873647803</c:v>
                </c:pt>
                <c:pt idx="2829">
                  <c:v>34.023647873647803</c:v>
                </c:pt>
                <c:pt idx="2830">
                  <c:v>34.023647873647803</c:v>
                </c:pt>
                <c:pt idx="2831">
                  <c:v>34.023647873647803</c:v>
                </c:pt>
                <c:pt idx="2832">
                  <c:v>34.023647873647803</c:v>
                </c:pt>
                <c:pt idx="2833">
                  <c:v>34.023647873647803</c:v>
                </c:pt>
                <c:pt idx="2834">
                  <c:v>34.023647873647803</c:v>
                </c:pt>
                <c:pt idx="2835">
                  <c:v>34.023647873647803</c:v>
                </c:pt>
                <c:pt idx="2836">
                  <c:v>34.023647873647803</c:v>
                </c:pt>
                <c:pt idx="2837">
                  <c:v>34.023647873647803</c:v>
                </c:pt>
                <c:pt idx="2838">
                  <c:v>34.023647873647803</c:v>
                </c:pt>
                <c:pt idx="2839">
                  <c:v>34.023647873647803</c:v>
                </c:pt>
                <c:pt idx="2840">
                  <c:v>34.023647873647803</c:v>
                </c:pt>
                <c:pt idx="2841">
                  <c:v>34.023647873647803</c:v>
                </c:pt>
                <c:pt idx="2842">
                  <c:v>34.023647873647803</c:v>
                </c:pt>
                <c:pt idx="2843">
                  <c:v>34.023647873647803</c:v>
                </c:pt>
                <c:pt idx="2844">
                  <c:v>34.023647873647803</c:v>
                </c:pt>
                <c:pt idx="2845">
                  <c:v>34.023647873647803</c:v>
                </c:pt>
                <c:pt idx="2846">
                  <c:v>34.023647873647803</c:v>
                </c:pt>
                <c:pt idx="2847">
                  <c:v>34.023647873647803</c:v>
                </c:pt>
                <c:pt idx="2848">
                  <c:v>34.023647873647803</c:v>
                </c:pt>
                <c:pt idx="2849">
                  <c:v>34.023647873647803</c:v>
                </c:pt>
                <c:pt idx="2850">
                  <c:v>34.023647873647803</c:v>
                </c:pt>
                <c:pt idx="2851">
                  <c:v>34.023647873647803</c:v>
                </c:pt>
                <c:pt idx="2852">
                  <c:v>34.023647873647803</c:v>
                </c:pt>
                <c:pt idx="2853">
                  <c:v>34.023647873647803</c:v>
                </c:pt>
                <c:pt idx="2854">
                  <c:v>34.023647873647803</c:v>
                </c:pt>
                <c:pt idx="2855">
                  <c:v>34.023647873647803</c:v>
                </c:pt>
                <c:pt idx="2856">
                  <c:v>34.023647873647803</c:v>
                </c:pt>
                <c:pt idx="2857">
                  <c:v>34.023647873647803</c:v>
                </c:pt>
                <c:pt idx="2858">
                  <c:v>34.023647873647803</c:v>
                </c:pt>
                <c:pt idx="2859">
                  <c:v>34.023647873647803</c:v>
                </c:pt>
                <c:pt idx="2860">
                  <c:v>34.023647873647803</c:v>
                </c:pt>
                <c:pt idx="2861">
                  <c:v>34.023647873647803</c:v>
                </c:pt>
                <c:pt idx="2862">
                  <c:v>34.023647873647803</c:v>
                </c:pt>
                <c:pt idx="2863">
                  <c:v>34.023647873647803</c:v>
                </c:pt>
                <c:pt idx="2864">
                  <c:v>34.023647873647803</c:v>
                </c:pt>
                <c:pt idx="2865">
                  <c:v>34.023647873647803</c:v>
                </c:pt>
                <c:pt idx="2866">
                  <c:v>34.023647873647803</c:v>
                </c:pt>
                <c:pt idx="2867">
                  <c:v>34.023647873647803</c:v>
                </c:pt>
                <c:pt idx="2868">
                  <c:v>34.023647873647803</c:v>
                </c:pt>
                <c:pt idx="2869">
                  <c:v>34.023647873647803</c:v>
                </c:pt>
                <c:pt idx="2870">
                  <c:v>34.023647873647803</c:v>
                </c:pt>
                <c:pt idx="2871">
                  <c:v>34.023647873647803</c:v>
                </c:pt>
                <c:pt idx="2872">
                  <c:v>34.023647873647803</c:v>
                </c:pt>
                <c:pt idx="2873">
                  <c:v>34.023647873647803</c:v>
                </c:pt>
                <c:pt idx="2874">
                  <c:v>34.023647873647803</c:v>
                </c:pt>
                <c:pt idx="2875">
                  <c:v>34.023647873647803</c:v>
                </c:pt>
                <c:pt idx="2876">
                  <c:v>34.023647873647803</c:v>
                </c:pt>
                <c:pt idx="2877">
                  <c:v>34.023647873647803</c:v>
                </c:pt>
                <c:pt idx="2878">
                  <c:v>34.023647873647803</c:v>
                </c:pt>
                <c:pt idx="2879">
                  <c:v>34.023647873647803</c:v>
                </c:pt>
                <c:pt idx="2880">
                  <c:v>34.023647873647803</c:v>
                </c:pt>
                <c:pt idx="2881">
                  <c:v>34.023647873647803</c:v>
                </c:pt>
                <c:pt idx="2882">
                  <c:v>34.023647873647803</c:v>
                </c:pt>
                <c:pt idx="2883">
                  <c:v>34.023647873647803</c:v>
                </c:pt>
                <c:pt idx="2884">
                  <c:v>34.023647873647803</c:v>
                </c:pt>
                <c:pt idx="2885">
                  <c:v>34.023647873647803</c:v>
                </c:pt>
                <c:pt idx="2886">
                  <c:v>34.023647873647803</c:v>
                </c:pt>
                <c:pt idx="2887">
                  <c:v>34.023647873647803</c:v>
                </c:pt>
                <c:pt idx="2888">
                  <c:v>34.023647873647803</c:v>
                </c:pt>
                <c:pt idx="2889">
                  <c:v>34.023647873647803</c:v>
                </c:pt>
                <c:pt idx="2890">
                  <c:v>34.023647873647803</c:v>
                </c:pt>
                <c:pt idx="2891">
                  <c:v>34.023647873647803</c:v>
                </c:pt>
                <c:pt idx="2892">
                  <c:v>34.023647873647803</c:v>
                </c:pt>
                <c:pt idx="2893">
                  <c:v>34.023647873647803</c:v>
                </c:pt>
                <c:pt idx="2894">
                  <c:v>34.023647873647803</c:v>
                </c:pt>
                <c:pt idx="2895">
                  <c:v>34.023647873647803</c:v>
                </c:pt>
                <c:pt idx="2896">
                  <c:v>34.023647873647803</c:v>
                </c:pt>
                <c:pt idx="2897">
                  <c:v>34.023647873647803</c:v>
                </c:pt>
                <c:pt idx="2898">
                  <c:v>34.023647873647803</c:v>
                </c:pt>
                <c:pt idx="2899">
                  <c:v>34.023647873647803</c:v>
                </c:pt>
                <c:pt idx="2900">
                  <c:v>34.023647873647803</c:v>
                </c:pt>
                <c:pt idx="2901">
                  <c:v>34.023647873647803</c:v>
                </c:pt>
                <c:pt idx="2902">
                  <c:v>34.023647873647803</c:v>
                </c:pt>
                <c:pt idx="2903">
                  <c:v>34.023647873647803</c:v>
                </c:pt>
                <c:pt idx="2904">
                  <c:v>34.023647873647803</c:v>
                </c:pt>
                <c:pt idx="2905">
                  <c:v>34.023647873647803</c:v>
                </c:pt>
                <c:pt idx="2906">
                  <c:v>34.023647873647803</c:v>
                </c:pt>
                <c:pt idx="2907">
                  <c:v>34.023647873647803</c:v>
                </c:pt>
                <c:pt idx="2908">
                  <c:v>34.023647873647803</c:v>
                </c:pt>
                <c:pt idx="2909">
                  <c:v>34.023647873647803</c:v>
                </c:pt>
                <c:pt idx="2910">
                  <c:v>34.023647873647803</c:v>
                </c:pt>
                <c:pt idx="2911">
                  <c:v>34.023647873647803</c:v>
                </c:pt>
                <c:pt idx="2912">
                  <c:v>34.023647873647803</c:v>
                </c:pt>
                <c:pt idx="2913">
                  <c:v>34.023647873647803</c:v>
                </c:pt>
                <c:pt idx="2914">
                  <c:v>34.023647873647803</c:v>
                </c:pt>
                <c:pt idx="2915">
                  <c:v>34.023647873647803</c:v>
                </c:pt>
                <c:pt idx="2916">
                  <c:v>34.023647873647803</c:v>
                </c:pt>
                <c:pt idx="2917">
                  <c:v>34.023647873647803</c:v>
                </c:pt>
                <c:pt idx="2918">
                  <c:v>34.023647873647803</c:v>
                </c:pt>
                <c:pt idx="2919">
                  <c:v>34.023647873647803</c:v>
                </c:pt>
                <c:pt idx="2920">
                  <c:v>34.023647873647803</c:v>
                </c:pt>
                <c:pt idx="2921">
                  <c:v>34.023647873647803</c:v>
                </c:pt>
                <c:pt idx="2922">
                  <c:v>34.023647873647803</c:v>
                </c:pt>
                <c:pt idx="2923">
                  <c:v>34.023647873647803</c:v>
                </c:pt>
                <c:pt idx="2924">
                  <c:v>34.023647873647803</c:v>
                </c:pt>
                <c:pt idx="2925">
                  <c:v>34.023647873647803</c:v>
                </c:pt>
                <c:pt idx="2926">
                  <c:v>34.023647873647803</c:v>
                </c:pt>
                <c:pt idx="2927">
                  <c:v>34.023647873647803</c:v>
                </c:pt>
                <c:pt idx="2928">
                  <c:v>34.023647873647803</c:v>
                </c:pt>
                <c:pt idx="2929">
                  <c:v>34.023647873647803</c:v>
                </c:pt>
                <c:pt idx="2930">
                  <c:v>34.023647873647803</c:v>
                </c:pt>
                <c:pt idx="2931">
                  <c:v>34.023647873647803</c:v>
                </c:pt>
                <c:pt idx="2932">
                  <c:v>34.023647873647803</c:v>
                </c:pt>
                <c:pt idx="2933">
                  <c:v>34.023647873647803</c:v>
                </c:pt>
                <c:pt idx="2934">
                  <c:v>34.023647873647803</c:v>
                </c:pt>
                <c:pt idx="2935">
                  <c:v>34.023647873647803</c:v>
                </c:pt>
                <c:pt idx="2936">
                  <c:v>34.023647873647803</c:v>
                </c:pt>
                <c:pt idx="2937">
                  <c:v>34.023647873647803</c:v>
                </c:pt>
                <c:pt idx="2938">
                  <c:v>34.023647873647803</c:v>
                </c:pt>
                <c:pt idx="2939">
                  <c:v>34.023647873647803</c:v>
                </c:pt>
                <c:pt idx="2940">
                  <c:v>34.023647873647803</c:v>
                </c:pt>
                <c:pt idx="2941">
                  <c:v>34.023647873647803</c:v>
                </c:pt>
                <c:pt idx="2942">
                  <c:v>34.023647873647803</c:v>
                </c:pt>
                <c:pt idx="2943">
                  <c:v>34.023647873647803</c:v>
                </c:pt>
                <c:pt idx="2944">
                  <c:v>34.023647873647803</c:v>
                </c:pt>
                <c:pt idx="2945">
                  <c:v>34.023647873647803</c:v>
                </c:pt>
                <c:pt idx="2946">
                  <c:v>34.023647873647803</c:v>
                </c:pt>
                <c:pt idx="2947">
                  <c:v>34.023647873647803</c:v>
                </c:pt>
                <c:pt idx="2948">
                  <c:v>34.023647873647803</c:v>
                </c:pt>
                <c:pt idx="2949">
                  <c:v>34.023647873647803</c:v>
                </c:pt>
                <c:pt idx="2950">
                  <c:v>34.023647873647803</c:v>
                </c:pt>
                <c:pt idx="2951">
                  <c:v>34.023647873647803</c:v>
                </c:pt>
                <c:pt idx="2952">
                  <c:v>34.023647873647803</c:v>
                </c:pt>
                <c:pt idx="2953">
                  <c:v>34.023647873647803</c:v>
                </c:pt>
                <c:pt idx="2954">
                  <c:v>34.023647873647803</c:v>
                </c:pt>
                <c:pt idx="2955">
                  <c:v>34.023647873647803</c:v>
                </c:pt>
                <c:pt idx="2956">
                  <c:v>34.023647873647803</c:v>
                </c:pt>
                <c:pt idx="2957">
                  <c:v>34.023647873647803</c:v>
                </c:pt>
                <c:pt idx="2958">
                  <c:v>34.023647873647803</c:v>
                </c:pt>
                <c:pt idx="2959">
                  <c:v>34.023647873647803</c:v>
                </c:pt>
                <c:pt idx="2960">
                  <c:v>34.023647873647803</c:v>
                </c:pt>
                <c:pt idx="2961">
                  <c:v>34.023647873647803</c:v>
                </c:pt>
                <c:pt idx="2962">
                  <c:v>34.023647873647803</c:v>
                </c:pt>
                <c:pt idx="2963">
                  <c:v>34.023647873647803</c:v>
                </c:pt>
                <c:pt idx="2964">
                  <c:v>34.023647873647803</c:v>
                </c:pt>
                <c:pt idx="2965">
                  <c:v>34.023647873647803</c:v>
                </c:pt>
                <c:pt idx="2966">
                  <c:v>34.023647873647803</c:v>
                </c:pt>
                <c:pt idx="2967">
                  <c:v>34.023647873647803</c:v>
                </c:pt>
                <c:pt idx="2968">
                  <c:v>34.023647873647803</c:v>
                </c:pt>
                <c:pt idx="2969">
                  <c:v>34.023647873647803</c:v>
                </c:pt>
                <c:pt idx="2970">
                  <c:v>34.023647873647803</c:v>
                </c:pt>
                <c:pt idx="2971">
                  <c:v>34.023647873647803</c:v>
                </c:pt>
                <c:pt idx="2972">
                  <c:v>34.023647873647803</c:v>
                </c:pt>
                <c:pt idx="2973">
                  <c:v>34.023647873647803</c:v>
                </c:pt>
                <c:pt idx="2974">
                  <c:v>34.023647873647803</c:v>
                </c:pt>
                <c:pt idx="2975">
                  <c:v>34.023647873647803</c:v>
                </c:pt>
                <c:pt idx="2976">
                  <c:v>34.023647873647803</c:v>
                </c:pt>
                <c:pt idx="2977">
                  <c:v>34.023647873647803</c:v>
                </c:pt>
                <c:pt idx="2978">
                  <c:v>34.023647873647803</c:v>
                </c:pt>
                <c:pt idx="2979">
                  <c:v>34.023647873647803</c:v>
                </c:pt>
                <c:pt idx="2980">
                  <c:v>34.023647873647803</c:v>
                </c:pt>
                <c:pt idx="2981">
                  <c:v>34.023647873647803</c:v>
                </c:pt>
                <c:pt idx="2982">
                  <c:v>34.023647873647803</c:v>
                </c:pt>
                <c:pt idx="2983">
                  <c:v>34.023647873647803</c:v>
                </c:pt>
                <c:pt idx="2984">
                  <c:v>34.023647873647803</c:v>
                </c:pt>
                <c:pt idx="2985">
                  <c:v>34.023647873647803</c:v>
                </c:pt>
                <c:pt idx="2986">
                  <c:v>34.023647873647803</c:v>
                </c:pt>
                <c:pt idx="2987">
                  <c:v>34.023647873647803</c:v>
                </c:pt>
                <c:pt idx="2988">
                  <c:v>34.023647873647803</c:v>
                </c:pt>
                <c:pt idx="2989">
                  <c:v>34.023647873647803</c:v>
                </c:pt>
                <c:pt idx="2990">
                  <c:v>34.023647873647803</c:v>
                </c:pt>
                <c:pt idx="2991">
                  <c:v>34.023647873647803</c:v>
                </c:pt>
                <c:pt idx="2992">
                  <c:v>34.023647873647803</c:v>
                </c:pt>
                <c:pt idx="2993">
                  <c:v>34.023647873647803</c:v>
                </c:pt>
                <c:pt idx="2994">
                  <c:v>34.023647873647803</c:v>
                </c:pt>
                <c:pt idx="2995">
                  <c:v>34.023647873647803</c:v>
                </c:pt>
                <c:pt idx="2996">
                  <c:v>34.023647873647803</c:v>
                </c:pt>
                <c:pt idx="2997">
                  <c:v>34.023647873647803</c:v>
                </c:pt>
                <c:pt idx="2998">
                  <c:v>34.023647873647803</c:v>
                </c:pt>
                <c:pt idx="2999">
                  <c:v>34.023647873647803</c:v>
                </c:pt>
                <c:pt idx="3000">
                  <c:v>34.023647873647803</c:v>
                </c:pt>
                <c:pt idx="3001">
                  <c:v>34.023647873647803</c:v>
                </c:pt>
                <c:pt idx="3002">
                  <c:v>34.023647873647803</c:v>
                </c:pt>
                <c:pt idx="3003">
                  <c:v>34.023647873647803</c:v>
                </c:pt>
                <c:pt idx="3004">
                  <c:v>34.023647873647803</c:v>
                </c:pt>
                <c:pt idx="3005">
                  <c:v>34.023647873647803</c:v>
                </c:pt>
                <c:pt idx="3006">
                  <c:v>34.023647873647803</c:v>
                </c:pt>
                <c:pt idx="3007">
                  <c:v>34.023647873647803</c:v>
                </c:pt>
                <c:pt idx="3008">
                  <c:v>34.023647873647803</c:v>
                </c:pt>
                <c:pt idx="3009">
                  <c:v>34.023647873647803</c:v>
                </c:pt>
                <c:pt idx="3010">
                  <c:v>34.023647873647803</c:v>
                </c:pt>
                <c:pt idx="3011">
                  <c:v>34.023647873647803</c:v>
                </c:pt>
                <c:pt idx="3012">
                  <c:v>34.023647873647803</c:v>
                </c:pt>
                <c:pt idx="3013">
                  <c:v>34.023647873647803</c:v>
                </c:pt>
                <c:pt idx="3014">
                  <c:v>34.023647873647803</c:v>
                </c:pt>
                <c:pt idx="3015">
                  <c:v>34.023647873647803</c:v>
                </c:pt>
                <c:pt idx="3016">
                  <c:v>34.023647873647803</c:v>
                </c:pt>
                <c:pt idx="3017">
                  <c:v>34.023647873647803</c:v>
                </c:pt>
                <c:pt idx="3018">
                  <c:v>34.023647873647803</c:v>
                </c:pt>
                <c:pt idx="3019">
                  <c:v>34.023647873647803</c:v>
                </c:pt>
                <c:pt idx="3020">
                  <c:v>34.023647873647803</c:v>
                </c:pt>
                <c:pt idx="3021">
                  <c:v>34.023647873647803</c:v>
                </c:pt>
                <c:pt idx="3022">
                  <c:v>34.023647873647803</c:v>
                </c:pt>
                <c:pt idx="3023">
                  <c:v>34.023647873647803</c:v>
                </c:pt>
                <c:pt idx="3024">
                  <c:v>34.023647873647803</c:v>
                </c:pt>
                <c:pt idx="3025">
                  <c:v>34.023647873647803</c:v>
                </c:pt>
                <c:pt idx="3026">
                  <c:v>34.023647873647803</c:v>
                </c:pt>
                <c:pt idx="3027">
                  <c:v>34.023647873647803</c:v>
                </c:pt>
                <c:pt idx="3028">
                  <c:v>34.023647873647803</c:v>
                </c:pt>
                <c:pt idx="3029">
                  <c:v>34.023647873647803</c:v>
                </c:pt>
                <c:pt idx="3030">
                  <c:v>34.023647873647803</c:v>
                </c:pt>
                <c:pt idx="3031">
                  <c:v>34.023647873647803</c:v>
                </c:pt>
                <c:pt idx="3032">
                  <c:v>34.023647873647803</c:v>
                </c:pt>
                <c:pt idx="3033">
                  <c:v>34.023647873647803</c:v>
                </c:pt>
                <c:pt idx="3034">
                  <c:v>34.023647873647803</c:v>
                </c:pt>
                <c:pt idx="3035">
                  <c:v>34.023647873647803</c:v>
                </c:pt>
                <c:pt idx="3036">
                  <c:v>34.023647873647803</c:v>
                </c:pt>
                <c:pt idx="3037">
                  <c:v>34.023647873647803</c:v>
                </c:pt>
                <c:pt idx="3038">
                  <c:v>34.023647873647803</c:v>
                </c:pt>
                <c:pt idx="3039">
                  <c:v>34.023647873647803</c:v>
                </c:pt>
                <c:pt idx="3040">
                  <c:v>34.023647873647803</c:v>
                </c:pt>
                <c:pt idx="3041">
                  <c:v>34.023647873647803</c:v>
                </c:pt>
                <c:pt idx="3042">
                  <c:v>34.023647873647803</c:v>
                </c:pt>
                <c:pt idx="3043">
                  <c:v>34.023647873647803</c:v>
                </c:pt>
                <c:pt idx="3044">
                  <c:v>34.023647873647803</c:v>
                </c:pt>
                <c:pt idx="3045">
                  <c:v>34.023647873647803</c:v>
                </c:pt>
                <c:pt idx="3046">
                  <c:v>34.023647873647803</c:v>
                </c:pt>
                <c:pt idx="3047">
                  <c:v>34.023647873647803</c:v>
                </c:pt>
                <c:pt idx="3048">
                  <c:v>34.023647873647803</c:v>
                </c:pt>
                <c:pt idx="3049">
                  <c:v>34.023647873647803</c:v>
                </c:pt>
                <c:pt idx="3050">
                  <c:v>34.023647873647803</c:v>
                </c:pt>
                <c:pt idx="3051">
                  <c:v>34.023647873647803</c:v>
                </c:pt>
                <c:pt idx="3052">
                  <c:v>34.023647873647803</c:v>
                </c:pt>
                <c:pt idx="3053">
                  <c:v>34.023647873647803</c:v>
                </c:pt>
                <c:pt idx="3054">
                  <c:v>34.023647873647803</c:v>
                </c:pt>
                <c:pt idx="3055">
                  <c:v>34.023647873647803</c:v>
                </c:pt>
                <c:pt idx="3056">
                  <c:v>34.023647873647803</c:v>
                </c:pt>
                <c:pt idx="3057">
                  <c:v>34.023647873647803</c:v>
                </c:pt>
                <c:pt idx="3058">
                  <c:v>34.023647873647803</c:v>
                </c:pt>
                <c:pt idx="3059">
                  <c:v>34.023647873647803</c:v>
                </c:pt>
                <c:pt idx="3060">
                  <c:v>34.023647873647803</c:v>
                </c:pt>
                <c:pt idx="3061">
                  <c:v>34.023647873647803</c:v>
                </c:pt>
                <c:pt idx="3062">
                  <c:v>34.023647873647803</c:v>
                </c:pt>
                <c:pt idx="3063">
                  <c:v>34.023647873647803</c:v>
                </c:pt>
                <c:pt idx="3064">
                  <c:v>34.023647873647803</c:v>
                </c:pt>
                <c:pt idx="3065">
                  <c:v>34.023647873647803</c:v>
                </c:pt>
                <c:pt idx="3066">
                  <c:v>34.023647873647803</c:v>
                </c:pt>
                <c:pt idx="3067">
                  <c:v>34.023647873647803</c:v>
                </c:pt>
                <c:pt idx="3068">
                  <c:v>34.023647873647803</c:v>
                </c:pt>
                <c:pt idx="3069">
                  <c:v>34.023647873647803</c:v>
                </c:pt>
                <c:pt idx="3070">
                  <c:v>34.023647873647803</c:v>
                </c:pt>
                <c:pt idx="3071">
                  <c:v>34.023647873647803</c:v>
                </c:pt>
                <c:pt idx="3072">
                  <c:v>34.023647873647803</c:v>
                </c:pt>
                <c:pt idx="3073">
                  <c:v>34.023647873647803</c:v>
                </c:pt>
                <c:pt idx="3074">
                  <c:v>34.023647873647803</c:v>
                </c:pt>
                <c:pt idx="3075">
                  <c:v>34.023647873647803</c:v>
                </c:pt>
                <c:pt idx="3076">
                  <c:v>34.023647873647803</c:v>
                </c:pt>
                <c:pt idx="3077">
                  <c:v>34.023647873647803</c:v>
                </c:pt>
                <c:pt idx="3078">
                  <c:v>34.023647873647803</c:v>
                </c:pt>
                <c:pt idx="3079">
                  <c:v>34.023647873647803</c:v>
                </c:pt>
                <c:pt idx="3080">
                  <c:v>34.023647873647803</c:v>
                </c:pt>
                <c:pt idx="3081">
                  <c:v>34.023647873647803</c:v>
                </c:pt>
                <c:pt idx="3082">
                  <c:v>34.023647873647803</c:v>
                </c:pt>
                <c:pt idx="3083">
                  <c:v>34.023647873647803</c:v>
                </c:pt>
                <c:pt idx="3084">
                  <c:v>34.023647873647803</c:v>
                </c:pt>
                <c:pt idx="3085">
                  <c:v>34.023647873647803</c:v>
                </c:pt>
                <c:pt idx="3086">
                  <c:v>34.023647873647803</c:v>
                </c:pt>
                <c:pt idx="3087">
                  <c:v>34.023647873647803</c:v>
                </c:pt>
                <c:pt idx="3088">
                  <c:v>34.023647873647803</c:v>
                </c:pt>
                <c:pt idx="3089">
                  <c:v>34.023647873647803</c:v>
                </c:pt>
                <c:pt idx="3090">
                  <c:v>34.023647873647803</c:v>
                </c:pt>
                <c:pt idx="3091">
                  <c:v>34.023647873647803</c:v>
                </c:pt>
                <c:pt idx="3092">
                  <c:v>34.023647873647803</c:v>
                </c:pt>
                <c:pt idx="3093">
                  <c:v>34.023647873647803</c:v>
                </c:pt>
                <c:pt idx="3094">
                  <c:v>34.023647873647803</c:v>
                </c:pt>
                <c:pt idx="3095">
                  <c:v>34.023647873647803</c:v>
                </c:pt>
                <c:pt idx="3096">
                  <c:v>34.023647873647803</c:v>
                </c:pt>
                <c:pt idx="3097">
                  <c:v>34.023647873647803</c:v>
                </c:pt>
                <c:pt idx="3098">
                  <c:v>34.023647873647803</c:v>
                </c:pt>
                <c:pt idx="3099">
                  <c:v>34.023647873647803</c:v>
                </c:pt>
                <c:pt idx="3100">
                  <c:v>34.023647873647803</c:v>
                </c:pt>
                <c:pt idx="3101">
                  <c:v>34.023647873647803</c:v>
                </c:pt>
                <c:pt idx="3102">
                  <c:v>34.023647873647803</c:v>
                </c:pt>
                <c:pt idx="3103">
                  <c:v>34.023647873647803</c:v>
                </c:pt>
                <c:pt idx="3104">
                  <c:v>34.023647873647803</c:v>
                </c:pt>
                <c:pt idx="3105">
                  <c:v>34.023647873647803</c:v>
                </c:pt>
                <c:pt idx="3106">
                  <c:v>34.023647873647803</c:v>
                </c:pt>
                <c:pt idx="3107">
                  <c:v>34.023647873647803</c:v>
                </c:pt>
                <c:pt idx="3108">
                  <c:v>34.023647873647803</c:v>
                </c:pt>
                <c:pt idx="3109">
                  <c:v>34.023647873647803</c:v>
                </c:pt>
                <c:pt idx="3110">
                  <c:v>34.023647873647803</c:v>
                </c:pt>
                <c:pt idx="3111">
                  <c:v>34.023647873647803</c:v>
                </c:pt>
                <c:pt idx="3112">
                  <c:v>34.023647873647803</c:v>
                </c:pt>
                <c:pt idx="3113">
                  <c:v>34.023647873647803</c:v>
                </c:pt>
                <c:pt idx="3114">
                  <c:v>34.023647873647803</c:v>
                </c:pt>
                <c:pt idx="3115">
                  <c:v>34.023647873647803</c:v>
                </c:pt>
                <c:pt idx="3116">
                  <c:v>34.023647873647803</c:v>
                </c:pt>
                <c:pt idx="3117">
                  <c:v>34.023647873647803</c:v>
                </c:pt>
                <c:pt idx="3118">
                  <c:v>34.023647873647803</c:v>
                </c:pt>
                <c:pt idx="3119">
                  <c:v>34.023647873647803</c:v>
                </c:pt>
                <c:pt idx="3120">
                  <c:v>34.023647873647803</c:v>
                </c:pt>
                <c:pt idx="3121">
                  <c:v>34.023647873647803</c:v>
                </c:pt>
                <c:pt idx="3122">
                  <c:v>34.023647873647803</c:v>
                </c:pt>
                <c:pt idx="3123">
                  <c:v>34.023647873647803</c:v>
                </c:pt>
                <c:pt idx="3124">
                  <c:v>34.023647873647803</c:v>
                </c:pt>
                <c:pt idx="3125">
                  <c:v>34.023647873647803</c:v>
                </c:pt>
                <c:pt idx="3126">
                  <c:v>34.023647873647803</c:v>
                </c:pt>
                <c:pt idx="3127">
                  <c:v>34.023647873647803</c:v>
                </c:pt>
                <c:pt idx="3128">
                  <c:v>34.023647873647803</c:v>
                </c:pt>
                <c:pt idx="3129">
                  <c:v>34.023647873647803</c:v>
                </c:pt>
                <c:pt idx="3130">
                  <c:v>34.023647873647803</c:v>
                </c:pt>
                <c:pt idx="3131">
                  <c:v>34.023647873647803</c:v>
                </c:pt>
                <c:pt idx="3132">
                  <c:v>34.023647873647803</c:v>
                </c:pt>
                <c:pt idx="3133">
                  <c:v>34.023647873647803</c:v>
                </c:pt>
                <c:pt idx="3134">
                  <c:v>34.023647873647803</c:v>
                </c:pt>
                <c:pt idx="3135">
                  <c:v>34.023647873647803</c:v>
                </c:pt>
                <c:pt idx="3136">
                  <c:v>34.023647873647803</c:v>
                </c:pt>
                <c:pt idx="3137">
                  <c:v>34.023647873647803</c:v>
                </c:pt>
                <c:pt idx="3138">
                  <c:v>34.023647873647803</c:v>
                </c:pt>
                <c:pt idx="3139">
                  <c:v>34.023647873647803</c:v>
                </c:pt>
                <c:pt idx="3140">
                  <c:v>34.023647873647803</c:v>
                </c:pt>
                <c:pt idx="3141">
                  <c:v>34.023647873647803</c:v>
                </c:pt>
                <c:pt idx="3142">
                  <c:v>34.023647873647803</c:v>
                </c:pt>
                <c:pt idx="3143">
                  <c:v>34.023647873647803</c:v>
                </c:pt>
                <c:pt idx="3144">
                  <c:v>34.023647873647803</c:v>
                </c:pt>
                <c:pt idx="3145">
                  <c:v>34.023647873647803</c:v>
                </c:pt>
                <c:pt idx="3146">
                  <c:v>34.023647873647803</c:v>
                </c:pt>
                <c:pt idx="3147">
                  <c:v>34.023647873647803</c:v>
                </c:pt>
                <c:pt idx="3148">
                  <c:v>34.023647873647803</c:v>
                </c:pt>
                <c:pt idx="3149">
                  <c:v>34.023647873647803</c:v>
                </c:pt>
                <c:pt idx="3150">
                  <c:v>34.023647873647803</c:v>
                </c:pt>
                <c:pt idx="3151">
                  <c:v>34.023647873647803</c:v>
                </c:pt>
                <c:pt idx="3152">
                  <c:v>34.023647873647803</c:v>
                </c:pt>
                <c:pt idx="3153">
                  <c:v>34.023647873647803</c:v>
                </c:pt>
                <c:pt idx="3154">
                  <c:v>34.023647873647803</c:v>
                </c:pt>
                <c:pt idx="3155">
                  <c:v>34.023647873647803</c:v>
                </c:pt>
                <c:pt idx="3156">
                  <c:v>34.023647873647803</c:v>
                </c:pt>
                <c:pt idx="3157">
                  <c:v>34.023647873647803</c:v>
                </c:pt>
                <c:pt idx="3158">
                  <c:v>34.023647873647803</c:v>
                </c:pt>
                <c:pt idx="3159">
                  <c:v>34.023647873647803</c:v>
                </c:pt>
                <c:pt idx="3160">
                  <c:v>34.023647873647803</c:v>
                </c:pt>
                <c:pt idx="3161">
                  <c:v>34.023647873647803</c:v>
                </c:pt>
                <c:pt idx="3162">
                  <c:v>34.023647873647803</c:v>
                </c:pt>
                <c:pt idx="3163">
                  <c:v>34.023647873647803</c:v>
                </c:pt>
                <c:pt idx="3164">
                  <c:v>34.023647873647803</c:v>
                </c:pt>
                <c:pt idx="3165">
                  <c:v>34.023647873647803</c:v>
                </c:pt>
                <c:pt idx="3166">
                  <c:v>34.023647873647803</c:v>
                </c:pt>
                <c:pt idx="3167">
                  <c:v>34.023647873647803</c:v>
                </c:pt>
                <c:pt idx="3168">
                  <c:v>34.023647873647803</c:v>
                </c:pt>
                <c:pt idx="3169">
                  <c:v>34.023647873647803</c:v>
                </c:pt>
                <c:pt idx="3170">
                  <c:v>34.023647873647803</c:v>
                </c:pt>
                <c:pt idx="3171">
                  <c:v>34.023647873647803</c:v>
                </c:pt>
                <c:pt idx="3172">
                  <c:v>34.023647873647803</c:v>
                </c:pt>
                <c:pt idx="3173">
                  <c:v>34.023647873647803</c:v>
                </c:pt>
                <c:pt idx="3174">
                  <c:v>34.023647873647803</c:v>
                </c:pt>
                <c:pt idx="3175">
                  <c:v>34.023647873647803</c:v>
                </c:pt>
                <c:pt idx="3176">
                  <c:v>34.023647873647803</c:v>
                </c:pt>
                <c:pt idx="3177">
                  <c:v>34.023647873647803</c:v>
                </c:pt>
                <c:pt idx="3178">
                  <c:v>34.023647873647803</c:v>
                </c:pt>
                <c:pt idx="3179">
                  <c:v>34.023647873647803</c:v>
                </c:pt>
                <c:pt idx="3180">
                  <c:v>34.023647873647803</c:v>
                </c:pt>
                <c:pt idx="3181">
                  <c:v>34.023647873647803</c:v>
                </c:pt>
                <c:pt idx="3182">
                  <c:v>34.023647873647803</c:v>
                </c:pt>
                <c:pt idx="3183">
                  <c:v>34.023647873647803</c:v>
                </c:pt>
                <c:pt idx="3184">
                  <c:v>34.023647873647803</c:v>
                </c:pt>
                <c:pt idx="3185">
                  <c:v>34.023647873647803</c:v>
                </c:pt>
                <c:pt idx="3186">
                  <c:v>34.023647873647803</c:v>
                </c:pt>
                <c:pt idx="3187">
                  <c:v>34.023647873647803</c:v>
                </c:pt>
                <c:pt idx="3188">
                  <c:v>34.023647873647803</c:v>
                </c:pt>
                <c:pt idx="3189">
                  <c:v>34.023647873647803</c:v>
                </c:pt>
                <c:pt idx="3190">
                  <c:v>34.023647873647803</c:v>
                </c:pt>
                <c:pt idx="3191">
                  <c:v>34.023647873647803</c:v>
                </c:pt>
                <c:pt idx="3192">
                  <c:v>34.023647873647803</c:v>
                </c:pt>
                <c:pt idx="3193">
                  <c:v>34.023647873647803</c:v>
                </c:pt>
                <c:pt idx="3194">
                  <c:v>34.023647873647803</c:v>
                </c:pt>
                <c:pt idx="3195">
                  <c:v>34.023647873647803</c:v>
                </c:pt>
                <c:pt idx="3196">
                  <c:v>34.023647873647803</c:v>
                </c:pt>
                <c:pt idx="3197">
                  <c:v>34.023647873647803</c:v>
                </c:pt>
                <c:pt idx="3198">
                  <c:v>34.023647873647803</c:v>
                </c:pt>
                <c:pt idx="3199">
                  <c:v>34.023647873647803</c:v>
                </c:pt>
                <c:pt idx="3200">
                  <c:v>34.023647873647803</c:v>
                </c:pt>
                <c:pt idx="3201">
                  <c:v>34.023647873647803</c:v>
                </c:pt>
                <c:pt idx="3202">
                  <c:v>34.023647873647803</c:v>
                </c:pt>
                <c:pt idx="3203">
                  <c:v>34.023647873647803</c:v>
                </c:pt>
                <c:pt idx="3204">
                  <c:v>34.023647873647803</c:v>
                </c:pt>
                <c:pt idx="3205">
                  <c:v>34.023647873647803</c:v>
                </c:pt>
                <c:pt idx="3206">
                  <c:v>34.023647873647803</c:v>
                </c:pt>
                <c:pt idx="3207">
                  <c:v>34.023647873647803</c:v>
                </c:pt>
                <c:pt idx="3208">
                  <c:v>34.023647873647803</c:v>
                </c:pt>
                <c:pt idx="3209">
                  <c:v>34.023647873647803</c:v>
                </c:pt>
                <c:pt idx="3210">
                  <c:v>34.023647873647803</c:v>
                </c:pt>
                <c:pt idx="3211">
                  <c:v>34.023647873647803</c:v>
                </c:pt>
                <c:pt idx="3212">
                  <c:v>34.023647873647803</c:v>
                </c:pt>
                <c:pt idx="3213">
                  <c:v>34.023647873647803</c:v>
                </c:pt>
                <c:pt idx="3214">
                  <c:v>34.023647873647803</c:v>
                </c:pt>
                <c:pt idx="3215">
                  <c:v>34.023647873647803</c:v>
                </c:pt>
                <c:pt idx="3216">
                  <c:v>34.023647873647803</c:v>
                </c:pt>
                <c:pt idx="3217">
                  <c:v>34.023647873647803</c:v>
                </c:pt>
                <c:pt idx="3218">
                  <c:v>34.023647873647803</c:v>
                </c:pt>
                <c:pt idx="3219">
                  <c:v>34.023647873647803</c:v>
                </c:pt>
                <c:pt idx="3220">
                  <c:v>34.023647873647803</c:v>
                </c:pt>
                <c:pt idx="3221">
                  <c:v>34.023647873647803</c:v>
                </c:pt>
                <c:pt idx="3222">
                  <c:v>34.023647873647803</c:v>
                </c:pt>
                <c:pt idx="3223">
                  <c:v>34.023647873647803</c:v>
                </c:pt>
                <c:pt idx="3224">
                  <c:v>34.023647873647803</c:v>
                </c:pt>
                <c:pt idx="3225">
                  <c:v>34.023647873647803</c:v>
                </c:pt>
                <c:pt idx="3226">
                  <c:v>34.023647873647803</c:v>
                </c:pt>
                <c:pt idx="3227">
                  <c:v>34.023647873647803</c:v>
                </c:pt>
                <c:pt idx="3228">
                  <c:v>34.023647873647803</c:v>
                </c:pt>
                <c:pt idx="3229">
                  <c:v>34.023647873647803</c:v>
                </c:pt>
                <c:pt idx="3230">
                  <c:v>34.023647873647803</c:v>
                </c:pt>
                <c:pt idx="3231">
                  <c:v>34.023647873647803</c:v>
                </c:pt>
                <c:pt idx="3232">
                  <c:v>34.023647873647803</c:v>
                </c:pt>
                <c:pt idx="3233">
                  <c:v>34.023647873647803</c:v>
                </c:pt>
                <c:pt idx="3234">
                  <c:v>34.023647873647803</c:v>
                </c:pt>
                <c:pt idx="3235">
                  <c:v>34.023647873647803</c:v>
                </c:pt>
                <c:pt idx="3236">
                  <c:v>34.023647873647803</c:v>
                </c:pt>
                <c:pt idx="3237">
                  <c:v>34.023647873647803</c:v>
                </c:pt>
                <c:pt idx="3238">
                  <c:v>34.023647873647803</c:v>
                </c:pt>
                <c:pt idx="3239">
                  <c:v>34.023647873647803</c:v>
                </c:pt>
                <c:pt idx="3240">
                  <c:v>34.023647873647803</c:v>
                </c:pt>
                <c:pt idx="3241">
                  <c:v>34.023647873647803</c:v>
                </c:pt>
                <c:pt idx="3242">
                  <c:v>34.023647873647803</c:v>
                </c:pt>
                <c:pt idx="3243">
                  <c:v>34.023647873647803</c:v>
                </c:pt>
                <c:pt idx="3244">
                  <c:v>34.023647873647803</c:v>
                </c:pt>
                <c:pt idx="3245">
                  <c:v>34.023647873647803</c:v>
                </c:pt>
                <c:pt idx="3246">
                  <c:v>34.023647873647803</c:v>
                </c:pt>
                <c:pt idx="3247">
                  <c:v>34.023647873647803</c:v>
                </c:pt>
                <c:pt idx="3248">
                  <c:v>34.023647873647803</c:v>
                </c:pt>
                <c:pt idx="3249">
                  <c:v>34.023647873647803</c:v>
                </c:pt>
                <c:pt idx="3250">
                  <c:v>34.023647873647803</c:v>
                </c:pt>
                <c:pt idx="3251">
                  <c:v>34.023647873647803</c:v>
                </c:pt>
                <c:pt idx="3252">
                  <c:v>34.023647873647803</c:v>
                </c:pt>
                <c:pt idx="3253">
                  <c:v>34.023647873647803</c:v>
                </c:pt>
                <c:pt idx="3254">
                  <c:v>34.023647873647803</c:v>
                </c:pt>
                <c:pt idx="3255">
                  <c:v>34.023647873647803</c:v>
                </c:pt>
                <c:pt idx="3256">
                  <c:v>34.023647873647803</c:v>
                </c:pt>
                <c:pt idx="3257">
                  <c:v>34.023647873647803</c:v>
                </c:pt>
                <c:pt idx="3258">
                  <c:v>34.023647873647803</c:v>
                </c:pt>
                <c:pt idx="3259">
                  <c:v>34.023647873647803</c:v>
                </c:pt>
                <c:pt idx="3260">
                  <c:v>34.023647873647803</c:v>
                </c:pt>
                <c:pt idx="3261">
                  <c:v>34.023647873647803</c:v>
                </c:pt>
                <c:pt idx="3262">
                  <c:v>34.023647873647803</c:v>
                </c:pt>
                <c:pt idx="3263">
                  <c:v>34.023647873647803</c:v>
                </c:pt>
                <c:pt idx="3264">
                  <c:v>34.023647873647803</c:v>
                </c:pt>
                <c:pt idx="3265">
                  <c:v>34.023647873647803</c:v>
                </c:pt>
                <c:pt idx="3266">
                  <c:v>34.023647873647803</c:v>
                </c:pt>
                <c:pt idx="3267">
                  <c:v>34.023647873647803</c:v>
                </c:pt>
                <c:pt idx="3268">
                  <c:v>34.023647873647803</c:v>
                </c:pt>
                <c:pt idx="3269">
                  <c:v>34.023647873647803</c:v>
                </c:pt>
                <c:pt idx="3270">
                  <c:v>34.023647873647803</c:v>
                </c:pt>
                <c:pt idx="3271">
                  <c:v>34.023647873647803</c:v>
                </c:pt>
                <c:pt idx="3273">
                  <c:v>34.023647873647803</c:v>
                </c:pt>
                <c:pt idx="3274">
                  <c:v>34.023647873647803</c:v>
                </c:pt>
                <c:pt idx="3275">
                  <c:v>34.023647873647803</c:v>
                </c:pt>
                <c:pt idx="3276">
                  <c:v>34.023647873647803</c:v>
                </c:pt>
                <c:pt idx="3277">
                  <c:v>34.023647873647803</c:v>
                </c:pt>
                <c:pt idx="3278">
                  <c:v>34.023647873647803</c:v>
                </c:pt>
                <c:pt idx="3279">
                  <c:v>34.023647873647803</c:v>
                </c:pt>
                <c:pt idx="3280">
                  <c:v>34.023647873647803</c:v>
                </c:pt>
                <c:pt idx="3281">
                  <c:v>34.023647873647803</c:v>
                </c:pt>
                <c:pt idx="3282">
                  <c:v>34.023647873647803</c:v>
                </c:pt>
                <c:pt idx="3283">
                  <c:v>34.023647873647803</c:v>
                </c:pt>
                <c:pt idx="3284">
                  <c:v>34.023647873647803</c:v>
                </c:pt>
                <c:pt idx="3285">
                  <c:v>34.023647873647803</c:v>
                </c:pt>
                <c:pt idx="3286">
                  <c:v>34.023647873647803</c:v>
                </c:pt>
                <c:pt idx="3287">
                  <c:v>34.023647873647803</c:v>
                </c:pt>
                <c:pt idx="3288">
                  <c:v>34.023647873647803</c:v>
                </c:pt>
                <c:pt idx="3289">
                  <c:v>34.023647873647803</c:v>
                </c:pt>
                <c:pt idx="3290">
                  <c:v>34.023647873647803</c:v>
                </c:pt>
                <c:pt idx="3291">
                  <c:v>34.023647873647803</c:v>
                </c:pt>
                <c:pt idx="3292">
                  <c:v>34.023647873647803</c:v>
                </c:pt>
                <c:pt idx="3293">
                  <c:v>34.023647873647803</c:v>
                </c:pt>
                <c:pt idx="3294">
                  <c:v>34.023647873647803</c:v>
                </c:pt>
                <c:pt idx="3295">
                  <c:v>34.023647873647803</c:v>
                </c:pt>
                <c:pt idx="3296">
                  <c:v>34.023647873647803</c:v>
                </c:pt>
                <c:pt idx="3297">
                  <c:v>34.023647873647803</c:v>
                </c:pt>
                <c:pt idx="3298">
                  <c:v>34.023647873647803</c:v>
                </c:pt>
                <c:pt idx="3299">
                  <c:v>34.023647873647803</c:v>
                </c:pt>
                <c:pt idx="3300">
                  <c:v>34.023647873647803</c:v>
                </c:pt>
                <c:pt idx="3301">
                  <c:v>34.023647873647803</c:v>
                </c:pt>
                <c:pt idx="3302">
                  <c:v>34.023647873647803</c:v>
                </c:pt>
                <c:pt idx="3303">
                  <c:v>34.023647873647803</c:v>
                </c:pt>
                <c:pt idx="3304">
                  <c:v>34.023647873647803</c:v>
                </c:pt>
                <c:pt idx="3305">
                  <c:v>34.023647873647803</c:v>
                </c:pt>
                <c:pt idx="3306">
                  <c:v>34.023647873647803</c:v>
                </c:pt>
                <c:pt idx="3307">
                  <c:v>34.023647873647803</c:v>
                </c:pt>
                <c:pt idx="3308">
                  <c:v>34.023647873647803</c:v>
                </c:pt>
                <c:pt idx="3309">
                  <c:v>34.023647873647803</c:v>
                </c:pt>
                <c:pt idx="3310">
                  <c:v>34.023647873647803</c:v>
                </c:pt>
                <c:pt idx="3311">
                  <c:v>34.023647873647803</c:v>
                </c:pt>
                <c:pt idx="3312">
                  <c:v>34.023647873647803</c:v>
                </c:pt>
                <c:pt idx="3313">
                  <c:v>34.023647873647803</c:v>
                </c:pt>
                <c:pt idx="3314">
                  <c:v>34.023647873647803</c:v>
                </c:pt>
                <c:pt idx="3315">
                  <c:v>34.023647873647803</c:v>
                </c:pt>
                <c:pt idx="3316">
                  <c:v>34.023647873647803</c:v>
                </c:pt>
                <c:pt idx="3317">
                  <c:v>34.023647873647803</c:v>
                </c:pt>
                <c:pt idx="3318">
                  <c:v>34.023647873647803</c:v>
                </c:pt>
                <c:pt idx="3319">
                  <c:v>34.023647873647803</c:v>
                </c:pt>
                <c:pt idx="3320">
                  <c:v>34.023647873647803</c:v>
                </c:pt>
                <c:pt idx="3321">
                  <c:v>34.023647873647803</c:v>
                </c:pt>
                <c:pt idx="3322">
                  <c:v>34.023647873647803</c:v>
                </c:pt>
                <c:pt idx="3323">
                  <c:v>34.023647873647803</c:v>
                </c:pt>
                <c:pt idx="3324">
                  <c:v>34.023647873647803</c:v>
                </c:pt>
                <c:pt idx="3325">
                  <c:v>34.023647873647803</c:v>
                </c:pt>
                <c:pt idx="3326">
                  <c:v>34.023647873647803</c:v>
                </c:pt>
                <c:pt idx="3327">
                  <c:v>34.023647873647803</c:v>
                </c:pt>
                <c:pt idx="3328">
                  <c:v>34.023647873647803</c:v>
                </c:pt>
                <c:pt idx="3329">
                  <c:v>34.023647873647803</c:v>
                </c:pt>
                <c:pt idx="3330">
                  <c:v>34.023647873647803</c:v>
                </c:pt>
                <c:pt idx="3331">
                  <c:v>34.023647873647803</c:v>
                </c:pt>
                <c:pt idx="3332">
                  <c:v>34.023647873647803</c:v>
                </c:pt>
                <c:pt idx="3333">
                  <c:v>34.023647873647803</c:v>
                </c:pt>
                <c:pt idx="3334">
                  <c:v>34.023647873647803</c:v>
                </c:pt>
                <c:pt idx="3335">
                  <c:v>34.023647873647803</c:v>
                </c:pt>
                <c:pt idx="3336">
                  <c:v>34.023647873647803</c:v>
                </c:pt>
                <c:pt idx="3337">
                  <c:v>34.023647873647803</c:v>
                </c:pt>
                <c:pt idx="3338">
                  <c:v>34.023647873647803</c:v>
                </c:pt>
                <c:pt idx="3339">
                  <c:v>34.023647873647803</c:v>
                </c:pt>
                <c:pt idx="3340">
                  <c:v>34.023647873647803</c:v>
                </c:pt>
                <c:pt idx="3341">
                  <c:v>34.023647873647803</c:v>
                </c:pt>
                <c:pt idx="3342">
                  <c:v>34.023647873647803</c:v>
                </c:pt>
                <c:pt idx="3343">
                  <c:v>34.023647873647803</c:v>
                </c:pt>
                <c:pt idx="3344">
                  <c:v>34.023647873647803</c:v>
                </c:pt>
                <c:pt idx="3345">
                  <c:v>34.023647873647803</c:v>
                </c:pt>
                <c:pt idx="3346">
                  <c:v>34.023647873647803</c:v>
                </c:pt>
                <c:pt idx="3347">
                  <c:v>34.023647873647803</c:v>
                </c:pt>
              </c:numCache>
            </c:numRef>
          </c:val>
        </c:ser>
        <c:marker val="1"/>
        <c:axId val="82017664"/>
        <c:axId val="82039936"/>
      </c:lineChart>
      <c:dateAx>
        <c:axId val="82017664"/>
        <c:scaling>
          <c:orientation val="minMax"/>
          <c:min val="40544"/>
        </c:scaling>
        <c:axPos val="b"/>
        <c:numFmt formatCode="[$-409]d\-mmm\-yy;@" sourceLinked="1"/>
        <c:tickLblPos val="nextTo"/>
        <c:txPr>
          <a:bodyPr/>
          <a:lstStyle/>
          <a:p>
            <a:pPr>
              <a:defRPr b="1" i="0" baseline="0"/>
            </a:pPr>
            <a:endParaRPr lang="en-US"/>
          </a:p>
        </c:txPr>
        <c:crossAx val="82039936"/>
        <c:crosses val="autoZero"/>
        <c:auto val="1"/>
        <c:lblOffset val="100"/>
      </c:dateAx>
      <c:valAx>
        <c:axId val="8203993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Discharge</a:t>
                </a:r>
                <a:r>
                  <a:rPr lang="en-US" baseline="0"/>
                  <a:t>, cubic meters/sec</a:t>
                </a:r>
                <a:endParaRPr lang="en-US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b="1" i="0" baseline="0"/>
            </a:pPr>
            <a:endParaRPr lang="en-US"/>
          </a:p>
        </c:txPr>
        <c:crossAx val="8201766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b="1" i="0" baseline="0"/>
          </a:pPr>
          <a:endParaRPr lang="en-US"/>
        </a:p>
      </c:txPr>
    </c:legend>
    <c:plotVisOnly val="1"/>
    <c:dispBlanksAs val="gap"/>
  </c:chart>
  <c:spPr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areaChart>
        <c:grouping val="standard"/>
        <c:ser>
          <c:idx val="0"/>
          <c:order val="0"/>
          <c:tx>
            <c:v>4-Day Mean Discharge</c:v>
          </c:tx>
          <c:spPr>
            <a:solidFill>
              <a:schemeClr val="tx1"/>
            </a:solidFill>
            <a:ln w="19050"/>
          </c:spPr>
          <c:cat>
            <c:numRef>
              <c:f>Sheet1!$AI$2:$AI$5592</c:f>
              <c:numCache>
                <c:formatCode>[$-409]d\-mmm\-yy;@</c:formatCode>
                <c:ptCount val="5591"/>
                <c:pt idx="0">
                  <c:v>37622</c:v>
                </c:pt>
                <c:pt idx="1">
                  <c:v>37623</c:v>
                </c:pt>
                <c:pt idx="2">
                  <c:v>37624</c:v>
                </c:pt>
                <c:pt idx="3">
                  <c:v>37625</c:v>
                </c:pt>
                <c:pt idx="4">
                  <c:v>37626</c:v>
                </c:pt>
                <c:pt idx="5">
                  <c:v>37627</c:v>
                </c:pt>
                <c:pt idx="6">
                  <c:v>37628</c:v>
                </c:pt>
                <c:pt idx="7">
                  <c:v>37629</c:v>
                </c:pt>
                <c:pt idx="8">
                  <c:v>37630</c:v>
                </c:pt>
                <c:pt idx="9">
                  <c:v>37631</c:v>
                </c:pt>
                <c:pt idx="10">
                  <c:v>37632</c:v>
                </c:pt>
                <c:pt idx="11">
                  <c:v>37633</c:v>
                </c:pt>
                <c:pt idx="12">
                  <c:v>37634</c:v>
                </c:pt>
                <c:pt idx="13">
                  <c:v>37635</c:v>
                </c:pt>
                <c:pt idx="14">
                  <c:v>37636</c:v>
                </c:pt>
                <c:pt idx="15">
                  <c:v>37637</c:v>
                </c:pt>
                <c:pt idx="16">
                  <c:v>37638</c:v>
                </c:pt>
                <c:pt idx="17">
                  <c:v>37639</c:v>
                </c:pt>
                <c:pt idx="18">
                  <c:v>37640</c:v>
                </c:pt>
                <c:pt idx="19">
                  <c:v>37641</c:v>
                </c:pt>
                <c:pt idx="20">
                  <c:v>37642</c:v>
                </c:pt>
                <c:pt idx="21">
                  <c:v>37643</c:v>
                </c:pt>
                <c:pt idx="22">
                  <c:v>37644</c:v>
                </c:pt>
                <c:pt idx="23">
                  <c:v>37645</c:v>
                </c:pt>
                <c:pt idx="24">
                  <c:v>37646</c:v>
                </c:pt>
                <c:pt idx="25">
                  <c:v>37647</c:v>
                </c:pt>
                <c:pt idx="26">
                  <c:v>37648</c:v>
                </c:pt>
                <c:pt idx="27">
                  <c:v>37649</c:v>
                </c:pt>
                <c:pt idx="28">
                  <c:v>37650</c:v>
                </c:pt>
                <c:pt idx="29">
                  <c:v>37651</c:v>
                </c:pt>
                <c:pt idx="30">
                  <c:v>37652</c:v>
                </c:pt>
                <c:pt idx="31">
                  <c:v>37653</c:v>
                </c:pt>
                <c:pt idx="32">
                  <c:v>37654</c:v>
                </c:pt>
                <c:pt idx="33">
                  <c:v>37655</c:v>
                </c:pt>
                <c:pt idx="34">
                  <c:v>37656</c:v>
                </c:pt>
                <c:pt idx="35">
                  <c:v>37657</c:v>
                </c:pt>
                <c:pt idx="36">
                  <c:v>37658</c:v>
                </c:pt>
                <c:pt idx="37">
                  <c:v>37659</c:v>
                </c:pt>
                <c:pt idx="38">
                  <c:v>37660</c:v>
                </c:pt>
                <c:pt idx="39">
                  <c:v>37661</c:v>
                </c:pt>
                <c:pt idx="40">
                  <c:v>37662</c:v>
                </c:pt>
                <c:pt idx="41">
                  <c:v>37663</c:v>
                </c:pt>
                <c:pt idx="42">
                  <c:v>37664</c:v>
                </c:pt>
                <c:pt idx="43">
                  <c:v>37665</c:v>
                </c:pt>
                <c:pt idx="44">
                  <c:v>37666</c:v>
                </c:pt>
                <c:pt idx="45">
                  <c:v>37667</c:v>
                </c:pt>
                <c:pt idx="46">
                  <c:v>37668</c:v>
                </c:pt>
                <c:pt idx="47">
                  <c:v>37669</c:v>
                </c:pt>
                <c:pt idx="48">
                  <c:v>37670</c:v>
                </c:pt>
                <c:pt idx="49">
                  <c:v>37671</c:v>
                </c:pt>
                <c:pt idx="50">
                  <c:v>37672</c:v>
                </c:pt>
                <c:pt idx="51">
                  <c:v>37673</c:v>
                </c:pt>
                <c:pt idx="52">
                  <c:v>37674</c:v>
                </c:pt>
                <c:pt idx="53">
                  <c:v>37675</c:v>
                </c:pt>
                <c:pt idx="54">
                  <c:v>37676</c:v>
                </c:pt>
                <c:pt idx="55">
                  <c:v>37677</c:v>
                </c:pt>
                <c:pt idx="56">
                  <c:v>37678</c:v>
                </c:pt>
                <c:pt idx="57">
                  <c:v>37679</c:v>
                </c:pt>
                <c:pt idx="58">
                  <c:v>37680</c:v>
                </c:pt>
                <c:pt idx="59">
                  <c:v>37681</c:v>
                </c:pt>
                <c:pt idx="60">
                  <c:v>37682</c:v>
                </c:pt>
                <c:pt idx="61">
                  <c:v>37683</c:v>
                </c:pt>
                <c:pt idx="62">
                  <c:v>37684</c:v>
                </c:pt>
                <c:pt idx="63">
                  <c:v>37685</c:v>
                </c:pt>
                <c:pt idx="64">
                  <c:v>37686</c:v>
                </c:pt>
                <c:pt idx="65">
                  <c:v>37687</c:v>
                </c:pt>
                <c:pt idx="66">
                  <c:v>37688</c:v>
                </c:pt>
                <c:pt idx="67">
                  <c:v>37689</c:v>
                </c:pt>
                <c:pt idx="68">
                  <c:v>37690</c:v>
                </c:pt>
                <c:pt idx="69">
                  <c:v>37691</c:v>
                </c:pt>
                <c:pt idx="70">
                  <c:v>37692</c:v>
                </c:pt>
                <c:pt idx="71">
                  <c:v>37693</c:v>
                </c:pt>
                <c:pt idx="72">
                  <c:v>37694</c:v>
                </c:pt>
                <c:pt idx="73">
                  <c:v>37695</c:v>
                </c:pt>
                <c:pt idx="74">
                  <c:v>37696</c:v>
                </c:pt>
                <c:pt idx="75">
                  <c:v>37697</c:v>
                </c:pt>
                <c:pt idx="76">
                  <c:v>37698</c:v>
                </c:pt>
                <c:pt idx="77">
                  <c:v>37699</c:v>
                </c:pt>
                <c:pt idx="78">
                  <c:v>37700</c:v>
                </c:pt>
                <c:pt idx="79">
                  <c:v>37701</c:v>
                </c:pt>
                <c:pt idx="80">
                  <c:v>37702</c:v>
                </c:pt>
                <c:pt idx="81">
                  <c:v>37703</c:v>
                </c:pt>
                <c:pt idx="82">
                  <c:v>37704</c:v>
                </c:pt>
                <c:pt idx="83">
                  <c:v>37705</c:v>
                </c:pt>
                <c:pt idx="84">
                  <c:v>37706</c:v>
                </c:pt>
                <c:pt idx="85">
                  <c:v>37707</c:v>
                </c:pt>
                <c:pt idx="86">
                  <c:v>37708</c:v>
                </c:pt>
                <c:pt idx="87">
                  <c:v>37709</c:v>
                </c:pt>
                <c:pt idx="88">
                  <c:v>37710</c:v>
                </c:pt>
                <c:pt idx="89">
                  <c:v>37711</c:v>
                </c:pt>
                <c:pt idx="90">
                  <c:v>37712</c:v>
                </c:pt>
                <c:pt idx="91">
                  <c:v>37713</c:v>
                </c:pt>
                <c:pt idx="92">
                  <c:v>37714</c:v>
                </c:pt>
                <c:pt idx="93">
                  <c:v>37715</c:v>
                </c:pt>
                <c:pt idx="94">
                  <c:v>37716</c:v>
                </c:pt>
                <c:pt idx="95">
                  <c:v>37717</c:v>
                </c:pt>
                <c:pt idx="96">
                  <c:v>37718</c:v>
                </c:pt>
                <c:pt idx="97">
                  <c:v>37719</c:v>
                </c:pt>
                <c:pt idx="98">
                  <c:v>37720</c:v>
                </c:pt>
                <c:pt idx="99">
                  <c:v>37721</c:v>
                </c:pt>
                <c:pt idx="100">
                  <c:v>37722</c:v>
                </c:pt>
                <c:pt idx="101">
                  <c:v>37723</c:v>
                </c:pt>
                <c:pt idx="102">
                  <c:v>37724</c:v>
                </c:pt>
                <c:pt idx="103">
                  <c:v>37725</c:v>
                </c:pt>
                <c:pt idx="104">
                  <c:v>37726</c:v>
                </c:pt>
                <c:pt idx="105">
                  <c:v>37727</c:v>
                </c:pt>
                <c:pt idx="106">
                  <c:v>37728</c:v>
                </c:pt>
                <c:pt idx="107">
                  <c:v>37729</c:v>
                </c:pt>
                <c:pt idx="108">
                  <c:v>37730</c:v>
                </c:pt>
                <c:pt idx="109">
                  <c:v>37731</c:v>
                </c:pt>
                <c:pt idx="110">
                  <c:v>37732</c:v>
                </c:pt>
                <c:pt idx="111">
                  <c:v>37733</c:v>
                </c:pt>
                <c:pt idx="112">
                  <c:v>37734</c:v>
                </c:pt>
                <c:pt idx="113">
                  <c:v>37735</c:v>
                </c:pt>
                <c:pt idx="114">
                  <c:v>37736</c:v>
                </c:pt>
                <c:pt idx="115">
                  <c:v>37737</c:v>
                </c:pt>
                <c:pt idx="116">
                  <c:v>37738</c:v>
                </c:pt>
                <c:pt idx="117">
                  <c:v>37739</c:v>
                </c:pt>
                <c:pt idx="118">
                  <c:v>37740</c:v>
                </c:pt>
                <c:pt idx="119">
                  <c:v>37741</c:v>
                </c:pt>
                <c:pt idx="120">
                  <c:v>37742</c:v>
                </c:pt>
                <c:pt idx="121">
                  <c:v>37743</c:v>
                </c:pt>
                <c:pt idx="122">
                  <c:v>37744</c:v>
                </c:pt>
                <c:pt idx="123">
                  <c:v>37745</c:v>
                </c:pt>
                <c:pt idx="124">
                  <c:v>37746</c:v>
                </c:pt>
                <c:pt idx="125">
                  <c:v>37747</c:v>
                </c:pt>
                <c:pt idx="126">
                  <c:v>37748</c:v>
                </c:pt>
                <c:pt idx="127">
                  <c:v>37749</c:v>
                </c:pt>
                <c:pt idx="128">
                  <c:v>37750</c:v>
                </c:pt>
                <c:pt idx="129">
                  <c:v>37751</c:v>
                </c:pt>
                <c:pt idx="130">
                  <c:v>37752</c:v>
                </c:pt>
                <c:pt idx="131">
                  <c:v>37753</c:v>
                </c:pt>
                <c:pt idx="132">
                  <c:v>37754</c:v>
                </c:pt>
                <c:pt idx="133">
                  <c:v>37755</c:v>
                </c:pt>
                <c:pt idx="134">
                  <c:v>37756</c:v>
                </c:pt>
                <c:pt idx="135">
                  <c:v>37757</c:v>
                </c:pt>
                <c:pt idx="136">
                  <c:v>37758</c:v>
                </c:pt>
                <c:pt idx="137">
                  <c:v>37759</c:v>
                </c:pt>
                <c:pt idx="138">
                  <c:v>37760</c:v>
                </c:pt>
                <c:pt idx="139">
                  <c:v>37761</c:v>
                </c:pt>
                <c:pt idx="140">
                  <c:v>37762</c:v>
                </c:pt>
                <c:pt idx="141">
                  <c:v>37763</c:v>
                </c:pt>
                <c:pt idx="142">
                  <c:v>37764</c:v>
                </c:pt>
                <c:pt idx="143">
                  <c:v>37765</c:v>
                </c:pt>
                <c:pt idx="144">
                  <c:v>37766</c:v>
                </c:pt>
                <c:pt idx="145">
                  <c:v>37767</c:v>
                </c:pt>
                <c:pt idx="146">
                  <c:v>37768</c:v>
                </c:pt>
                <c:pt idx="147">
                  <c:v>37769</c:v>
                </c:pt>
                <c:pt idx="148">
                  <c:v>37770</c:v>
                </c:pt>
                <c:pt idx="149">
                  <c:v>37771</c:v>
                </c:pt>
                <c:pt idx="150">
                  <c:v>37772</c:v>
                </c:pt>
                <c:pt idx="151">
                  <c:v>37773</c:v>
                </c:pt>
                <c:pt idx="152">
                  <c:v>37774</c:v>
                </c:pt>
                <c:pt idx="153">
                  <c:v>37775</c:v>
                </c:pt>
                <c:pt idx="154">
                  <c:v>37776</c:v>
                </c:pt>
                <c:pt idx="155">
                  <c:v>37777</c:v>
                </c:pt>
                <c:pt idx="156">
                  <c:v>37778</c:v>
                </c:pt>
                <c:pt idx="157">
                  <c:v>37779</c:v>
                </c:pt>
                <c:pt idx="158">
                  <c:v>37780</c:v>
                </c:pt>
                <c:pt idx="159">
                  <c:v>37781</c:v>
                </c:pt>
                <c:pt idx="160">
                  <c:v>37782</c:v>
                </c:pt>
                <c:pt idx="161">
                  <c:v>37783</c:v>
                </c:pt>
                <c:pt idx="162">
                  <c:v>37784</c:v>
                </c:pt>
                <c:pt idx="163">
                  <c:v>37785</c:v>
                </c:pt>
                <c:pt idx="164">
                  <c:v>37786</c:v>
                </c:pt>
                <c:pt idx="165">
                  <c:v>37787</c:v>
                </c:pt>
                <c:pt idx="166">
                  <c:v>37788</c:v>
                </c:pt>
                <c:pt idx="167">
                  <c:v>37789</c:v>
                </c:pt>
                <c:pt idx="168">
                  <c:v>37790</c:v>
                </c:pt>
                <c:pt idx="169">
                  <c:v>37791</c:v>
                </c:pt>
                <c:pt idx="170">
                  <c:v>37792</c:v>
                </c:pt>
                <c:pt idx="171">
                  <c:v>37793</c:v>
                </c:pt>
                <c:pt idx="172">
                  <c:v>37794</c:v>
                </c:pt>
                <c:pt idx="173">
                  <c:v>37795</c:v>
                </c:pt>
                <c:pt idx="174">
                  <c:v>37796</c:v>
                </c:pt>
                <c:pt idx="175">
                  <c:v>37797</c:v>
                </c:pt>
                <c:pt idx="176">
                  <c:v>37798</c:v>
                </c:pt>
                <c:pt idx="177">
                  <c:v>37799</c:v>
                </c:pt>
                <c:pt idx="178">
                  <c:v>37800</c:v>
                </c:pt>
                <c:pt idx="179">
                  <c:v>37801</c:v>
                </c:pt>
                <c:pt idx="180">
                  <c:v>37802</c:v>
                </c:pt>
                <c:pt idx="181">
                  <c:v>37803</c:v>
                </c:pt>
                <c:pt idx="182">
                  <c:v>37804</c:v>
                </c:pt>
                <c:pt idx="183">
                  <c:v>37805</c:v>
                </c:pt>
                <c:pt idx="184">
                  <c:v>37806</c:v>
                </c:pt>
                <c:pt idx="185">
                  <c:v>37807</c:v>
                </c:pt>
                <c:pt idx="186">
                  <c:v>37808</c:v>
                </c:pt>
                <c:pt idx="187">
                  <c:v>37809</c:v>
                </c:pt>
                <c:pt idx="188">
                  <c:v>37810</c:v>
                </c:pt>
                <c:pt idx="189">
                  <c:v>37811</c:v>
                </c:pt>
                <c:pt idx="190">
                  <c:v>37812</c:v>
                </c:pt>
                <c:pt idx="191">
                  <c:v>37813</c:v>
                </c:pt>
                <c:pt idx="192">
                  <c:v>37814</c:v>
                </c:pt>
                <c:pt idx="193">
                  <c:v>37815</c:v>
                </c:pt>
                <c:pt idx="194">
                  <c:v>37816</c:v>
                </c:pt>
                <c:pt idx="195">
                  <c:v>37817</c:v>
                </c:pt>
                <c:pt idx="196">
                  <c:v>37818</c:v>
                </c:pt>
                <c:pt idx="197">
                  <c:v>37819</c:v>
                </c:pt>
                <c:pt idx="198">
                  <c:v>37820</c:v>
                </c:pt>
                <c:pt idx="199">
                  <c:v>37821</c:v>
                </c:pt>
                <c:pt idx="200">
                  <c:v>37822</c:v>
                </c:pt>
                <c:pt idx="201">
                  <c:v>37823</c:v>
                </c:pt>
                <c:pt idx="202">
                  <c:v>37824</c:v>
                </c:pt>
                <c:pt idx="203">
                  <c:v>37825</c:v>
                </c:pt>
                <c:pt idx="204">
                  <c:v>37826</c:v>
                </c:pt>
                <c:pt idx="205">
                  <c:v>37827</c:v>
                </c:pt>
                <c:pt idx="206">
                  <c:v>37828</c:v>
                </c:pt>
                <c:pt idx="207">
                  <c:v>37829</c:v>
                </c:pt>
                <c:pt idx="208">
                  <c:v>37830</c:v>
                </c:pt>
                <c:pt idx="209">
                  <c:v>37831</c:v>
                </c:pt>
                <c:pt idx="210">
                  <c:v>37832</c:v>
                </c:pt>
                <c:pt idx="211">
                  <c:v>37833</c:v>
                </c:pt>
                <c:pt idx="212">
                  <c:v>37834</c:v>
                </c:pt>
                <c:pt idx="213">
                  <c:v>37835</c:v>
                </c:pt>
                <c:pt idx="214">
                  <c:v>37836</c:v>
                </c:pt>
                <c:pt idx="215">
                  <c:v>37837</c:v>
                </c:pt>
                <c:pt idx="216">
                  <c:v>37838</c:v>
                </c:pt>
                <c:pt idx="217">
                  <c:v>37839</c:v>
                </c:pt>
                <c:pt idx="218">
                  <c:v>37840</c:v>
                </c:pt>
                <c:pt idx="219">
                  <c:v>37841</c:v>
                </c:pt>
                <c:pt idx="220">
                  <c:v>37842</c:v>
                </c:pt>
                <c:pt idx="221">
                  <c:v>37843</c:v>
                </c:pt>
                <c:pt idx="222">
                  <c:v>37844</c:v>
                </c:pt>
                <c:pt idx="223">
                  <c:v>37845</c:v>
                </c:pt>
                <c:pt idx="224">
                  <c:v>37846</c:v>
                </c:pt>
                <c:pt idx="225">
                  <c:v>37847</c:v>
                </c:pt>
                <c:pt idx="226">
                  <c:v>37848</c:v>
                </c:pt>
                <c:pt idx="227">
                  <c:v>37849</c:v>
                </c:pt>
                <c:pt idx="228">
                  <c:v>37850</c:v>
                </c:pt>
                <c:pt idx="229">
                  <c:v>37851</c:v>
                </c:pt>
                <c:pt idx="230">
                  <c:v>37852</c:v>
                </c:pt>
                <c:pt idx="231">
                  <c:v>37853</c:v>
                </c:pt>
                <c:pt idx="232">
                  <c:v>37854</c:v>
                </c:pt>
                <c:pt idx="233">
                  <c:v>37855</c:v>
                </c:pt>
                <c:pt idx="234">
                  <c:v>37856</c:v>
                </c:pt>
                <c:pt idx="235">
                  <c:v>37857</c:v>
                </c:pt>
                <c:pt idx="236">
                  <c:v>37858</c:v>
                </c:pt>
                <c:pt idx="237">
                  <c:v>37859</c:v>
                </c:pt>
                <c:pt idx="238">
                  <c:v>37860</c:v>
                </c:pt>
                <c:pt idx="239">
                  <c:v>37861</c:v>
                </c:pt>
                <c:pt idx="240">
                  <c:v>37862</c:v>
                </c:pt>
                <c:pt idx="241">
                  <c:v>37863</c:v>
                </c:pt>
                <c:pt idx="242">
                  <c:v>37864</c:v>
                </c:pt>
                <c:pt idx="243">
                  <c:v>37865</c:v>
                </c:pt>
                <c:pt idx="244">
                  <c:v>37866</c:v>
                </c:pt>
                <c:pt idx="245">
                  <c:v>37867</c:v>
                </c:pt>
                <c:pt idx="246">
                  <c:v>37868</c:v>
                </c:pt>
                <c:pt idx="247">
                  <c:v>37869</c:v>
                </c:pt>
                <c:pt idx="248">
                  <c:v>37870</c:v>
                </c:pt>
                <c:pt idx="249">
                  <c:v>37871</c:v>
                </c:pt>
                <c:pt idx="250">
                  <c:v>37872</c:v>
                </c:pt>
                <c:pt idx="251">
                  <c:v>37873</c:v>
                </c:pt>
                <c:pt idx="252">
                  <c:v>37874</c:v>
                </c:pt>
                <c:pt idx="253">
                  <c:v>37875</c:v>
                </c:pt>
                <c:pt idx="254">
                  <c:v>37876</c:v>
                </c:pt>
                <c:pt idx="255">
                  <c:v>37877</c:v>
                </c:pt>
                <c:pt idx="256">
                  <c:v>37878</c:v>
                </c:pt>
                <c:pt idx="257">
                  <c:v>37879</c:v>
                </c:pt>
                <c:pt idx="258">
                  <c:v>37880</c:v>
                </c:pt>
                <c:pt idx="259">
                  <c:v>37881</c:v>
                </c:pt>
                <c:pt idx="260">
                  <c:v>37882</c:v>
                </c:pt>
                <c:pt idx="261">
                  <c:v>37883</c:v>
                </c:pt>
                <c:pt idx="262">
                  <c:v>37884</c:v>
                </c:pt>
                <c:pt idx="263">
                  <c:v>37885</c:v>
                </c:pt>
                <c:pt idx="264">
                  <c:v>37886</c:v>
                </c:pt>
                <c:pt idx="265">
                  <c:v>37887</c:v>
                </c:pt>
                <c:pt idx="266">
                  <c:v>37888</c:v>
                </c:pt>
                <c:pt idx="267">
                  <c:v>37889</c:v>
                </c:pt>
                <c:pt idx="268">
                  <c:v>37890</c:v>
                </c:pt>
                <c:pt idx="269">
                  <c:v>37891</c:v>
                </c:pt>
                <c:pt idx="270">
                  <c:v>37892</c:v>
                </c:pt>
                <c:pt idx="271">
                  <c:v>37893</c:v>
                </c:pt>
                <c:pt idx="272">
                  <c:v>37894</c:v>
                </c:pt>
                <c:pt idx="273">
                  <c:v>37895</c:v>
                </c:pt>
                <c:pt idx="274">
                  <c:v>37896</c:v>
                </c:pt>
                <c:pt idx="275">
                  <c:v>37897</c:v>
                </c:pt>
                <c:pt idx="276">
                  <c:v>37898</c:v>
                </c:pt>
                <c:pt idx="277">
                  <c:v>37899</c:v>
                </c:pt>
                <c:pt idx="278">
                  <c:v>37900</c:v>
                </c:pt>
                <c:pt idx="279">
                  <c:v>37901</c:v>
                </c:pt>
                <c:pt idx="280">
                  <c:v>37902</c:v>
                </c:pt>
                <c:pt idx="281">
                  <c:v>37903</c:v>
                </c:pt>
                <c:pt idx="282">
                  <c:v>37904</c:v>
                </c:pt>
                <c:pt idx="283">
                  <c:v>37905</c:v>
                </c:pt>
                <c:pt idx="284">
                  <c:v>37906</c:v>
                </c:pt>
                <c:pt idx="285">
                  <c:v>37907</c:v>
                </c:pt>
                <c:pt idx="286">
                  <c:v>37908</c:v>
                </c:pt>
                <c:pt idx="287">
                  <c:v>37909</c:v>
                </c:pt>
                <c:pt idx="288">
                  <c:v>37910</c:v>
                </c:pt>
                <c:pt idx="289">
                  <c:v>37911</c:v>
                </c:pt>
                <c:pt idx="290">
                  <c:v>37912</c:v>
                </c:pt>
                <c:pt idx="291">
                  <c:v>37913</c:v>
                </c:pt>
                <c:pt idx="292">
                  <c:v>37914</c:v>
                </c:pt>
                <c:pt idx="293">
                  <c:v>37915</c:v>
                </c:pt>
                <c:pt idx="294">
                  <c:v>37916</c:v>
                </c:pt>
                <c:pt idx="295">
                  <c:v>37917</c:v>
                </c:pt>
                <c:pt idx="296">
                  <c:v>37918</c:v>
                </c:pt>
                <c:pt idx="297">
                  <c:v>37919</c:v>
                </c:pt>
                <c:pt idx="298">
                  <c:v>37920</c:v>
                </c:pt>
                <c:pt idx="299">
                  <c:v>37921</c:v>
                </c:pt>
                <c:pt idx="300">
                  <c:v>37922</c:v>
                </c:pt>
                <c:pt idx="301">
                  <c:v>37923</c:v>
                </c:pt>
                <c:pt idx="302">
                  <c:v>37924</c:v>
                </c:pt>
                <c:pt idx="303">
                  <c:v>37925</c:v>
                </c:pt>
                <c:pt idx="304">
                  <c:v>37926</c:v>
                </c:pt>
                <c:pt idx="305">
                  <c:v>37927</c:v>
                </c:pt>
                <c:pt idx="306">
                  <c:v>37928</c:v>
                </c:pt>
                <c:pt idx="307">
                  <c:v>37929</c:v>
                </c:pt>
                <c:pt idx="308">
                  <c:v>37930</c:v>
                </c:pt>
                <c:pt idx="309">
                  <c:v>37931</c:v>
                </c:pt>
                <c:pt idx="310">
                  <c:v>37932</c:v>
                </c:pt>
                <c:pt idx="311">
                  <c:v>37933</c:v>
                </c:pt>
                <c:pt idx="312">
                  <c:v>37934</c:v>
                </c:pt>
                <c:pt idx="313">
                  <c:v>37935</c:v>
                </c:pt>
                <c:pt idx="314">
                  <c:v>37936</c:v>
                </c:pt>
                <c:pt idx="315">
                  <c:v>37937</c:v>
                </c:pt>
                <c:pt idx="316">
                  <c:v>37938</c:v>
                </c:pt>
                <c:pt idx="317">
                  <c:v>37939</c:v>
                </c:pt>
                <c:pt idx="318">
                  <c:v>37940</c:v>
                </c:pt>
                <c:pt idx="319">
                  <c:v>37941</c:v>
                </c:pt>
                <c:pt idx="320">
                  <c:v>37942</c:v>
                </c:pt>
                <c:pt idx="321">
                  <c:v>37943</c:v>
                </c:pt>
                <c:pt idx="322">
                  <c:v>37944</c:v>
                </c:pt>
                <c:pt idx="323">
                  <c:v>37945</c:v>
                </c:pt>
                <c:pt idx="324">
                  <c:v>37946</c:v>
                </c:pt>
                <c:pt idx="325">
                  <c:v>37947</c:v>
                </c:pt>
                <c:pt idx="326">
                  <c:v>37948</c:v>
                </c:pt>
                <c:pt idx="327">
                  <c:v>37949</c:v>
                </c:pt>
                <c:pt idx="328">
                  <c:v>37950</c:v>
                </c:pt>
                <c:pt idx="329">
                  <c:v>37951</c:v>
                </c:pt>
                <c:pt idx="330">
                  <c:v>37952</c:v>
                </c:pt>
                <c:pt idx="331">
                  <c:v>37953</c:v>
                </c:pt>
                <c:pt idx="332">
                  <c:v>37954</c:v>
                </c:pt>
                <c:pt idx="333">
                  <c:v>37955</c:v>
                </c:pt>
                <c:pt idx="334">
                  <c:v>37956</c:v>
                </c:pt>
                <c:pt idx="335">
                  <c:v>37957</c:v>
                </c:pt>
                <c:pt idx="336">
                  <c:v>37958</c:v>
                </c:pt>
                <c:pt idx="337">
                  <c:v>37959</c:v>
                </c:pt>
                <c:pt idx="338">
                  <c:v>37960</c:v>
                </c:pt>
                <c:pt idx="339">
                  <c:v>37961</c:v>
                </c:pt>
                <c:pt idx="340">
                  <c:v>37962</c:v>
                </c:pt>
                <c:pt idx="341">
                  <c:v>37963</c:v>
                </c:pt>
                <c:pt idx="342">
                  <c:v>37964</c:v>
                </c:pt>
                <c:pt idx="343">
                  <c:v>37965</c:v>
                </c:pt>
                <c:pt idx="344">
                  <c:v>37966</c:v>
                </c:pt>
                <c:pt idx="345">
                  <c:v>37967</c:v>
                </c:pt>
                <c:pt idx="346">
                  <c:v>37968</c:v>
                </c:pt>
                <c:pt idx="347">
                  <c:v>37969</c:v>
                </c:pt>
                <c:pt idx="348">
                  <c:v>37970</c:v>
                </c:pt>
                <c:pt idx="349">
                  <c:v>37971</c:v>
                </c:pt>
                <c:pt idx="350">
                  <c:v>37972</c:v>
                </c:pt>
                <c:pt idx="351">
                  <c:v>37973</c:v>
                </c:pt>
                <c:pt idx="352">
                  <c:v>37974</c:v>
                </c:pt>
                <c:pt idx="353">
                  <c:v>37975</c:v>
                </c:pt>
                <c:pt idx="354">
                  <c:v>37976</c:v>
                </c:pt>
                <c:pt idx="355">
                  <c:v>37977</c:v>
                </c:pt>
                <c:pt idx="356">
                  <c:v>37978</c:v>
                </c:pt>
                <c:pt idx="357">
                  <c:v>37979</c:v>
                </c:pt>
                <c:pt idx="358">
                  <c:v>37980</c:v>
                </c:pt>
                <c:pt idx="359">
                  <c:v>37981</c:v>
                </c:pt>
                <c:pt idx="360">
                  <c:v>37982</c:v>
                </c:pt>
                <c:pt idx="361">
                  <c:v>37983</c:v>
                </c:pt>
                <c:pt idx="362">
                  <c:v>37984</c:v>
                </c:pt>
                <c:pt idx="363">
                  <c:v>37985</c:v>
                </c:pt>
                <c:pt idx="364">
                  <c:v>37986</c:v>
                </c:pt>
                <c:pt idx="365">
                  <c:v>37987</c:v>
                </c:pt>
                <c:pt idx="366">
                  <c:v>37988</c:v>
                </c:pt>
                <c:pt idx="367">
                  <c:v>37989</c:v>
                </c:pt>
                <c:pt idx="368">
                  <c:v>37990</c:v>
                </c:pt>
                <c:pt idx="369">
                  <c:v>37991</c:v>
                </c:pt>
                <c:pt idx="370">
                  <c:v>37992</c:v>
                </c:pt>
                <c:pt idx="371">
                  <c:v>37993</c:v>
                </c:pt>
                <c:pt idx="372">
                  <c:v>37994</c:v>
                </c:pt>
                <c:pt idx="373">
                  <c:v>37996</c:v>
                </c:pt>
                <c:pt idx="374">
                  <c:v>37997</c:v>
                </c:pt>
                <c:pt idx="375">
                  <c:v>37998</c:v>
                </c:pt>
                <c:pt idx="376">
                  <c:v>37999</c:v>
                </c:pt>
                <c:pt idx="377">
                  <c:v>38000</c:v>
                </c:pt>
                <c:pt idx="378">
                  <c:v>38002</c:v>
                </c:pt>
                <c:pt idx="379">
                  <c:v>38003</c:v>
                </c:pt>
                <c:pt idx="380">
                  <c:v>38004</c:v>
                </c:pt>
                <c:pt idx="381">
                  <c:v>38005</c:v>
                </c:pt>
                <c:pt idx="382">
                  <c:v>38006</c:v>
                </c:pt>
                <c:pt idx="383">
                  <c:v>38007</c:v>
                </c:pt>
                <c:pt idx="384">
                  <c:v>38008</c:v>
                </c:pt>
                <c:pt idx="385">
                  <c:v>38010</c:v>
                </c:pt>
                <c:pt idx="386">
                  <c:v>38011</c:v>
                </c:pt>
                <c:pt idx="387">
                  <c:v>38012</c:v>
                </c:pt>
                <c:pt idx="388">
                  <c:v>38013</c:v>
                </c:pt>
                <c:pt idx="389">
                  <c:v>38014</c:v>
                </c:pt>
                <c:pt idx="390">
                  <c:v>38015</c:v>
                </c:pt>
                <c:pt idx="391">
                  <c:v>38016</c:v>
                </c:pt>
                <c:pt idx="392">
                  <c:v>38017</c:v>
                </c:pt>
                <c:pt idx="393">
                  <c:v>38018</c:v>
                </c:pt>
                <c:pt idx="394">
                  <c:v>38019</c:v>
                </c:pt>
                <c:pt idx="395">
                  <c:v>38020</c:v>
                </c:pt>
                <c:pt idx="396">
                  <c:v>38021</c:v>
                </c:pt>
                <c:pt idx="397">
                  <c:v>38022</c:v>
                </c:pt>
                <c:pt idx="398">
                  <c:v>38023</c:v>
                </c:pt>
                <c:pt idx="399">
                  <c:v>38024</c:v>
                </c:pt>
                <c:pt idx="400">
                  <c:v>38025</c:v>
                </c:pt>
                <c:pt idx="401">
                  <c:v>38026</c:v>
                </c:pt>
                <c:pt idx="402">
                  <c:v>38027</c:v>
                </c:pt>
                <c:pt idx="403">
                  <c:v>38028</c:v>
                </c:pt>
                <c:pt idx="404">
                  <c:v>38029</c:v>
                </c:pt>
                <c:pt idx="405">
                  <c:v>38030</c:v>
                </c:pt>
                <c:pt idx="406">
                  <c:v>38031</c:v>
                </c:pt>
                <c:pt idx="407">
                  <c:v>38032</c:v>
                </c:pt>
                <c:pt idx="408">
                  <c:v>38033</c:v>
                </c:pt>
                <c:pt idx="409">
                  <c:v>38034</c:v>
                </c:pt>
                <c:pt idx="410">
                  <c:v>38035</c:v>
                </c:pt>
                <c:pt idx="411">
                  <c:v>38036</c:v>
                </c:pt>
                <c:pt idx="412">
                  <c:v>38037</c:v>
                </c:pt>
                <c:pt idx="413">
                  <c:v>38038</c:v>
                </c:pt>
                <c:pt idx="414">
                  <c:v>38039</c:v>
                </c:pt>
                <c:pt idx="415">
                  <c:v>38040</c:v>
                </c:pt>
                <c:pt idx="416">
                  <c:v>38041</c:v>
                </c:pt>
                <c:pt idx="417">
                  <c:v>38042</c:v>
                </c:pt>
                <c:pt idx="418">
                  <c:v>38043</c:v>
                </c:pt>
                <c:pt idx="419">
                  <c:v>38044</c:v>
                </c:pt>
                <c:pt idx="420">
                  <c:v>38045</c:v>
                </c:pt>
                <c:pt idx="421">
                  <c:v>38046</c:v>
                </c:pt>
                <c:pt idx="422">
                  <c:v>38047</c:v>
                </c:pt>
                <c:pt idx="423">
                  <c:v>38048</c:v>
                </c:pt>
                <c:pt idx="424">
                  <c:v>38049</c:v>
                </c:pt>
                <c:pt idx="425">
                  <c:v>38050</c:v>
                </c:pt>
                <c:pt idx="426">
                  <c:v>38051</c:v>
                </c:pt>
                <c:pt idx="427">
                  <c:v>38052</c:v>
                </c:pt>
                <c:pt idx="428">
                  <c:v>38053</c:v>
                </c:pt>
                <c:pt idx="429">
                  <c:v>38054</c:v>
                </c:pt>
                <c:pt idx="430">
                  <c:v>38055</c:v>
                </c:pt>
                <c:pt idx="431">
                  <c:v>38056</c:v>
                </c:pt>
                <c:pt idx="432">
                  <c:v>38057</c:v>
                </c:pt>
                <c:pt idx="433">
                  <c:v>38058</c:v>
                </c:pt>
                <c:pt idx="434">
                  <c:v>38059</c:v>
                </c:pt>
                <c:pt idx="435">
                  <c:v>38060</c:v>
                </c:pt>
                <c:pt idx="436">
                  <c:v>38061</c:v>
                </c:pt>
                <c:pt idx="437">
                  <c:v>38062</c:v>
                </c:pt>
                <c:pt idx="438">
                  <c:v>38063</c:v>
                </c:pt>
                <c:pt idx="439">
                  <c:v>38064</c:v>
                </c:pt>
                <c:pt idx="440">
                  <c:v>38065</c:v>
                </c:pt>
                <c:pt idx="441">
                  <c:v>38066</c:v>
                </c:pt>
                <c:pt idx="442">
                  <c:v>38067</c:v>
                </c:pt>
                <c:pt idx="443">
                  <c:v>38068</c:v>
                </c:pt>
                <c:pt idx="444">
                  <c:v>38069</c:v>
                </c:pt>
                <c:pt idx="445">
                  <c:v>38070</c:v>
                </c:pt>
                <c:pt idx="446">
                  <c:v>38071</c:v>
                </c:pt>
                <c:pt idx="447">
                  <c:v>38072</c:v>
                </c:pt>
                <c:pt idx="448">
                  <c:v>38073</c:v>
                </c:pt>
                <c:pt idx="449">
                  <c:v>38074</c:v>
                </c:pt>
                <c:pt idx="450">
                  <c:v>38075</c:v>
                </c:pt>
                <c:pt idx="451">
                  <c:v>38076</c:v>
                </c:pt>
                <c:pt idx="452">
                  <c:v>38077</c:v>
                </c:pt>
                <c:pt idx="453">
                  <c:v>38078</c:v>
                </c:pt>
                <c:pt idx="454">
                  <c:v>38079</c:v>
                </c:pt>
                <c:pt idx="455">
                  <c:v>38080</c:v>
                </c:pt>
                <c:pt idx="456">
                  <c:v>38081</c:v>
                </c:pt>
                <c:pt idx="457">
                  <c:v>38082</c:v>
                </c:pt>
                <c:pt idx="458">
                  <c:v>38083</c:v>
                </c:pt>
                <c:pt idx="459">
                  <c:v>38084</c:v>
                </c:pt>
                <c:pt idx="460">
                  <c:v>38085</c:v>
                </c:pt>
                <c:pt idx="461">
                  <c:v>38086</c:v>
                </c:pt>
                <c:pt idx="462">
                  <c:v>38087</c:v>
                </c:pt>
                <c:pt idx="463">
                  <c:v>38088</c:v>
                </c:pt>
                <c:pt idx="464">
                  <c:v>38089</c:v>
                </c:pt>
                <c:pt idx="465">
                  <c:v>38090</c:v>
                </c:pt>
                <c:pt idx="466">
                  <c:v>38091</c:v>
                </c:pt>
                <c:pt idx="467">
                  <c:v>38092</c:v>
                </c:pt>
                <c:pt idx="468">
                  <c:v>38093</c:v>
                </c:pt>
                <c:pt idx="469">
                  <c:v>38094</c:v>
                </c:pt>
                <c:pt idx="470">
                  <c:v>38095</c:v>
                </c:pt>
                <c:pt idx="471">
                  <c:v>38096</c:v>
                </c:pt>
                <c:pt idx="472">
                  <c:v>38097</c:v>
                </c:pt>
                <c:pt idx="473">
                  <c:v>38098</c:v>
                </c:pt>
                <c:pt idx="474">
                  <c:v>38099</c:v>
                </c:pt>
                <c:pt idx="475">
                  <c:v>38100</c:v>
                </c:pt>
                <c:pt idx="476">
                  <c:v>38101</c:v>
                </c:pt>
                <c:pt idx="477">
                  <c:v>38102</c:v>
                </c:pt>
                <c:pt idx="478">
                  <c:v>38103</c:v>
                </c:pt>
                <c:pt idx="479">
                  <c:v>38104</c:v>
                </c:pt>
                <c:pt idx="480">
                  <c:v>38105</c:v>
                </c:pt>
                <c:pt idx="481">
                  <c:v>38106</c:v>
                </c:pt>
                <c:pt idx="482">
                  <c:v>38107</c:v>
                </c:pt>
                <c:pt idx="483">
                  <c:v>38108</c:v>
                </c:pt>
                <c:pt idx="484">
                  <c:v>38109</c:v>
                </c:pt>
                <c:pt idx="485">
                  <c:v>38110</c:v>
                </c:pt>
                <c:pt idx="486">
                  <c:v>38111</c:v>
                </c:pt>
                <c:pt idx="487">
                  <c:v>38112</c:v>
                </c:pt>
                <c:pt idx="488">
                  <c:v>38113</c:v>
                </c:pt>
                <c:pt idx="489">
                  <c:v>38114</c:v>
                </c:pt>
                <c:pt idx="490">
                  <c:v>38115</c:v>
                </c:pt>
                <c:pt idx="491">
                  <c:v>38116</c:v>
                </c:pt>
                <c:pt idx="492">
                  <c:v>38117</c:v>
                </c:pt>
                <c:pt idx="493">
                  <c:v>38118</c:v>
                </c:pt>
                <c:pt idx="494">
                  <c:v>38119</c:v>
                </c:pt>
                <c:pt idx="495">
                  <c:v>38120</c:v>
                </c:pt>
                <c:pt idx="496">
                  <c:v>38121</c:v>
                </c:pt>
                <c:pt idx="497">
                  <c:v>38122</c:v>
                </c:pt>
                <c:pt idx="498">
                  <c:v>38123</c:v>
                </c:pt>
                <c:pt idx="499">
                  <c:v>38124</c:v>
                </c:pt>
                <c:pt idx="500">
                  <c:v>38125</c:v>
                </c:pt>
                <c:pt idx="501">
                  <c:v>38126</c:v>
                </c:pt>
                <c:pt idx="502">
                  <c:v>38127</c:v>
                </c:pt>
                <c:pt idx="503">
                  <c:v>38128</c:v>
                </c:pt>
                <c:pt idx="504">
                  <c:v>38129</c:v>
                </c:pt>
                <c:pt idx="505">
                  <c:v>38130</c:v>
                </c:pt>
                <c:pt idx="506">
                  <c:v>38131</c:v>
                </c:pt>
                <c:pt idx="507">
                  <c:v>38132</c:v>
                </c:pt>
                <c:pt idx="508">
                  <c:v>38133</c:v>
                </c:pt>
                <c:pt idx="509">
                  <c:v>38134</c:v>
                </c:pt>
                <c:pt idx="510">
                  <c:v>38135</c:v>
                </c:pt>
                <c:pt idx="511">
                  <c:v>38136</c:v>
                </c:pt>
                <c:pt idx="512">
                  <c:v>38137</c:v>
                </c:pt>
                <c:pt idx="513">
                  <c:v>38138</c:v>
                </c:pt>
                <c:pt idx="514">
                  <c:v>38139</c:v>
                </c:pt>
                <c:pt idx="515">
                  <c:v>38140</c:v>
                </c:pt>
                <c:pt idx="516">
                  <c:v>38141</c:v>
                </c:pt>
                <c:pt idx="517">
                  <c:v>38142</c:v>
                </c:pt>
                <c:pt idx="518">
                  <c:v>38143</c:v>
                </c:pt>
                <c:pt idx="519">
                  <c:v>38144</c:v>
                </c:pt>
                <c:pt idx="520">
                  <c:v>38145</c:v>
                </c:pt>
                <c:pt idx="521">
                  <c:v>38146</c:v>
                </c:pt>
                <c:pt idx="522">
                  <c:v>38147</c:v>
                </c:pt>
                <c:pt idx="523">
                  <c:v>38148</c:v>
                </c:pt>
                <c:pt idx="524">
                  <c:v>38149</c:v>
                </c:pt>
                <c:pt idx="525">
                  <c:v>38150</c:v>
                </c:pt>
                <c:pt idx="526">
                  <c:v>38151</c:v>
                </c:pt>
                <c:pt idx="527">
                  <c:v>38152</c:v>
                </c:pt>
                <c:pt idx="528">
                  <c:v>38153</c:v>
                </c:pt>
                <c:pt idx="529">
                  <c:v>38154</c:v>
                </c:pt>
                <c:pt idx="530">
                  <c:v>38155</c:v>
                </c:pt>
                <c:pt idx="531">
                  <c:v>38156</c:v>
                </c:pt>
                <c:pt idx="532">
                  <c:v>38157</c:v>
                </c:pt>
                <c:pt idx="533">
                  <c:v>38158</c:v>
                </c:pt>
                <c:pt idx="534">
                  <c:v>38159</c:v>
                </c:pt>
                <c:pt idx="535">
                  <c:v>38160</c:v>
                </c:pt>
                <c:pt idx="536">
                  <c:v>38161</c:v>
                </c:pt>
                <c:pt idx="537">
                  <c:v>38162</c:v>
                </c:pt>
                <c:pt idx="538">
                  <c:v>38163</c:v>
                </c:pt>
                <c:pt idx="539">
                  <c:v>38164</c:v>
                </c:pt>
                <c:pt idx="540">
                  <c:v>38165</c:v>
                </c:pt>
                <c:pt idx="541">
                  <c:v>38166</c:v>
                </c:pt>
                <c:pt idx="542">
                  <c:v>38167</c:v>
                </c:pt>
                <c:pt idx="543">
                  <c:v>38168</c:v>
                </c:pt>
                <c:pt idx="544">
                  <c:v>38169</c:v>
                </c:pt>
                <c:pt idx="545">
                  <c:v>38170</c:v>
                </c:pt>
                <c:pt idx="546">
                  <c:v>38171</c:v>
                </c:pt>
                <c:pt idx="547">
                  <c:v>38172</c:v>
                </c:pt>
                <c:pt idx="548">
                  <c:v>38173</c:v>
                </c:pt>
                <c:pt idx="549">
                  <c:v>38174</c:v>
                </c:pt>
                <c:pt idx="550">
                  <c:v>38175</c:v>
                </c:pt>
                <c:pt idx="551">
                  <c:v>38176</c:v>
                </c:pt>
                <c:pt idx="552">
                  <c:v>38177</c:v>
                </c:pt>
                <c:pt idx="553">
                  <c:v>38178</c:v>
                </c:pt>
                <c:pt idx="554">
                  <c:v>38179</c:v>
                </c:pt>
                <c:pt idx="555">
                  <c:v>38180</c:v>
                </c:pt>
                <c:pt idx="556">
                  <c:v>38181</c:v>
                </c:pt>
                <c:pt idx="557">
                  <c:v>38182</c:v>
                </c:pt>
                <c:pt idx="558">
                  <c:v>38183</c:v>
                </c:pt>
                <c:pt idx="559">
                  <c:v>38184</c:v>
                </c:pt>
                <c:pt idx="560">
                  <c:v>38185</c:v>
                </c:pt>
                <c:pt idx="561">
                  <c:v>38186</c:v>
                </c:pt>
                <c:pt idx="562">
                  <c:v>38187</c:v>
                </c:pt>
                <c:pt idx="563">
                  <c:v>38188</c:v>
                </c:pt>
                <c:pt idx="564">
                  <c:v>38189</c:v>
                </c:pt>
                <c:pt idx="565">
                  <c:v>38190</c:v>
                </c:pt>
                <c:pt idx="566">
                  <c:v>38191</c:v>
                </c:pt>
                <c:pt idx="567">
                  <c:v>38192</c:v>
                </c:pt>
                <c:pt idx="568">
                  <c:v>38193</c:v>
                </c:pt>
                <c:pt idx="569">
                  <c:v>38194</c:v>
                </c:pt>
                <c:pt idx="570">
                  <c:v>38195</c:v>
                </c:pt>
                <c:pt idx="571">
                  <c:v>38196</c:v>
                </c:pt>
                <c:pt idx="572">
                  <c:v>38197</c:v>
                </c:pt>
                <c:pt idx="573">
                  <c:v>38198</c:v>
                </c:pt>
                <c:pt idx="574">
                  <c:v>38199</c:v>
                </c:pt>
                <c:pt idx="575">
                  <c:v>38200</c:v>
                </c:pt>
                <c:pt idx="576">
                  <c:v>38201</c:v>
                </c:pt>
                <c:pt idx="577">
                  <c:v>38202</c:v>
                </c:pt>
                <c:pt idx="578">
                  <c:v>38203</c:v>
                </c:pt>
                <c:pt idx="579">
                  <c:v>38204</c:v>
                </c:pt>
                <c:pt idx="580">
                  <c:v>38205</c:v>
                </c:pt>
                <c:pt idx="581">
                  <c:v>38206</c:v>
                </c:pt>
                <c:pt idx="582">
                  <c:v>38207</c:v>
                </c:pt>
                <c:pt idx="583">
                  <c:v>38208</c:v>
                </c:pt>
                <c:pt idx="584">
                  <c:v>38209</c:v>
                </c:pt>
                <c:pt idx="585">
                  <c:v>38210</c:v>
                </c:pt>
                <c:pt idx="586">
                  <c:v>38211</c:v>
                </c:pt>
                <c:pt idx="587">
                  <c:v>38212</c:v>
                </c:pt>
                <c:pt idx="588">
                  <c:v>38213</c:v>
                </c:pt>
                <c:pt idx="589">
                  <c:v>38214</c:v>
                </c:pt>
                <c:pt idx="590">
                  <c:v>38215</c:v>
                </c:pt>
                <c:pt idx="591">
                  <c:v>38216</c:v>
                </c:pt>
                <c:pt idx="592">
                  <c:v>38217</c:v>
                </c:pt>
                <c:pt idx="593">
                  <c:v>38218</c:v>
                </c:pt>
                <c:pt idx="594">
                  <c:v>38219</c:v>
                </c:pt>
                <c:pt idx="595">
                  <c:v>38220</c:v>
                </c:pt>
                <c:pt idx="596">
                  <c:v>38221</c:v>
                </c:pt>
                <c:pt idx="597">
                  <c:v>38222</c:v>
                </c:pt>
                <c:pt idx="598">
                  <c:v>38223</c:v>
                </c:pt>
                <c:pt idx="599">
                  <c:v>38224</c:v>
                </c:pt>
                <c:pt idx="600">
                  <c:v>38225</c:v>
                </c:pt>
                <c:pt idx="601">
                  <c:v>38226</c:v>
                </c:pt>
                <c:pt idx="602">
                  <c:v>38227</c:v>
                </c:pt>
                <c:pt idx="603">
                  <c:v>38228</c:v>
                </c:pt>
                <c:pt idx="604">
                  <c:v>38229</c:v>
                </c:pt>
                <c:pt idx="605">
                  <c:v>38230</c:v>
                </c:pt>
                <c:pt idx="606">
                  <c:v>38231</c:v>
                </c:pt>
                <c:pt idx="607">
                  <c:v>38232</c:v>
                </c:pt>
                <c:pt idx="608">
                  <c:v>38233</c:v>
                </c:pt>
                <c:pt idx="609">
                  <c:v>38234</c:v>
                </c:pt>
                <c:pt idx="610">
                  <c:v>38235</c:v>
                </c:pt>
                <c:pt idx="611">
                  <c:v>38236</c:v>
                </c:pt>
                <c:pt idx="612">
                  <c:v>38237</c:v>
                </c:pt>
                <c:pt idx="613">
                  <c:v>38238</c:v>
                </c:pt>
                <c:pt idx="614">
                  <c:v>38239</c:v>
                </c:pt>
                <c:pt idx="615">
                  <c:v>38240</c:v>
                </c:pt>
                <c:pt idx="616">
                  <c:v>38241</c:v>
                </c:pt>
                <c:pt idx="617">
                  <c:v>38242</c:v>
                </c:pt>
                <c:pt idx="618">
                  <c:v>38243</c:v>
                </c:pt>
                <c:pt idx="619">
                  <c:v>38244</c:v>
                </c:pt>
                <c:pt idx="620">
                  <c:v>38245</c:v>
                </c:pt>
                <c:pt idx="621">
                  <c:v>38246</c:v>
                </c:pt>
                <c:pt idx="622">
                  <c:v>38247</c:v>
                </c:pt>
                <c:pt idx="623">
                  <c:v>38248</c:v>
                </c:pt>
                <c:pt idx="624">
                  <c:v>38249</c:v>
                </c:pt>
                <c:pt idx="625">
                  <c:v>38250</c:v>
                </c:pt>
                <c:pt idx="626">
                  <c:v>38251</c:v>
                </c:pt>
                <c:pt idx="627">
                  <c:v>38252</c:v>
                </c:pt>
                <c:pt idx="628">
                  <c:v>38253</c:v>
                </c:pt>
                <c:pt idx="629">
                  <c:v>38254</c:v>
                </c:pt>
                <c:pt idx="630">
                  <c:v>38255</c:v>
                </c:pt>
                <c:pt idx="631">
                  <c:v>38256</c:v>
                </c:pt>
                <c:pt idx="632">
                  <c:v>38257</c:v>
                </c:pt>
                <c:pt idx="633">
                  <c:v>38258</c:v>
                </c:pt>
                <c:pt idx="634">
                  <c:v>38259</c:v>
                </c:pt>
                <c:pt idx="635">
                  <c:v>38260</c:v>
                </c:pt>
                <c:pt idx="636">
                  <c:v>38261</c:v>
                </c:pt>
                <c:pt idx="637">
                  <c:v>38262</c:v>
                </c:pt>
                <c:pt idx="638">
                  <c:v>38263</c:v>
                </c:pt>
                <c:pt idx="639">
                  <c:v>38264</c:v>
                </c:pt>
                <c:pt idx="640">
                  <c:v>38265</c:v>
                </c:pt>
                <c:pt idx="641">
                  <c:v>38266</c:v>
                </c:pt>
                <c:pt idx="642">
                  <c:v>38267</c:v>
                </c:pt>
                <c:pt idx="643">
                  <c:v>38268</c:v>
                </c:pt>
                <c:pt idx="644">
                  <c:v>38269</c:v>
                </c:pt>
                <c:pt idx="645">
                  <c:v>38270</c:v>
                </c:pt>
                <c:pt idx="646">
                  <c:v>38271</c:v>
                </c:pt>
                <c:pt idx="647">
                  <c:v>38272</c:v>
                </c:pt>
                <c:pt idx="648">
                  <c:v>38273</c:v>
                </c:pt>
                <c:pt idx="649">
                  <c:v>38274</c:v>
                </c:pt>
                <c:pt idx="650">
                  <c:v>38275</c:v>
                </c:pt>
                <c:pt idx="651">
                  <c:v>38276</c:v>
                </c:pt>
                <c:pt idx="652">
                  <c:v>38277</c:v>
                </c:pt>
                <c:pt idx="653">
                  <c:v>38278</c:v>
                </c:pt>
                <c:pt idx="654">
                  <c:v>38279</c:v>
                </c:pt>
                <c:pt idx="655">
                  <c:v>38280</c:v>
                </c:pt>
                <c:pt idx="656">
                  <c:v>38281</c:v>
                </c:pt>
                <c:pt idx="657">
                  <c:v>38282</c:v>
                </c:pt>
                <c:pt idx="658">
                  <c:v>38283</c:v>
                </c:pt>
                <c:pt idx="659">
                  <c:v>38284</c:v>
                </c:pt>
                <c:pt idx="660">
                  <c:v>38285</c:v>
                </c:pt>
                <c:pt idx="661">
                  <c:v>38286</c:v>
                </c:pt>
                <c:pt idx="662">
                  <c:v>38287</c:v>
                </c:pt>
                <c:pt idx="663">
                  <c:v>38288</c:v>
                </c:pt>
                <c:pt idx="664">
                  <c:v>38289</c:v>
                </c:pt>
                <c:pt idx="665">
                  <c:v>38290</c:v>
                </c:pt>
                <c:pt idx="666">
                  <c:v>38291</c:v>
                </c:pt>
                <c:pt idx="667">
                  <c:v>38292</c:v>
                </c:pt>
                <c:pt idx="668">
                  <c:v>38293</c:v>
                </c:pt>
                <c:pt idx="669">
                  <c:v>38294</c:v>
                </c:pt>
                <c:pt idx="670">
                  <c:v>38295</c:v>
                </c:pt>
                <c:pt idx="671">
                  <c:v>38296</c:v>
                </c:pt>
                <c:pt idx="672">
                  <c:v>38297</c:v>
                </c:pt>
                <c:pt idx="673">
                  <c:v>38298</c:v>
                </c:pt>
                <c:pt idx="674">
                  <c:v>38299</c:v>
                </c:pt>
                <c:pt idx="675">
                  <c:v>38300</c:v>
                </c:pt>
                <c:pt idx="676">
                  <c:v>38301</c:v>
                </c:pt>
                <c:pt idx="677">
                  <c:v>38302</c:v>
                </c:pt>
                <c:pt idx="678">
                  <c:v>38303</c:v>
                </c:pt>
                <c:pt idx="679">
                  <c:v>38304</c:v>
                </c:pt>
                <c:pt idx="680">
                  <c:v>38305</c:v>
                </c:pt>
                <c:pt idx="681">
                  <c:v>38306</c:v>
                </c:pt>
                <c:pt idx="682">
                  <c:v>38307</c:v>
                </c:pt>
                <c:pt idx="683">
                  <c:v>38308</c:v>
                </c:pt>
                <c:pt idx="684">
                  <c:v>38309</c:v>
                </c:pt>
                <c:pt idx="685">
                  <c:v>38310</c:v>
                </c:pt>
                <c:pt idx="686">
                  <c:v>38311</c:v>
                </c:pt>
                <c:pt idx="687">
                  <c:v>38312</c:v>
                </c:pt>
                <c:pt idx="688">
                  <c:v>38313</c:v>
                </c:pt>
                <c:pt idx="689">
                  <c:v>38314</c:v>
                </c:pt>
                <c:pt idx="690">
                  <c:v>38315</c:v>
                </c:pt>
                <c:pt idx="691">
                  <c:v>38316</c:v>
                </c:pt>
                <c:pt idx="692">
                  <c:v>38317</c:v>
                </c:pt>
                <c:pt idx="693">
                  <c:v>38318</c:v>
                </c:pt>
                <c:pt idx="694">
                  <c:v>38319</c:v>
                </c:pt>
                <c:pt idx="695">
                  <c:v>38320</c:v>
                </c:pt>
                <c:pt idx="696">
                  <c:v>38321</c:v>
                </c:pt>
                <c:pt idx="697">
                  <c:v>38322</c:v>
                </c:pt>
                <c:pt idx="698">
                  <c:v>38323</c:v>
                </c:pt>
                <c:pt idx="699">
                  <c:v>38324</c:v>
                </c:pt>
                <c:pt idx="700">
                  <c:v>38325</c:v>
                </c:pt>
                <c:pt idx="701">
                  <c:v>38326</c:v>
                </c:pt>
                <c:pt idx="702">
                  <c:v>38327</c:v>
                </c:pt>
                <c:pt idx="703">
                  <c:v>38328</c:v>
                </c:pt>
                <c:pt idx="704">
                  <c:v>38329</c:v>
                </c:pt>
                <c:pt idx="705">
                  <c:v>38330</c:v>
                </c:pt>
                <c:pt idx="706">
                  <c:v>38331</c:v>
                </c:pt>
                <c:pt idx="707">
                  <c:v>38332</c:v>
                </c:pt>
                <c:pt idx="708">
                  <c:v>38333</c:v>
                </c:pt>
                <c:pt idx="709">
                  <c:v>38334</c:v>
                </c:pt>
                <c:pt idx="710">
                  <c:v>38335</c:v>
                </c:pt>
                <c:pt idx="711">
                  <c:v>38336</c:v>
                </c:pt>
                <c:pt idx="712">
                  <c:v>38337</c:v>
                </c:pt>
                <c:pt idx="713">
                  <c:v>38338</c:v>
                </c:pt>
                <c:pt idx="714">
                  <c:v>38339</c:v>
                </c:pt>
                <c:pt idx="715">
                  <c:v>38340</c:v>
                </c:pt>
                <c:pt idx="716">
                  <c:v>38341</c:v>
                </c:pt>
                <c:pt idx="717">
                  <c:v>38342</c:v>
                </c:pt>
                <c:pt idx="718">
                  <c:v>38343</c:v>
                </c:pt>
                <c:pt idx="719">
                  <c:v>38344</c:v>
                </c:pt>
                <c:pt idx="720">
                  <c:v>38345</c:v>
                </c:pt>
                <c:pt idx="721">
                  <c:v>38346</c:v>
                </c:pt>
                <c:pt idx="722">
                  <c:v>38347</c:v>
                </c:pt>
                <c:pt idx="723">
                  <c:v>38348</c:v>
                </c:pt>
                <c:pt idx="724">
                  <c:v>38349</c:v>
                </c:pt>
                <c:pt idx="725">
                  <c:v>38350</c:v>
                </c:pt>
                <c:pt idx="726">
                  <c:v>38351</c:v>
                </c:pt>
                <c:pt idx="727">
                  <c:v>38352</c:v>
                </c:pt>
                <c:pt idx="728">
                  <c:v>38353</c:v>
                </c:pt>
                <c:pt idx="729">
                  <c:v>38354</c:v>
                </c:pt>
                <c:pt idx="730">
                  <c:v>38355</c:v>
                </c:pt>
                <c:pt idx="731">
                  <c:v>38356</c:v>
                </c:pt>
                <c:pt idx="732">
                  <c:v>38357</c:v>
                </c:pt>
                <c:pt idx="733">
                  <c:v>38358</c:v>
                </c:pt>
                <c:pt idx="734">
                  <c:v>38359</c:v>
                </c:pt>
                <c:pt idx="735">
                  <c:v>38360</c:v>
                </c:pt>
                <c:pt idx="736">
                  <c:v>38361</c:v>
                </c:pt>
                <c:pt idx="737">
                  <c:v>38362</c:v>
                </c:pt>
                <c:pt idx="738">
                  <c:v>38363</c:v>
                </c:pt>
                <c:pt idx="739">
                  <c:v>38364</c:v>
                </c:pt>
                <c:pt idx="740">
                  <c:v>38365</c:v>
                </c:pt>
                <c:pt idx="741">
                  <c:v>38366</c:v>
                </c:pt>
                <c:pt idx="742">
                  <c:v>38367</c:v>
                </c:pt>
                <c:pt idx="743">
                  <c:v>38368</c:v>
                </c:pt>
                <c:pt idx="744">
                  <c:v>38369</c:v>
                </c:pt>
                <c:pt idx="745">
                  <c:v>38370</c:v>
                </c:pt>
                <c:pt idx="746">
                  <c:v>38371</c:v>
                </c:pt>
                <c:pt idx="747">
                  <c:v>38372</c:v>
                </c:pt>
                <c:pt idx="748">
                  <c:v>38373</c:v>
                </c:pt>
                <c:pt idx="749">
                  <c:v>38374</c:v>
                </c:pt>
                <c:pt idx="750">
                  <c:v>38375</c:v>
                </c:pt>
                <c:pt idx="751">
                  <c:v>38376</c:v>
                </c:pt>
                <c:pt idx="752">
                  <c:v>38377</c:v>
                </c:pt>
                <c:pt idx="753">
                  <c:v>38378</c:v>
                </c:pt>
                <c:pt idx="754">
                  <c:v>38379</c:v>
                </c:pt>
                <c:pt idx="755">
                  <c:v>38380</c:v>
                </c:pt>
                <c:pt idx="756">
                  <c:v>38381</c:v>
                </c:pt>
                <c:pt idx="757">
                  <c:v>38382</c:v>
                </c:pt>
                <c:pt idx="758">
                  <c:v>38383</c:v>
                </c:pt>
                <c:pt idx="759">
                  <c:v>38384</c:v>
                </c:pt>
                <c:pt idx="760">
                  <c:v>38385</c:v>
                </c:pt>
                <c:pt idx="761">
                  <c:v>38386</c:v>
                </c:pt>
                <c:pt idx="762">
                  <c:v>38387</c:v>
                </c:pt>
                <c:pt idx="763">
                  <c:v>38388</c:v>
                </c:pt>
                <c:pt idx="764">
                  <c:v>38389</c:v>
                </c:pt>
                <c:pt idx="765">
                  <c:v>38390</c:v>
                </c:pt>
                <c:pt idx="766">
                  <c:v>38391</c:v>
                </c:pt>
                <c:pt idx="767">
                  <c:v>38392</c:v>
                </c:pt>
                <c:pt idx="768">
                  <c:v>38393</c:v>
                </c:pt>
                <c:pt idx="769">
                  <c:v>38394</c:v>
                </c:pt>
                <c:pt idx="770">
                  <c:v>38395</c:v>
                </c:pt>
                <c:pt idx="771">
                  <c:v>38396</c:v>
                </c:pt>
                <c:pt idx="772">
                  <c:v>38397</c:v>
                </c:pt>
                <c:pt idx="773">
                  <c:v>38398</c:v>
                </c:pt>
                <c:pt idx="774">
                  <c:v>38399</c:v>
                </c:pt>
                <c:pt idx="775">
                  <c:v>38400</c:v>
                </c:pt>
                <c:pt idx="776">
                  <c:v>38401</c:v>
                </c:pt>
                <c:pt idx="777">
                  <c:v>38402</c:v>
                </c:pt>
                <c:pt idx="778">
                  <c:v>38403</c:v>
                </c:pt>
                <c:pt idx="779">
                  <c:v>38404</c:v>
                </c:pt>
                <c:pt idx="780">
                  <c:v>38405</c:v>
                </c:pt>
                <c:pt idx="781">
                  <c:v>38406</c:v>
                </c:pt>
                <c:pt idx="782">
                  <c:v>38407</c:v>
                </c:pt>
                <c:pt idx="783">
                  <c:v>38408</c:v>
                </c:pt>
                <c:pt idx="784">
                  <c:v>38409</c:v>
                </c:pt>
                <c:pt idx="785">
                  <c:v>38410</c:v>
                </c:pt>
                <c:pt idx="786">
                  <c:v>38411</c:v>
                </c:pt>
                <c:pt idx="787">
                  <c:v>38412</c:v>
                </c:pt>
                <c:pt idx="788">
                  <c:v>38413</c:v>
                </c:pt>
                <c:pt idx="789">
                  <c:v>38414</c:v>
                </c:pt>
                <c:pt idx="790">
                  <c:v>38415</c:v>
                </c:pt>
                <c:pt idx="791">
                  <c:v>38416</c:v>
                </c:pt>
                <c:pt idx="792">
                  <c:v>38417</c:v>
                </c:pt>
                <c:pt idx="793">
                  <c:v>38418</c:v>
                </c:pt>
                <c:pt idx="794">
                  <c:v>38419</c:v>
                </c:pt>
                <c:pt idx="795">
                  <c:v>38420</c:v>
                </c:pt>
                <c:pt idx="796">
                  <c:v>38421</c:v>
                </c:pt>
                <c:pt idx="797">
                  <c:v>38422</c:v>
                </c:pt>
                <c:pt idx="798">
                  <c:v>38423</c:v>
                </c:pt>
                <c:pt idx="799">
                  <c:v>38424</c:v>
                </c:pt>
                <c:pt idx="800">
                  <c:v>38425</c:v>
                </c:pt>
                <c:pt idx="801">
                  <c:v>38426</c:v>
                </c:pt>
                <c:pt idx="802">
                  <c:v>38427</c:v>
                </c:pt>
                <c:pt idx="803">
                  <c:v>38428</c:v>
                </c:pt>
                <c:pt idx="804">
                  <c:v>38429</c:v>
                </c:pt>
                <c:pt idx="805">
                  <c:v>38430</c:v>
                </c:pt>
                <c:pt idx="806">
                  <c:v>38431</c:v>
                </c:pt>
                <c:pt idx="807">
                  <c:v>38432</c:v>
                </c:pt>
                <c:pt idx="808">
                  <c:v>38433</c:v>
                </c:pt>
                <c:pt idx="809">
                  <c:v>38434</c:v>
                </c:pt>
                <c:pt idx="810">
                  <c:v>38435</c:v>
                </c:pt>
                <c:pt idx="811">
                  <c:v>38436</c:v>
                </c:pt>
                <c:pt idx="812">
                  <c:v>38437</c:v>
                </c:pt>
                <c:pt idx="813">
                  <c:v>38438</c:v>
                </c:pt>
                <c:pt idx="814">
                  <c:v>38439</c:v>
                </c:pt>
                <c:pt idx="815">
                  <c:v>38440</c:v>
                </c:pt>
                <c:pt idx="816">
                  <c:v>38441</c:v>
                </c:pt>
                <c:pt idx="817">
                  <c:v>38442</c:v>
                </c:pt>
                <c:pt idx="818">
                  <c:v>38443</c:v>
                </c:pt>
                <c:pt idx="819">
                  <c:v>38444</c:v>
                </c:pt>
                <c:pt idx="820">
                  <c:v>38445</c:v>
                </c:pt>
                <c:pt idx="821">
                  <c:v>38446</c:v>
                </c:pt>
                <c:pt idx="822">
                  <c:v>38447</c:v>
                </c:pt>
                <c:pt idx="823">
                  <c:v>38448</c:v>
                </c:pt>
                <c:pt idx="824">
                  <c:v>38449</c:v>
                </c:pt>
                <c:pt idx="825">
                  <c:v>38450</c:v>
                </c:pt>
                <c:pt idx="826">
                  <c:v>38451</c:v>
                </c:pt>
                <c:pt idx="827">
                  <c:v>38452</c:v>
                </c:pt>
                <c:pt idx="828">
                  <c:v>38453</c:v>
                </c:pt>
                <c:pt idx="829">
                  <c:v>38454</c:v>
                </c:pt>
                <c:pt idx="830">
                  <c:v>38455</c:v>
                </c:pt>
                <c:pt idx="831">
                  <c:v>38456</c:v>
                </c:pt>
                <c:pt idx="832">
                  <c:v>38457</c:v>
                </c:pt>
                <c:pt idx="833">
                  <c:v>38458</c:v>
                </c:pt>
                <c:pt idx="834">
                  <c:v>38459</c:v>
                </c:pt>
                <c:pt idx="835">
                  <c:v>38460</c:v>
                </c:pt>
                <c:pt idx="836">
                  <c:v>38461</c:v>
                </c:pt>
                <c:pt idx="837">
                  <c:v>38462</c:v>
                </c:pt>
                <c:pt idx="838">
                  <c:v>38463</c:v>
                </c:pt>
                <c:pt idx="839">
                  <c:v>38464</c:v>
                </c:pt>
                <c:pt idx="840">
                  <c:v>38465</c:v>
                </c:pt>
                <c:pt idx="841">
                  <c:v>38466</c:v>
                </c:pt>
                <c:pt idx="842">
                  <c:v>38467</c:v>
                </c:pt>
                <c:pt idx="843">
                  <c:v>38468</c:v>
                </c:pt>
                <c:pt idx="844">
                  <c:v>38469</c:v>
                </c:pt>
                <c:pt idx="845">
                  <c:v>38470</c:v>
                </c:pt>
                <c:pt idx="846">
                  <c:v>38471</c:v>
                </c:pt>
                <c:pt idx="847">
                  <c:v>38472</c:v>
                </c:pt>
                <c:pt idx="848">
                  <c:v>38473</c:v>
                </c:pt>
                <c:pt idx="849">
                  <c:v>38474</c:v>
                </c:pt>
                <c:pt idx="850">
                  <c:v>38475</c:v>
                </c:pt>
                <c:pt idx="851">
                  <c:v>38476</c:v>
                </c:pt>
                <c:pt idx="852">
                  <c:v>38477</c:v>
                </c:pt>
                <c:pt idx="853">
                  <c:v>38478</c:v>
                </c:pt>
                <c:pt idx="854">
                  <c:v>38479</c:v>
                </c:pt>
                <c:pt idx="855">
                  <c:v>38480</c:v>
                </c:pt>
                <c:pt idx="856">
                  <c:v>38481</c:v>
                </c:pt>
                <c:pt idx="857">
                  <c:v>38482</c:v>
                </c:pt>
                <c:pt idx="858">
                  <c:v>38483</c:v>
                </c:pt>
                <c:pt idx="859">
                  <c:v>38484</c:v>
                </c:pt>
                <c:pt idx="860">
                  <c:v>38485</c:v>
                </c:pt>
                <c:pt idx="861">
                  <c:v>38486</c:v>
                </c:pt>
                <c:pt idx="862">
                  <c:v>38487</c:v>
                </c:pt>
                <c:pt idx="863">
                  <c:v>38488</c:v>
                </c:pt>
                <c:pt idx="864">
                  <c:v>38489</c:v>
                </c:pt>
                <c:pt idx="865">
                  <c:v>38490</c:v>
                </c:pt>
                <c:pt idx="866">
                  <c:v>38491</c:v>
                </c:pt>
                <c:pt idx="867">
                  <c:v>38492</c:v>
                </c:pt>
                <c:pt idx="868">
                  <c:v>38493</c:v>
                </c:pt>
                <c:pt idx="869">
                  <c:v>38494</c:v>
                </c:pt>
                <c:pt idx="870">
                  <c:v>38495</c:v>
                </c:pt>
                <c:pt idx="871">
                  <c:v>38496</c:v>
                </c:pt>
                <c:pt idx="872">
                  <c:v>38497</c:v>
                </c:pt>
                <c:pt idx="873">
                  <c:v>38498</c:v>
                </c:pt>
                <c:pt idx="874">
                  <c:v>38499</c:v>
                </c:pt>
                <c:pt idx="875">
                  <c:v>38500</c:v>
                </c:pt>
                <c:pt idx="876">
                  <c:v>38501</c:v>
                </c:pt>
                <c:pt idx="877">
                  <c:v>38502</c:v>
                </c:pt>
                <c:pt idx="878">
                  <c:v>38503</c:v>
                </c:pt>
                <c:pt idx="879">
                  <c:v>38504</c:v>
                </c:pt>
                <c:pt idx="880">
                  <c:v>38505</c:v>
                </c:pt>
                <c:pt idx="881">
                  <c:v>38506</c:v>
                </c:pt>
                <c:pt idx="882">
                  <c:v>38507</c:v>
                </c:pt>
                <c:pt idx="883">
                  <c:v>38508</c:v>
                </c:pt>
                <c:pt idx="884">
                  <c:v>38509</c:v>
                </c:pt>
                <c:pt idx="885">
                  <c:v>38510</c:v>
                </c:pt>
                <c:pt idx="886">
                  <c:v>38511</c:v>
                </c:pt>
                <c:pt idx="887">
                  <c:v>38512</c:v>
                </c:pt>
                <c:pt idx="888">
                  <c:v>38513</c:v>
                </c:pt>
                <c:pt idx="889">
                  <c:v>38514</c:v>
                </c:pt>
                <c:pt idx="890">
                  <c:v>38515</c:v>
                </c:pt>
                <c:pt idx="891">
                  <c:v>38516</c:v>
                </c:pt>
                <c:pt idx="892">
                  <c:v>38517</c:v>
                </c:pt>
                <c:pt idx="893">
                  <c:v>38518</c:v>
                </c:pt>
                <c:pt idx="894">
                  <c:v>38519</c:v>
                </c:pt>
                <c:pt idx="895">
                  <c:v>38520</c:v>
                </c:pt>
                <c:pt idx="896">
                  <c:v>38521</c:v>
                </c:pt>
                <c:pt idx="897">
                  <c:v>38522</c:v>
                </c:pt>
                <c:pt idx="898">
                  <c:v>38523</c:v>
                </c:pt>
                <c:pt idx="899">
                  <c:v>38524</c:v>
                </c:pt>
                <c:pt idx="900">
                  <c:v>38525</c:v>
                </c:pt>
                <c:pt idx="901">
                  <c:v>38526</c:v>
                </c:pt>
                <c:pt idx="902">
                  <c:v>38527</c:v>
                </c:pt>
                <c:pt idx="903">
                  <c:v>38528</c:v>
                </c:pt>
                <c:pt idx="904">
                  <c:v>38529</c:v>
                </c:pt>
                <c:pt idx="905">
                  <c:v>38530</c:v>
                </c:pt>
                <c:pt idx="906">
                  <c:v>38531</c:v>
                </c:pt>
                <c:pt idx="907">
                  <c:v>38532</c:v>
                </c:pt>
                <c:pt idx="908">
                  <c:v>38533</c:v>
                </c:pt>
                <c:pt idx="909">
                  <c:v>38534</c:v>
                </c:pt>
                <c:pt idx="910">
                  <c:v>38535</c:v>
                </c:pt>
                <c:pt idx="911">
                  <c:v>38536</c:v>
                </c:pt>
                <c:pt idx="912">
                  <c:v>38537</c:v>
                </c:pt>
                <c:pt idx="913">
                  <c:v>38538</c:v>
                </c:pt>
                <c:pt idx="914">
                  <c:v>38539</c:v>
                </c:pt>
                <c:pt idx="915">
                  <c:v>38540</c:v>
                </c:pt>
                <c:pt idx="916">
                  <c:v>38541</c:v>
                </c:pt>
                <c:pt idx="917">
                  <c:v>38542</c:v>
                </c:pt>
                <c:pt idx="918">
                  <c:v>38543</c:v>
                </c:pt>
                <c:pt idx="919">
                  <c:v>38544</c:v>
                </c:pt>
                <c:pt idx="920">
                  <c:v>38545</c:v>
                </c:pt>
                <c:pt idx="921">
                  <c:v>38546</c:v>
                </c:pt>
                <c:pt idx="922">
                  <c:v>38547</c:v>
                </c:pt>
                <c:pt idx="923">
                  <c:v>38548</c:v>
                </c:pt>
                <c:pt idx="924">
                  <c:v>38549</c:v>
                </c:pt>
                <c:pt idx="925">
                  <c:v>38550</c:v>
                </c:pt>
                <c:pt idx="926">
                  <c:v>38551</c:v>
                </c:pt>
                <c:pt idx="927">
                  <c:v>38552</c:v>
                </c:pt>
                <c:pt idx="928">
                  <c:v>38553</c:v>
                </c:pt>
                <c:pt idx="929">
                  <c:v>38554</c:v>
                </c:pt>
                <c:pt idx="930">
                  <c:v>38555</c:v>
                </c:pt>
                <c:pt idx="931">
                  <c:v>38556</c:v>
                </c:pt>
                <c:pt idx="932">
                  <c:v>38557</c:v>
                </c:pt>
                <c:pt idx="933">
                  <c:v>38558</c:v>
                </c:pt>
                <c:pt idx="934">
                  <c:v>38559</c:v>
                </c:pt>
                <c:pt idx="935">
                  <c:v>38560</c:v>
                </c:pt>
                <c:pt idx="936">
                  <c:v>38562</c:v>
                </c:pt>
                <c:pt idx="937">
                  <c:v>38563</c:v>
                </c:pt>
                <c:pt idx="938">
                  <c:v>38564</c:v>
                </c:pt>
                <c:pt idx="939">
                  <c:v>38565</c:v>
                </c:pt>
                <c:pt idx="940">
                  <c:v>38566</c:v>
                </c:pt>
                <c:pt idx="941">
                  <c:v>38567</c:v>
                </c:pt>
                <c:pt idx="942">
                  <c:v>38568</c:v>
                </c:pt>
                <c:pt idx="943">
                  <c:v>38569</c:v>
                </c:pt>
                <c:pt idx="944">
                  <c:v>38570</c:v>
                </c:pt>
                <c:pt idx="945">
                  <c:v>38571</c:v>
                </c:pt>
                <c:pt idx="946">
                  <c:v>38572</c:v>
                </c:pt>
                <c:pt idx="947">
                  <c:v>38573</c:v>
                </c:pt>
                <c:pt idx="948">
                  <c:v>38574</c:v>
                </c:pt>
                <c:pt idx="949">
                  <c:v>38575</c:v>
                </c:pt>
                <c:pt idx="950">
                  <c:v>38576</c:v>
                </c:pt>
                <c:pt idx="951">
                  <c:v>38577</c:v>
                </c:pt>
                <c:pt idx="952">
                  <c:v>38578</c:v>
                </c:pt>
                <c:pt idx="953">
                  <c:v>38579</c:v>
                </c:pt>
                <c:pt idx="954">
                  <c:v>38580</c:v>
                </c:pt>
                <c:pt idx="955">
                  <c:v>38581</c:v>
                </c:pt>
                <c:pt idx="956">
                  <c:v>38582</c:v>
                </c:pt>
                <c:pt idx="957">
                  <c:v>38583</c:v>
                </c:pt>
                <c:pt idx="958">
                  <c:v>38584</c:v>
                </c:pt>
                <c:pt idx="959">
                  <c:v>38585</c:v>
                </c:pt>
                <c:pt idx="960">
                  <c:v>38586</c:v>
                </c:pt>
                <c:pt idx="961">
                  <c:v>38587</c:v>
                </c:pt>
                <c:pt idx="962">
                  <c:v>38588</c:v>
                </c:pt>
                <c:pt idx="963">
                  <c:v>38589</c:v>
                </c:pt>
                <c:pt idx="964">
                  <c:v>38590</c:v>
                </c:pt>
                <c:pt idx="965">
                  <c:v>38591</c:v>
                </c:pt>
                <c:pt idx="966">
                  <c:v>38592</c:v>
                </c:pt>
                <c:pt idx="967">
                  <c:v>38593</c:v>
                </c:pt>
                <c:pt idx="968">
                  <c:v>38594</c:v>
                </c:pt>
                <c:pt idx="969">
                  <c:v>38595</c:v>
                </c:pt>
                <c:pt idx="970">
                  <c:v>38596</c:v>
                </c:pt>
                <c:pt idx="971">
                  <c:v>38597</c:v>
                </c:pt>
                <c:pt idx="972">
                  <c:v>38598</c:v>
                </c:pt>
                <c:pt idx="973">
                  <c:v>38599</c:v>
                </c:pt>
                <c:pt idx="974">
                  <c:v>38600</c:v>
                </c:pt>
                <c:pt idx="975">
                  <c:v>38601</c:v>
                </c:pt>
                <c:pt idx="976">
                  <c:v>38602</c:v>
                </c:pt>
                <c:pt idx="977">
                  <c:v>38603</c:v>
                </c:pt>
                <c:pt idx="978">
                  <c:v>38604</c:v>
                </c:pt>
                <c:pt idx="979">
                  <c:v>38605</c:v>
                </c:pt>
                <c:pt idx="980">
                  <c:v>38606</c:v>
                </c:pt>
                <c:pt idx="981">
                  <c:v>38607</c:v>
                </c:pt>
                <c:pt idx="982">
                  <c:v>38608</c:v>
                </c:pt>
                <c:pt idx="983">
                  <c:v>38609</c:v>
                </c:pt>
                <c:pt idx="984">
                  <c:v>38610</c:v>
                </c:pt>
                <c:pt idx="985">
                  <c:v>38611</c:v>
                </c:pt>
                <c:pt idx="986">
                  <c:v>38612</c:v>
                </c:pt>
                <c:pt idx="987">
                  <c:v>38613</c:v>
                </c:pt>
                <c:pt idx="988">
                  <c:v>38614</c:v>
                </c:pt>
                <c:pt idx="989">
                  <c:v>38615</c:v>
                </c:pt>
                <c:pt idx="990">
                  <c:v>38616</c:v>
                </c:pt>
                <c:pt idx="991">
                  <c:v>38617</c:v>
                </c:pt>
                <c:pt idx="992">
                  <c:v>38618</c:v>
                </c:pt>
                <c:pt idx="993">
                  <c:v>38619</c:v>
                </c:pt>
                <c:pt idx="994">
                  <c:v>38620</c:v>
                </c:pt>
                <c:pt idx="995">
                  <c:v>38621</c:v>
                </c:pt>
                <c:pt idx="996">
                  <c:v>38622</c:v>
                </c:pt>
                <c:pt idx="997">
                  <c:v>38623</c:v>
                </c:pt>
                <c:pt idx="998">
                  <c:v>38624</c:v>
                </c:pt>
                <c:pt idx="999">
                  <c:v>38625</c:v>
                </c:pt>
                <c:pt idx="1000">
                  <c:v>38626</c:v>
                </c:pt>
                <c:pt idx="1001">
                  <c:v>38627</c:v>
                </c:pt>
                <c:pt idx="1002">
                  <c:v>38628</c:v>
                </c:pt>
                <c:pt idx="1003">
                  <c:v>38629</c:v>
                </c:pt>
                <c:pt idx="1004">
                  <c:v>38630</c:v>
                </c:pt>
                <c:pt idx="1005">
                  <c:v>38631</c:v>
                </c:pt>
                <c:pt idx="1006">
                  <c:v>38632</c:v>
                </c:pt>
                <c:pt idx="1007">
                  <c:v>38633</c:v>
                </c:pt>
                <c:pt idx="1008">
                  <c:v>38634</c:v>
                </c:pt>
                <c:pt idx="1009">
                  <c:v>38635</c:v>
                </c:pt>
                <c:pt idx="1010">
                  <c:v>38636</c:v>
                </c:pt>
                <c:pt idx="1011">
                  <c:v>38637</c:v>
                </c:pt>
                <c:pt idx="1012">
                  <c:v>38638</c:v>
                </c:pt>
                <c:pt idx="1013">
                  <c:v>38639</c:v>
                </c:pt>
                <c:pt idx="1014">
                  <c:v>38640</c:v>
                </c:pt>
                <c:pt idx="1015">
                  <c:v>38641</c:v>
                </c:pt>
                <c:pt idx="1016">
                  <c:v>38642</c:v>
                </c:pt>
                <c:pt idx="1017">
                  <c:v>38643</c:v>
                </c:pt>
                <c:pt idx="1018">
                  <c:v>38644</c:v>
                </c:pt>
                <c:pt idx="1019">
                  <c:v>38645</c:v>
                </c:pt>
                <c:pt idx="1020">
                  <c:v>38646</c:v>
                </c:pt>
                <c:pt idx="1021">
                  <c:v>38647</c:v>
                </c:pt>
                <c:pt idx="1022">
                  <c:v>38648</c:v>
                </c:pt>
                <c:pt idx="1023">
                  <c:v>38649</c:v>
                </c:pt>
                <c:pt idx="1024">
                  <c:v>38650</c:v>
                </c:pt>
                <c:pt idx="1025">
                  <c:v>38651</c:v>
                </c:pt>
                <c:pt idx="1026">
                  <c:v>38652</c:v>
                </c:pt>
                <c:pt idx="1027">
                  <c:v>38653</c:v>
                </c:pt>
                <c:pt idx="1028">
                  <c:v>38654</c:v>
                </c:pt>
                <c:pt idx="1029">
                  <c:v>38655</c:v>
                </c:pt>
                <c:pt idx="1030">
                  <c:v>38656</c:v>
                </c:pt>
                <c:pt idx="1031">
                  <c:v>38657</c:v>
                </c:pt>
                <c:pt idx="1032">
                  <c:v>38658</c:v>
                </c:pt>
                <c:pt idx="1033">
                  <c:v>38659</c:v>
                </c:pt>
                <c:pt idx="1034">
                  <c:v>38660</c:v>
                </c:pt>
                <c:pt idx="1035">
                  <c:v>38661</c:v>
                </c:pt>
                <c:pt idx="1036">
                  <c:v>38662</c:v>
                </c:pt>
                <c:pt idx="1037">
                  <c:v>38663</c:v>
                </c:pt>
                <c:pt idx="1038">
                  <c:v>38664</c:v>
                </c:pt>
                <c:pt idx="1039">
                  <c:v>38665</c:v>
                </c:pt>
                <c:pt idx="1040">
                  <c:v>38666</c:v>
                </c:pt>
                <c:pt idx="1041">
                  <c:v>38667</c:v>
                </c:pt>
                <c:pt idx="1042">
                  <c:v>38668</c:v>
                </c:pt>
                <c:pt idx="1043">
                  <c:v>38669</c:v>
                </c:pt>
                <c:pt idx="1044">
                  <c:v>38670</c:v>
                </c:pt>
                <c:pt idx="1045">
                  <c:v>38671</c:v>
                </c:pt>
                <c:pt idx="1046">
                  <c:v>38672</c:v>
                </c:pt>
                <c:pt idx="1047">
                  <c:v>38673</c:v>
                </c:pt>
                <c:pt idx="1048">
                  <c:v>38674</c:v>
                </c:pt>
                <c:pt idx="1049">
                  <c:v>38675</c:v>
                </c:pt>
                <c:pt idx="1050">
                  <c:v>38676</c:v>
                </c:pt>
                <c:pt idx="1051">
                  <c:v>38677</c:v>
                </c:pt>
                <c:pt idx="1052">
                  <c:v>38678</c:v>
                </c:pt>
                <c:pt idx="1053">
                  <c:v>38679</c:v>
                </c:pt>
                <c:pt idx="1054">
                  <c:v>38680</c:v>
                </c:pt>
                <c:pt idx="1055">
                  <c:v>38681</c:v>
                </c:pt>
                <c:pt idx="1056">
                  <c:v>38682</c:v>
                </c:pt>
                <c:pt idx="1057">
                  <c:v>38683</c:v>
                </c:pt>
                <c:pt idx="1058">
                  <c:v>38684</c:v>
                </c:pt>
                <c:pt idx="1059">
                  <c:v>38685</c:v>
                </c:pt>
                <c:pt idx="1060">
                  <c:v>38686</c:v>
                </c:pt>
                <c:pt idx="1061">
                  <c:v>38687</c:v>
                </c:pt>
                <c:pt idx="1062">
                  <c:v>38688</c:v>
                </c:pt>
                <c:pt idx="1063">
                  <c:v>38689</c:v>
                </c:pt>
                <c:pt idx="1064">
                  <c:v>38690</c:v>
                </c:pt>
                <c:pt idx="1065">
                  <c:v>38691</c:v>
                </c:pt>
                <c:pt idx="1066">
                  <c:v>38692</c:v>
                </c:pt>
                <c:pt idx="1067">
                  <c:v>38693</c:v>
                </c:pt>
                <c:pt idx="1068">
                  <c:v>38694</c:v>
                </c:pt>
                <c:pt idx="1069">
                  <c:v>38695</c:v>
                </c:pt>
                <c:pt idx="1070">
                  <c:v>38696</c:v>
                </c:pt>
                <c:pt idx="1071">
                  <c:v>38697</c:v>
                </c:pt>
                <c:pt idx="1072">
                  <c:v>38698</c:v>
                </c:pt>
                <c:pt idx="1073">
                  <c:v>38699</c:v>
                </c:pt>
                <c:pt idx="1074">
                  <c:v>38700</c:v>
                </c:pt>
                <c:pt idx="1075">
                  <c:v>38701</c:v>
                </c:pt>
                <c:pt idx="1076">
                  <c:v>38702</c:v>
                </c:pt>
                <c:pt idx="1077">
                  <c:v>38703</c:v>
                </c:pt>
                <c:pt idx="1078">
                  <c:v>38704</c:v>
                </c:pt>
                <c:pt idx="1079">
                  <c:v>38705</c:v>
                </c:pt>
                <c:pt idx="1080">
                  <c:v>38706</c:v>
                </c:pt>
                <c:pt idx="1081">
                  <c:v>38707</c:v>
                </c:pt>
                <c:pt idx="1082">
                  <c:v>38708</c:v>
                </c:pt>
                <c:pt idx="1083">
                  <c:v>38709</c:v>
                </c:pt>
                <c:pt idx="1084">
                  <c:v>38710</c:v>
                </c:pt>
                <c:pt idx="1085">
                  <c:v>38711</c:v>
                </c:pt>
                <c:pt idx="1086">
                  <c:v>38712</c:v>
                </c:pt>
                <c:pt idx="1087">
                  <c:v>38713</c:v>
                </c:pt>
                <c:pt idx="1088">
                  <c:v>38714</c:v>
                </c:pt>
                <c:pt idx="1089">
                  <c:v>38715</c:v>
                </c:pt>
                <c:pt idx="1090">
                  <c:v>38716</c:v>
                </c:pt>
                <c:pt idx="1091">
                  <c:v>38717</c:v>
                </c:pt>
                <c:pt idx="1092">
                  <c:v>38718</c:v>
                </c:pt>
                <c:pt idx="1093">
                  <c:v>38719</c:v>
                </c:pt>
                <c:pt idx="1094">
                  <c:v>38720</c:v>
                </c:pt>
                <c:pt idx="1095">
                  <c:v>38721</c:v>
                </c:pt>
                <c:pt idx="1096">
                  <c:v>38722</c:v>
                </c:pt>
                <c:pt idx="1097">
                  <c:v>38723</c:v>
                </c:pt>
                <c:pt idx="1098">
                  <c:v>38724</c:v>
                </c:pt>
                <c:pt idx="1099">
                  <c:v>38725</c:v>
                </c:pt>
                <c:pt idx="1100">
                  <c:v>38726</c:v>
                </c:pt>
                <c:pt idx="1101">
                  <c:v>38727</c:v>
                </c:pt>
                <c:pt idx="1102">
                  <c:v>38728</c:v>
                </c:pt>
                <c:pt idx="1103">
                  <c:v>38729</c:v>
                </c:pt>
                <c:pt idx="1104">
                  <c:v>38730</c:v>
                </c:pt>
                <c:pt idx="1105">
                  <c:v>38731</c:v>
                </c:pt>
                <c:pt idx="1106">
                  <c:v>38732</c:v>
                </c:pt>
                <c:pt idx="1107">
                  <c:v>38733</c:v>
                </c:pt>
                <c:pt idx="1108">
                  <c:v>38734</c:v>
                </c:pt>
                <c:pt idx="1109">
                  <c:v>38735</c:v>
                </c:pt>
                <c:pt idx="1110">
                  <c:v>38736</c:v>
                </c:pt>
                <c:pt idx="1111">
                  <c:v>38737</c:v>
                </c:pt>
                <c:pt idx="1112">
                  <c:v>38738</c:v>
                </c:pt>
                <c:pt idx="1113">
                  <c:v>38739</c:v>
                </c:pt>
                <c:pt idx="1114">
                  <c:v>38740</c:v>
                </c:pt>
                <c:pt idx="1115">
                  <c:v>38741</c:v>
                </c:pt>
                <c:pt idx="1116">
                  <c:v>38742</c:v>
                </c:pt>
                <c:pt idx="1117">
                  <c:v>38743</c:v>
                </c:pt>
                <c:pt idx="1118">
                  <c:v>38744</c:v>
                </c:pt>
                <c:pt idx="1119">
                  <c:v>38745</c:v>
                </c:pt>
                <c:pt idx="1120">
                  <c:v>38746</c:v>
                </c:pt>
                <c:pt idx="1121">
                  <c:v>38747</c:v>
                </c:pt>
                <c:pt idx="1122">
                  <c:v>38748</c:v>
                </c:pt>
                <c:pt idx="1123">
                  <c:v>38749</c:v>
                </c:pt>
                <c:pt idx="1124">
                  <c:v>38750</c:v>
                </c:pt>
                <c:pt idx="1125">
                  <c:v>38751</c:v>
                </c:pt>
                <c:pt idx="1126">
                  <c:v>38752</c:v>
                </c:pt>
                <c:pt idx="1127">
                  <c:v>38753</c:v>
                </c:pt>
                <c:pt idx="1128">
                  <c:v>38754</c:v>
                </c:pt>
                <c:pt idx="1129">
                  <c:v>38755</c:v>
                </c:pt>
                <c:pt idx="1130">
                  <c:v>38756</c:v>
                </c:pt>
                <c:pt idx="1131">
                  <c:v>38757</c:v>
                </c:pt>
                <c:pt idx="1132">
                  <c:v>38758</c:v>
                </c:pt>
                <c:pt idx="1133">
                  <c:v>38759</c:v>
                </c:pt>
                <c:pt idx="1134">
                  <c:v>38760</c:v>
                </c:pt>
                <c:pt idx="1135">
                  <c:v>38761</c:v>
                </c:pt>
                <c:pt idx="1136">
                  <c:v>38762</c:v>
                </c:pt>
                <c:pt idx="1137">
                  <c:v>38763</c:v>
                </c:pt>
                <c:pt idx="1138">
                  <c:v>38764</c:v>
                </c:pt>
                <c:pt idx="1139">
                  <c:v>38765</c:v>
                </c:pt>
                <c:pt idx="1140">
                  <c:v>38766</c:v>
                </c:pt>
                <c:pt idx="1141">
                  <c:v>38767</c:v>
                </c:pt>
                <c:pt idx="1142">
                  <c:v>38768</c:v>
                </c:pt>
                <c:pt idx="1143">
                  <c:v>38769</c:v>
                </c:pt>
                <c:pt idx="1144">
                  <c:v>38770</c:v>
                </c:pt>
                <c:pt idx="1145">
                  <c:v>38771</c:v>
                </c:pt>
                <c:pt idx="1146">
                  <c:v>38772</c:v>
                </c:pt>
                <c:pt idx="1147">
                  <c:v>38773</c:v>
                </c:pt>
                <c:pt idx="1148">
                  <c:v>38774</c:v>
                </c:pt>
                <c:pt idx="1149">
                  <c:v>38775</c:v>
                </c:pt>
                <c:pt idx="1150">
                  <c:v>38776</c:v>
                </c:pt>
                <c:pt idx="1151">
                  <c:v>38777</c:v>
                </c:pt>
                <c:pt idx="1152">
                  <c:v>38778</c:v>
                </c:pt>
                <c:pt idx="1153">
                  <c:v>38779</c:v>
                </c:pt>
                <c:pt idx="1154">
                  <c:v>38780</c:v>
                </c:pt>
                <c:pt idx="1155">
                  <c:v>38781</c:v>
                </c:pt>
                <c:pt idx="1156">
                  <c:v>38782</c:v>
                </c:pt>
                <c:pt idx="1157">
                  <c:v>38783</c:v>
                </c:pt>
                <c:pt idx="1158">
                  <c:v>38784</c:v>
                </c:pt>
                <c:pt idx="1159">
                  <c:v>38785</c:v>
                </c:pt>
                <c:pt idx="1160">
                  <c:v>38786</c:v>
                </c:pt>
                <c:pt idx="1161">
                  <c:v>38787</c:v>
                </c:pt>
                <c:pt idx="1162">
                  <c:v>38788</c:v>
                </c:pt>
                <c:pt idx="1163">
                  <c:v>38789</c:v>
                </c:pt>
                <c:pt idx="1164">
                  <c:v>38790</c:v>
                </c:pt>
                <c:pt idx="1165">
                  <c:v>38791</c:v>
                </c:pt>
                <c:pt idx="1166">
                  <c:v>38792</c:v>
                </c:pt>
                <c:pt idx="1167">
                  <c:v>38793</c:v>
                </c:pt>
                <c:pt idx="1168">
                  <c:v>38794</c:v>
                </c:pt>
                <c:pt idx="1169">
                  <c:v>38795</c:v>
                </c:pt>
                <c:pt idx="1170">
                  <c:v>38796</c:v>
                </c:pt>
                <c:pt idx="1171">
                  <c:v>38797</c:v>
                </c:pt>
                <c:pt idx="1172">
                  <c:v>38798</c:v>
                </c:pt>
                <c:pt idx="1173">
                  <c:v>38799</c:v>
                </c:pt>
                <c:pt idx="1174">
                  <c:v>38800</c:v>
                </c:pt>
                <c:pt idx="1175">
                  <c:v>38801</c:v>
                </c:pt>
                <c:pt idx="1176">
                  <c:v>38802</c:v>
                </c:pt>
                <c:pt idx="1177">
                  <c:v>38803</c:v>
                </c:pt>
                <c:pt idx="1178">
                  <c:v>38804</c:v>
                </c:pt>
                <c:pt idx="1179">
                  <c:v>38805</c:v>
                </c:pt>
                <c:pt idx="1180">
                  <c:v>38806</c:v>
                </c:pt>
                <c:pt idx="1181">
                  <c:v>38807</c:v>
                </c:pt>
                <c:pt idx="1182">
                  <c:v>38808</c:v>
                </c:pt>
                <c:pt idx="1183">
                  <c:v>38809</c:v>
                </c:pt>
                <c:pt idx="1184">
                  <c:v>38810</c:v>
                </c:pt>
                <c:pt idx="1185">
                  <c:v>38811</c:v>
                </c:pt>
                <c:pt idx="1186">
                  <c:v>38812</c:v>
                </c:pt>
                <c:pt idx="1187">
                  <c:v>38813</c:v>
                </c:pt>
                <c:pt idx="1188">
                  <c:v>38814</c:v>
                </c:pt>
                <c:pt idx="1189">
                  <c:v>38815</c:v>
                </c:pt>
                <c:pt idx="1190">
                  <c:v>38816</c:v>
                </c:pt>
                <c:pt idx="1191">
                  <c:v>38817</c:v>
                </c:pt>
                <c:pt idx="1192">
                  <c:v>38818</c:v>
                </c:pt>
                <c:pt idx="1193">
                  <c:v>38819</c:v>
                </c:pt>
                <c:pt idx="1194">
                  <c:v>38820</c:v>
                </c:pt>
                <c:pt idx="1195">
                  <c:v>38821</c:v>
                </c:pt>
                <c:pt idx="1196">
                  <c:v>38822</c:v>
                </c:pt>
                <c:pt idx="1197">
                  <c:v>38823</c:v>
                </c:pt>
                <c:pt idx="1198">
                  <c:v>38824</c:v>
                </c:pt>
                <c:pt idx="1199">
                  <c:v>38825</c:v>
                </c:pt>
                <c:pt idx="1200">
                  <c:v>38826</c:v>
                </c:pt>
                <c:pt idx="1201">
                  <c:v>38827</c:v>
                </c:pt>
                <c:pt idx="1202">
                  <c:v>38828</c:v>
                </c:pt>
                <c:pt idx="1203">
                  <c:v>38829</c:v>
                </c:pt>
                <c:pt idx="1204">
                  <c:v>38830</c:v>
                </c:pt>
                <c:pt idx="1205">
                  <c:v>38831</c:v>
                </c:pt>
                <c:pt idx="1206">
                  <c:v>38832</c:v>
                </c:pt>
                <c:pt idx="1207">
                  <c:v>38833</c:v>
                </c:pt>
                <c:pt idx="1208">
                  <c:v>38834</c:v>
                </c:pt>
                <c:pt idx="1209">
                  <c:v>38835</c:v>
                </c:pt>
                <c:pt idx="1210">
                  <c:v>38836</c:v>
                </c:pt>
                <c:pt idx="1211">
                  <c:v>38837</c:v>
                </c:pt>
                <c:pt idx="1212">
                  <c:v>38838</c:v>
                </c:pt>
                <c:pt idx="1213">
                  <c:v>38839</c:v>
                </c:pt>
                <c:pt idx="1214">
                  <c:v>38840</c:v>
                </c:pt>
                <c:pt idx="1215">
                  <c:v>38841</c:v>
                </c:pt>
                <c:pt idx="1216">
                  <c:v>38842</c:v>
                </c:pt>
                <c:pt idx="1217">
                  <c:v>38843</c:v>
                </c:pt>
                <c:pt idx="1218">
                  <c:v>38844</c:v>
                </c:pt>
                <c:pt idx="1219">
                  <c:v>38845</c:v>
                </c:pt>
                <c:pt idx="1220">
                  <c:v>38846</c:v>
                </c:pt>
                <c:pt idx="1221">
                  <c:v>38847</c:v>
                </c:pt>
                <c:pt idx="1222">
                  <c:v>38848</c:v>
                </c:pt>
                <c:pt idx="1223">
                  <c:v>38849</c:v>
                </c:pt>
                <c:pt idx="1224">
                  <c:v>38850</c:v>
                </c:pt>
                <c:pt idx="1225">
                  <c:v>38851</c:v>
                </c:pt>
                <c:pt idx="1226">
                  <c:v>38852</c:v>
                </c:pt>
                <c:pt idx="1227">
                  <c:v>38853</c:v>
                </c:pt>
                <c:pt idx="1228">
                  <c:v>38854</c:v>
                </c:pt>
                <c:pt idx="1229">
                  <c:v>38855</c:v>
                </c:pt>
                <c:pt idx="1230">
                  <c:v>38856</c:v>
                </c:pt>
                <c:pt idx="1231">
                  <c:v>38857</c:v>
                </c:pt>
                <c:pt idx="1232">
                  <c:v>38858</c:v>
                </c:pt>
                <c:pt idx="1233">
                  <c:v>38859</c:v>
                </c:pt>
                <c:pt idx="1234">
                  <c:v>38860</c:v>
                </c:pt>
                <c:pt idx="1235">
                  <c:v>38861</c:v>
                </c:pt>
                <c:pt idx="1236">
                  <c:v>38862</c:v>
                </c:pt>
                <c:pt idx="1237">
                  <c:v>38863</c:v>
                </c:pt>
                <c:pt idx="1238">
                  <c:v>38864</c:v>
                </c:pt>
                <c:pt idx="1239">
                  <c:v>38865</c:v>
                </c:pt>
                <c:pt idx="1240">
                  <c:v>38866</c:v>
                </c:pt>
                <c:pt idx="1241">
                  <c:v>38867</c:v>
                </c:pt>
                <c:pt idx="1242">
                  <c:v>38868</c:v>
                </c:pt>
                <c:pt idx="1243">
                  <c:v>38869</c:v>
                </c:pt>
                <c:pt idx="1244">
                  <c:v>38870</c:v>
                </c:pt>
                <c:pt idx="1245">
                  <c:v>38871</c:v>
                </c:pt>
                <c:pt idx="1246">
                  <c:v>38872</c:v>
                </c:pt>
                <c:pt idx="1247">
                  <c:v>38873</c:v>
                </c:pt>
                <c:pt idx="1248">
                  <c:v>38874</c:v>
                </c:pt>
                <c:pt idx="1249">
                  <c:v>38875</c:v>
                </c:pt>
                <c:pt idx="1250">
                  <c:v>38876</c:v>
                </c:pt>
                <c:pt idx="1251">
                  <c:v>38877</c:v>
                </c:pt>
                <c:pt idx="1252">
                  <c:v>38878</c:v>
                </c:pt>
                <c:pt idx="1253">
                  <c:v>38879</c:v>
                </c:pt>
                <c:pt idx="1254">
                  <c:v>38880</c:v>
                </c:pt>
                <c:pt idx="1255">
                  <c:v>38881</c:v>
                </c:pt>
                <c:pt idx="1256">
                  <c:v>38882</c:v>
                </c:pt>
                <c:pt idx="1257">
                  <c:v>38883</c:v>
                </c:pt>
                <c:pt idx="1258">
                  <c:v>38884</c:v>
                </c:pt>
                <c:pt idx="1259">
                  <c:v>38885</c:v>
                </c:pt>
                <c:pt idx="1260">
                  <c:v>38886</c:v>
                </c:pt>
                <c:pt idx="1261">
                  <c:v>38887</c:v>
                </c:pt>
                <c:pt idx="1262">
                  <c:v>38888</c:v>
                </c:pt>
                <c:pt idx="1263">
                  <c:v>38889</c:v>
                </c:pt>
                <c:pt idx="1264">
                  <c:v>38890</c:v>
                </c:pt>
                <c:pt idx="1265">
                  <c:v>38891</c:v>
                </c:pt>
                <c:pt idx="1266">
                  <c:v>38892</c:v>
                </c:pt>
                <c:pt idx="1267">
                  <c:v>38893</c:v>
                </c:pt>
                <c:pt idx="1268">
                  <c:v>38894</c:v>
                </c:pt>
                <c:pt idx="1269">
                  <c:v>38895</c:v>
                </c:pt>
                <c:pt idx="1270">
                  <c:v>38896</c:v>
                </c:pt>
                <c:pt idx="1271">
                  <c:v>38897</c:v>
                </c:pt>
                <c:pt idx="1272">
                  <c:v>38898</c:v>
                </c:pt>
                <c:pt idx="1273">
                  <c:v>38899</c:v>
                </c:pt>
                <c:pt idx="1274">
                  <c:v>38900</c:v>
                </c:pt>
                <c:pt idx="1275">
                  <c:v>38901</c:v>
                </c:pt>
                <c:pt idx="1276">
                  <c:v>38902</c:v>
                </c:pt>
                <c:pt idx="1277">
                  <c:v>38903</c:v>
                </c:pt>
                <c:pt idx="1278">
                  <c:v>38904</c:v>
                </c:pt>
                <c:pt idx="1279">
                  <c:v>38905</c:v>
                </c:pt>
                <c:pt idx="1280">
                  <c:v>38906</c:v>
                </c:pt>
                <c:pt idx="1281">
                  <c:v>38907</c:v>
                </c:pt>
                <c:pt idx="1282">
                  <c:v>38908</c:v>
                </c:pt>
                <c:pt idx="1283">
                  <c:v>38909</c:v>
                </c:pt>
                <c:pt idx="1284">
                  <c:v>38910</c:v>
                </c:pt>
                <c:pt idx="1285">
                  <c:v>38911</c:v>
                </c:pt>
                <c:pt idx="1286">
                  <c:v>38912</c:v>
                </c:pt>
                <c:pt idx="1287">
                  <c:v>38913</c:v>
                </c:pt>
                <c:pt idx="1288">
                  <c:v>38914</c:v>
                </c:pt>
                <c:pt idx="1289">
                  <c:v>38915</c:v>
                </c:pt>
                <c:pt idx="1290">
                  <c:v>38916</c:v>
                </c:pt>
                <c:pt idx="1291">
                  <c:v>38917</c:v>
                </c:pt>
                <c:pt idx="1292">
                  <c:v>38918</c:v>
                </c:pt>
                <c:pt idx="1293">
                  <c:v>38919</c:v>
                </c:pt>
                <c:pt idx="1294">
                  <c:v>38920</c:v>
                </c:pt>
                <c:pt idx="1295">
                  <c:v>38921</c:v>
                </c:pt>
                <c:pt idx="1296">
                  <c:v>38922</c:v>
                </c:pt>
                <c:pt idx="1297">
                  <c:v>38923</c:v>
                </c:pt>
                <c:pt idx="1298">
                  <c:v>38924</c:v>
                </c:pt>
                <c:pt idx="1299">
                  <c:v>38925</c:v>
                </c:pt>
                <c:pt idx="1300">
                  <c:v>38926</c:v>
                </c:pt>
                <c:pt idx="1301">
                  <c:v>38927</c:v>
                </c:pt>
                <c:pt idx="1302">
                  <c:v>38928</c:v>
                </c:pt>
                <c:pt idx="1303">
                  <c:v>38929</c:v>
                </c:pt>
                <c:pt idx="1304">
                  <c:v>38930</c:v>
                </c:pt>
                <c:pt idx="1305">
                  <c:v>38931</c:v>
                </c:pt>
                <c:pt idx="1306">
                  <c:v>38932</c:v>
                </c:pt>
                <c:pt idx="1307">
                  <c:v>38933</c:v>
                </c:pt>
                <c:pt idx="1308">
                  <c:v>38934</c:v>
                </c:pt>
                <c:pt idx="1309">
                  <c:v>38935</c:v>
                </c:pt>
                <c:pt idx="1310">
                  <c:v>38936</c:v>
                </c:pt>
                <c:pt idx="1311">
                  <c:v>38937</c:v>
                </c:pt>
                <c:pt idx="1312">
                  <c:v>38938</c:v>
                </c:pt>
                <c:pt idx="1313">
                  <c:v>38939</c:v>
                </c:pt>
                <c:pt idx="1314">
                  <c:v>38940</c:v>
                </c:pt>
                <c:pt idx="1315">
                  <c:v>38941</c:v>
                </c:pt>
                <c:pt idx="1316">
                  <c:v>38942</c:v>
                </c:pt>
                <c:pt idx="1317">
                  <c:v>38943</c:v>
                </c:pt>
                <c:pt idx="1318">
                  <c:v>38944</c:v>
                </c:pt>
                <c:pt idx="1319">
                  <c:v>38945</c:v>
                </c:pt>
                <c:pt idx="1320">
                  <c:v>38946</c:v>
                </c:pt>
                <c:pt idx="1321">
                  <c:v>38947</c:v>
                </c:pt>
                <c:pt idx="1322">
                  <c:v>38948</c:v>
                </c:pt>
                <c:pt idx="1323">
                  <c:v>38949</c:v>
                </c:pt>
                <c:pt idx="1324">
                  <c:v>38950</c:v>
                </c:pt>
                <c:pt idx="1325">
                  <c:v>38951</c:v>
                </c:pt>
                <c:pt idx="1326">
                  <c:v>38952</c:v>
                </c:pt>
                <c:pt idx="1327">
                  <c:v>38953</c:v>
                </c:pt>
                <c:pt idx="1328">
                  <c:v>38954</c:v>
                </c:pt>
                <c:pt idx="1329">
                  <c:v>38955</c:v>
                </c:pt>
                <c:pt idx="1330">
                  <c:v>38956</c:v>
                </c:pt>
                <c:pt idx="1331">
                  <c:v>38957</c:v>
                </c:pt>
                <c:pt idx="1332">
                  <c:v>38958</c:v>
                </c:pt>
                <c:pt idx="1333">
                  <c:v>38959</c:v>
                </c:pt>
                <c:pt idx="1334">
                  <c:v>38960</c:v>
                </c:pt>
                <c:pt idx="1335">
                  <c:v>38961</c:v>
                </c:pt>
                <c:pt idx="1336">
                  <c:v>38962</c:v>
                </c:pt>
                <c:pt idx="1337">
                  <c:v>38963</c:v>
                </c:pt>
                <c:pt idx="1338">
                  <c:v>38964</c:v>
                </c:pt>
                <c:pt idx="1339">
                  <c:v>38965</c:v>
                </c:pt>
                <c:pt idx="1340">
                  <c:v>38966</c:v>
                </c:pt>
                <c:pt idx="1341">
                  <c:v>38967</c:v>
                </c:pt>
                <c:pt idx="1342">
                  <c:v>38968</c:v>
                </c:pt>
                <c:pt idx="1343">
                  <c:v>38969</c:v>
                </c:pt>
                <c:pt idx="1344">
                  <c:v>38970</c:v>
                </c:pt>
                <c:pt idx="1345">
                  <c:v>38971</c:v>
                </c:pt>
                <c:pt idx="1346">
                  <c:v>38972</c:v>
                </c:pt>
                <c:pt idx="1347">
                  <c:v>38973</c:v>
                </c:pt>
                <c:pt idx="1348">
                  <c:v>38974</c:v>
                </c:pt>
                <c:pt idx="1349">
                  <c:v>38975</c:v>
                </c:pt>
                <c:pt idx="1350">
                  <c:v>38976</c:v>
                </c:pt>
                <c:pt idx="1351">
                  <c:v>38977</c:v>
                </c:pt>
                <c:pt idx="1352">
                  <c:v>38978</c:v>
                </c:pt>
                <c:pt idx="1353">
                  <c:v>38979</c:v>
                </c:pt>
                <c:pt idx="1354">
                  <c:v>38980</c:v>
                </c:pt>
                <c:pt idx="1355">
                  <c:v>38981</c:v>
                </c:pt>
                <c:pt idx="1356">
                  <c:v>38982</c:v>
                </c:pt>
                <c:pt idx="1357">
                  <c:v>38983</c:v>
                </c:pt>
                <c:pt idx="1358">
                  <c:v>38984</c:v>
                </c:pt>
                <c:pt idx="1359">
                  <c:v>38985</c:v>
                </c:pt>
                <c:pt idx="1360">
                  <c:v>38986</c:v>
                </c:pt>
                <c:pt idx="1361">
                  <c:v>38987</c:v>
                </c:pt>
                <c:pt idx="1362">
                  <c:v>38988</c:v>
                </c:pt>
                <c:pt idx="1363">
                  <c:v>38989</c:v>
                </c:pt>
                <c:pt idx="1364">
                  <c:v>38990</c:v>
                </c:pt>
                <c:pt idx="1365">
                  <c:v>38991</c:v>
                </c:pt>
                <c:pt idx="1366">
                  <c:v>38992</c:v>
                </c:pt>
                <c:pt idx="1367">
                  <c:v>38993</c:v>
                </c:pt>
                <c:pt idx="1368">
                  <c:v>38994</c:v>
                </c:pt>
                <c:pt idx="1369">
                  <c:v>38995</c:v>
                </c:pt>
                <c:pt idx="1370">
                  <c:v>38996</c:v>
                </c:pt>
                <c:pt idx="1371">
                  <c:v>38997</c:v>
                </c:pt>
                <c:pt idx="1372">
                  <c:v>38998</c:v>
                </c:pt>
                <c:pt idx="1373">
                  <c:v>38999</c:v>
                </c:pt>
                <c:pt idx="1374">
                  <c:v>39000</c:v>
                </c:pt>
                <c:pt idx="1375">
                  <c:v>39001</c:v>
                </c:pt>
                <c:pt idx="1376">
                  <c:v>39002</c:v>
                </c:pt>
                <c:pt idx="1377">
                  <c:v>39003</c:v>
                </c:pt>
                <c:pt idx="1378">
                  <c:v>39004</c:v>
                </c:pt>
                <c:pt idx="1379">
                  <c:v>39005</c:v>
                </c:pt>
                <c:pt idx="1380">
                  <c:v>39006</c:v>
                </c:pt>
                <c:pt idx="1381">
                  <c:v>39007</c:v>
                </c:pt>
                <c:pt idx="1382">
                  <c:v>39008</c:v>
                </c:pt>
                <c:pt idx="1383">
                  <c:v>39009</c:v>
                </c:pt>
                <c:pt idx="1384">
                  <c:v>39010</c:v>
                </c:pt>
                <c:pt idx="1385">
                  <c:v>39011</c:v>
                </c:pt>
                <c:pt idx="1386">
                  <c:v>39012</c:v>
                </c:pt>
                <c:pt idx="1387">
                  <c:v>39013</c:v>
                </c:pt>
                <c:pt idx="1388">
                  <c:v>39014</c:v>
                </c:pt>
                <c:pt idx="1389">
                  <c:v>39015</c:v>
                </c:pt>
                <c:pt idx="1390">
                  <c:v>39016</c:v>
                </c:pt>
                <c:pt idx="1391">
                  <c:v>39017</c:v>
                </c:pt>
                <c:pt idx="1392">
                  <c:v>39018</c:v>
                </c:pt>
                <c:pt idx="1393">
                  <c:v>39019</c:v>
                </c:pt>
                <c:pt idx="1394">
                  <c:v>39020</c:v>
                </c:pt>
                <c:pt idx="1395">
                  <c:v>39021</c:v>
                </c:pt>
                <c:pt idx="1396">
                  <c:v>39022</c:v>
                </c:pt>
                <c:pt idx="1397">
                  <c:v>39023</c:v>
                </c:pt>
                <c:pt idx="1398">
                  <c:v>39024</c:v>
                </c:pt>
                <c:pt idx="1399">
                  <c:v>39025</c:v>
                </c:pt>
                <c:pt idx="1400">
                  <c:v>39026</c:v>
                </c:pt>
                <c:pt idx="1401">
                  <c:v>39027</c:v>
                </c:pt>
                <c:pt idx="1402">
                  <c:v>39028</c:v>
                </c:pt>
                <c:pt idx="1403">
                  <c:v>39029</c:v>
                </c:pt>
                <c:pt idx="1404">
                  <c:v>39030</c:v>
                </c:pt>
                <c:pt idx="1405">
                  <c:v>39031</c:v>
                </c:pt>
                <c:pt idx="1406">
                  <c:v>39032</c:v>
                </c:pt>
                <c:pt idx="1407">
                  <c:v>39033</c:v>
                </c:pt>
                <c:pt idx="1408">
                  <c:v>39034</c:v>
                </c:pt>
                <c:pt idx="1409">
                  <c:v>39035</c:v>
                </c:pt>
                <c:pt idx="1410">
                  <c:v>39036</c:v>
                </c:pt>
                <c:pt idx="1411">
                  <c:v>39037</c:v>
                </c:pt>
                <c:pt idx="1412">
                  <c:v>39038</c:v>
                </c:pt>
                <c:pt idx="1413">
                  <c:v>39039</c:v>
                </c:pt>
                <c:pt idx="1414">
                  <c:v>39040</c:v>
                </c:pt>
                <c:pt idx="1415">
                  <c:v>39041</c:v>
                </c:pt>
                <c:pt idx="1416">
                  <c:v>39042</c:v>
                </c:pt>
                <c:pt idx="1417">
                  <c:v>39043</c:v>
                </c:pt>
                <c:pt idx="1418">
                  <c:v>39044</c:v>
                </c:pt>
                <c:pt idx="1419">
                  <c:v>39045</c:v>
                </c:pt>
                <c:pt idx="1420">
                  <c:v>39046</c:v>
                </c:pt>
                <c:pt idx="1421">
                  <c:v>39047</c:v>
                </c:pt>
                <c:pt idx="1422">
                  <c:v>39048</c:v>
                </c:pt>
                <c:pt idx="1423">
                  <c:v>39049</c:v>
                </c:pt>
                <c:pt idx="1424">
                  <c:v>39050</c:v>
                </c:pt>
                <c:pt idx="1425">
                  <c:v>39051</c:v>
                </c:pt>
                <c:pt idx="1426">
                  <c:v>39052</c:v>
                </c:pt>
                <c:pt idx="1427">
                  <c:v>39053</c:v>
                </c:pt>
                <c:pt idx="1428">
                  <c:v>39054</c:v>
                </c:pt>
                <c:pt idx="1429">
                  <c:v>39055</c:v>
                </c:pt>
                <c:pt idx="1430">
                  <c:v>39056</c:v>
                </c:pt>
                <c:pt idx="1431">
                  <c:v>39057</c:v>
                </c:pt>
                <c:pt idx="1432">
                  <c:v>39058</c:v>
                </c:pt>
                <c:pt idx="1433">
                  <c:v>39059</c:v>
                </c:pt>
                <c:pt idx="1434">
                  <c:v>39060</c:v>
                </c:pt>
                <c:pt idx="1435">
                  <c:v>39061</c:v>
                </c:pt>
                <c:pt idx="1436">
                  <c:v>39062</c:v>
                </c:pt>
                <c:pt idx="1437">
                  <c:v>39063</c:v>
                </c:pt>
                <c:pt idx="1438">
                  <c:v>39064</c:v>
                </c:pt>
                <c:pt idx="1439">
                  <c:v>39065</c:v>
                </c:pt>
                <c:pt idx="1440">
                  <c:v>39066</c:v>
                </c:pt>
                <c:pt idx="1441">
                  <c:v>39067</c:v>
                </c:pt>
                <c:pt idx="1442">
                  <c:v>39068</c:v>
                </c:pt>
                <c:pt idx="1443">
                  <c:v>39069</c:v>
                </c:pt>
                <c:pt idx="1444">
                  <c:v>39070</c:v>
                </c:pt>
                <c:pt idx="1445">
                  <c:v>39071</c:v>
                </c:pt>
                <c:pt idx="1446">
                  <c:v>39072</c:v>
                </c:pt>
                <c:pt idx="1447">
                  <c:v>39073</c:v>
                </c:pt>
                <c:pt idx="1448">
                  <c:v>39074</c:v>
                </c:pt>
                <c:pt idx="1449">
                  <c:v>39075</c:v>
                </c:pt>
                <c:pt idx="1450">
                  <c:v>39076</c:v>
                </c:pt>
                <c:pt idx="1451">
                  <c:v>39077</c:v>
                </c:pt>
                <c:pt idx="1452">
                  <c:v>39078</c:v>
                </c:pt>
                <c:pt idx="1453">
                  <c:v>39079</c:v>
                </c:pt>
                <c:pt idx="1454">
                  <c:v>39080</c:v>
                </c:pt>
                <c:pt idx="1455">
                  <c:v>39081</c:v>
                </c:pt>
                <c:pt idx="1456">
                  <c:v>39082</c:v>
                </c:pt>
                <c:pt idx="1457">
                  <c:v>39083</c:v>
                </c:pt>
                <c:pt idx="1458">
                  <c:v>39084</c:v>
                </c:pt>
                <c:pt idx="1459">
                  <c:v>39085</c:v>
                </c:pt>
                <c:pt idx="1460">
                  <c:v>39086</c:v>
                </c:pt>
                <c:pt idx="1461">
                  <c:v>39087</c:v>
                </c:pt>
                <c:pt idx="1462">
                  <c:v>39088</c:v>
                </c:pt>
                <c:pt idx="1463">
                  <c:v>39089</c:v>
                </c:pt>
                <c:pt idx="1464">
                  <c:v>39090</c:v>
                </c:pt>
                <c:pt idx="1465">
                  <c:v>39091</c:v>
                </c:pt>
                <c:pt idx="1466">
                  <c:v>39092</c:v>
                </c:pt>
                <c:pt idx="1467">
                  <c:v>39093</c:v>
                </c:pt>
                <c:pt idx="1468">
                  <c:v>39094</c:v>
                </c:pt>
                <c:pt idx="1469">
                  <c:v>39095</c:v>
                </c:pt>
                <c:pt idx="1470">
                  <c:v>39096</c:v>
                </c:pt>
                <c:pt idx="1471">
                  <c:v>39097</c:v>
                </c:pt>
                <c:pt idx="1472">
                  <c:v>39098</c:v>
                </c:pt>
                <c:pt idx="1473">
                  <c:v>39099</c:v>
                </c:pt>
                <c:pt idx="1474">
                  <c:v>39100</c:v>
                </c:pt>
                <c:pt idx="1475">
                  <c:v>39101</c:v>
                </c:pt>
                <c:pt idx="1476">
                  <c:v>39102</c:v>
                </c:pt>
                <c:pt idx="1477">
                  <c:v>39103</c:v>
                </c:pt>
                <c:pt idx="1478">
                  <c:v>39104</c:v>
                </c:pt>
                <c:pt idx="1479">
                  <c:v>39105</c:v>
                </c:pt>
                <c:pt idx="1480">
                  <c:v>39106</c:v>
                </c:pt>
                <c:pt idx="1481">
                  <c:v>39107</c:v>
                </c:pt>
                <c:pt idx="1482">
                  <c:v>39108</c:v>
                </c:pt>
                <c:pt idx="1483">
                  <c:v>39109</c:v>
                </c:pt>
                <c:pt idx="1484">
                  <c:v>39110</c:v>
                </c:pt>
                <c:pt idx="1485">
                  <c:v>39111</c:v>
                </c:pt>
                <c:pt idx="1486">
                  <c:v>39112</c:v>
                </c:pt>
                <c:pt idx="1487">
                  <c:v>39113</c:v>
                </c:pt>
                <c:pt idx="1488">
                  <c:v>39114</c:v>
                </c:pt>
                <c:pt idx="1489">
                  <c:v>39115</c:v>
                </c:pt>
                <c:pt idx="1490">
                  <c:v>39116</c:v>
                </c:pt>
                <c:pt idx="1491">
                  <c:v>39117</c:v>
                </c:pt>
                <c:pt idx="1492">
                  <c:v>39118</c:v>
                </c:pt>
                <c:pt idx="1493">
                  <c:v>39119</c:v>
                </c:pt>
                <c:pt idx="1494">
                  <c:v>39120</c:v>
                </c:pt>
                <c:pt idx="1495">
                  <c:v>39121</c:v>
                </c:pt>
                <c:pt idx="1496">
                  <c:v>39122</c:v>
                </c:pt>
                <c:pt idx="1497">
                  <c:v>39123</c:v>
                </c:pt>
                <c:pt idx="1498">
                  <c:v>39124</c:v>
                </c:pt>
                <c:pt idx="1499">
                  <c:v>39125</c:v>
                </c:pt>
                <c:pt idx="1500">
                  <c:v>39126</c:v>
                </c:pt>
                <c:pt idx="1501">
                  <c:v>39127</c:v>
                </c:pt>
                <c:pt idx="1502">
                  <c:v>39128</c:v>
                </c:pt>
                <c:pt idx="1503">
                  <c:v>39129</c:v>
                </c:pt>
                <c:pt idx="1504">
                  <c:v>39130</c:v>
                </c:pt>
                <c:pt idx="1505">
                  <c:v>39131</c:v>
                </c:pt>
                <c:pt idx="1506">
                  <c:v>39132</c:v>
                </c:pt>
                <c:pt idx="1507">
                  <c:v>39133</c:v>
                </c:pt>
                <c:pt idx="1508">
                  <c:v>39134</c:v>
                </c:pt>
                <c:pt idx="1509">
                  <c:v>39135</c:v>
                </c:pt>
                <c:pt idx="1510">
                  <c:v>39136</c:v>
                </c:pt>
                <c:pt idx="1511">
                  <c:v>39137</c:v>
                </c:pt>
                <c:pt idx="1512">
                  <c:v>39138</c:v>
                </c:pt>
                <c:pt idx="1513">
                  <c:v>39139</c:v>
                </c:pt>
                <c:pt idx="1514">
                  <c:v>39140</c:v>
                </c:pt>
                <c:pt idx="1515">
                  <c:v>39141</c:v>
                </c:pt>
                <c:pt idx="1516">
                  <c:v>39142</c:v>
                </c:pt>
                <c:pt idx="1517">
                  <c:v>39143</c:v>
                </c:pt>
                <c:pt idx="1518">
                  <c:v>39144</c:v>
                </c:pt>
                <c:pt idx="1519">
                  <c:v>39145</c:v>
                </c:pt>
                <c:pt idx="1520">
                  <c:v>39146</c:v>
                </c:pt>
                <c:pt idx="1521">
                  <c:v>39147</c:v>
                </c:pt>
                <c:pt idx="1522">
                  <c:v>39148</c:v>
                </c:pt>
                <c:pt idx="1523">
                  <c:v>39149</c:v>
                </c:pt>
                <c:pt idx="1524">
                  <c:v>39150</c:v>
                </c:pt>
                <c:pt idx="1525">
                  <c:v>39151</c:v>
                </c:pt>
                <c:pt idx="1526">
                  <c:v>39152</c:v>
                </c:pt>
                <c:pt idx="1527">
                  <c:v>39153</c:v>
                </c:pt>
                <c:pt idx="1528">
                  <c:v>39154</c:v>
                </c:pt>
                <c:pt idx="1529">
                  <c:v>39155</c:v>
                </c:pt>
                <c:pt idx="1530">
                  <c:v>39156</c:v>
                </c:pt>
                <c:pt idx="1531">
                  <c:v>39157</c:v>
                </c:pt>
                <c:pt idx="1532">
                  <c:v>39158</c:v>
                </c:pt>
                <c:pt idx="1533">
                  <c:v>39159</c:v>
                </c:pt>
                <c:pt idx="1534">
                  <c:v>39160</c:v>
                </c:pt>
                <c:pt idx="1535">
                  <c:v>39161</c:v>
                </c:pt>
                <c:pt idx="1536">
                  <c:v>39162</c:v>
                </c:pt>
                <c:pt idx="1537">
                  <c:v>39163</c:v>
                </c:pt>
                <c:pt idx="1538">
                  <c:v>39164</c:v>
                </c:pt>
                <c:pt idx="1539">
                  <c:v>39165</c:v>
                </c:pt>
                <c:pt idx="1540">
                  <c:v>39166</c:v>
                </c:pt>
                <c:pt idx="1541">
                  <c:v>39167</c:v>
                </c:pt>
                <c:pt idx="1542">
                  <c:v>39168</c:v>
                </c:pt>
                <c:pt idx="1543">
                  <c:v>39169</c:v>
                </c:pt>
                <c:pt idx="1544">
                  <c:v>39170</c:v>
                </c:pt>
                <c:pt idx="1545">
                  <c:v>39171</c:v>
                </c:pt>
                <c:pt idx="1546">
                  <c:v>39172</c:v>
                </c:pt>
                <c:pt idx="1547">
                  <c:v>39173</c:v>
                </c:pt>
                <c:pt idx="1548">
                  <c:v>39174</c:v>
                </c:pt>
                <c:pt idx="1549">
                  <c:v>39175</c:v>
                </c:pt>
                <c:pt idx="1550">
                  <c:v>39176</c:v>
                </c:pt>
                <c:pt idx="1551">
                  <c:v>39177</c:v>
                </c:pt>
                <c:pt idx="1552">
                  <c:v>39178</c:v>
                </c:pt>
                <c:pt idx="1553">
                  <c:v>39179</c:v>
                </c:pt>
                <c:pt idx="1554">
                  <c:v>39180</c:v>
                </c:pt>
                <c:pt idx="1555">
                  <c:v>39181</c:v>
                </c:pt>
                <c:pt idx="1556">
                  <c:v>39182</c:v>
                </c:pt>
                <c:pt idx="1557">
                  <c:v>39183</c:v>
                </c:pt>
                <c:pt idx="1558">
                  <c:v>39184</c:v>
                </c:pt>
                <c:pt idx="1559">
                  <c:v>39186</c:v>
                </c:pt>
                <c:pt idx="1560">
                  <c:v>39187</c:v>
                </c:pt>
                <c:pt idx="1561">
                  <c:v>39188</c:v>
                </c:pt>
                <c:pt idx="1562">
                  <c:v>39189</c:v>
                </c:pt>
                <c:pt idx="1563">
                  <c:v>39190</c:v>
                </c:pt>
                <c:pt idx="1564">
                  <c:v>39191</c:v>
                </c:pt>
                <c:pt idx="1565">
                  <c:v>39192</c:v>
                </c:pt>
                <c:pt idx="1566">
                  <c:v>39193</c:v>
                </c:pt>
                <c:pt idx="1567">
                  <c:v>39194</c:v>
                </c:pt>
                <c:pt idx="1568">
                  <c:v>39195</c:v>
                </c:pt>
                <c:pt idx="1569">
                  <c:v>39196</c:v>
                </c:pt>
                <c:pt idx="1570">
                  <c:v>39197</c:v>
                </c:pt>
                <c:pt idx="1571">
                  <c:v>39198</c:v>
                </c:pt>
                <c:pt idx="1572">
                  <c:v>39199</c:v>
                </c:pt>
                <c:pt idx="1573">
                  <c:v>39200</c:v>
                </c:pt>
                <c:pt idx="1574">
                  <c:v>39201</c:v>
                </c:pt>
                <c:pt idx="1575">
                  <c:v>39202</c:v>
                </c:pt>
                <c:pt idx="1576">
                  <c:v>39203</c:v>
                </c:pt>
                <c:pt idx="1577">
                  <c:v>39204</c:v>
                </c:pt>
                <c:pt idx="1578">
                  <c:v>39206</c:v>
                </c:pt>
                <c:pt idx="1579">
                  <c:v>39207</c:v>
                </c:pt>
                <c:pt idx="1580">
                  <c:v>39208</c:v>
                </c:pt>
                <c:pt idx="1581">
                  <c:v>39210</c:v>
                </c:pt>
                <c:pt idx="1582">
                  <c:v>39211</c:v>
                </c:pt>
                <c:pt idx="1583">
                  <c:v>39213</c:v>
                </c:pt>
                <c:pt idx="1584">
                  <c:v>39214</c:v>
                </c:pt>
                <c:pt idx="1585">
                  <c:v>39215</c:v>
                </c:pt>
                <c:pt idx="1586">
                  <c:v>39216</c:v>
                </c:pt>
                <c:pt idx="1587">
                  <c:v>39217</c:v>
                </c:pt>
                <c:pt idx="1588">
                  <c:v>39218</c:v>
                </c:pt>
                <c:pt idx="1589">
                  <c:v>39219</c:v>
                </c:pt>
                <c:pt idx="1590">
                  <c:v>39220</c:v>
                </c:pt>
                <c:pt idx="1591">
                  <c:v>39221</c:v>
                </c:pt>
                <c:pt idx="1592">
                  <c:v>39222</c:v>
                </c:pt>
                <c:pt idx="1593">
                  <c:v>39223</c:v>
                </c:pt>
                <c:pt idx="1594">
                  <c:v>39224</c:v>
                </c:pt>
                <c:pt idx="1595">
                  <c:v>39225</c:v>
                </c:pt>
                <c:pt idx="1596">
                  <c:v>39226</c:v>
                </c:pt>
                <c:pt idx="1597">
                  <c:v>39227</c:v>
                </c:pt>
                <c:pt idx="1598">
                  <c:v>39228</c:v>
                </c:pt>
                <c:pt idx="1599">
                  <c:v>39229</c:v>
                </c:pt>
                <c:pt idx="1600">
                  <c:v>39230</c:v>
                </c:pt>
                <c:pt idx="1601">
                  <c:v>39231</c:v>
                </c:pt>
                <c:pt idx="1602">
                  <c:v>39232</c:v>
                </c:pt>
                <c:pt idx="1603">
                  <c:v>39233</c:v>
                </c:pt>
                <c:pt idx="1604">
                  <c:v>39234</c:v>
                </c:pt>
                <c:pt idx="1605">
                  <c:v>39235</c:v>
                </c:pt>
                <c:pt idx="1606">
                  <c:v>39236</c:v>
                </c:pt>
                <c:pt idx="1607">
                  <c:v>39237</c:v>
                </c:pt>
                <c:pt idx="1608">
                  <c:v>39238</c:v>
                </c:pt>
                <c:pt idx="1609">
                  <c:v>39239</c:v>
                </c:pt>
                <c:pt idx="1610">
                  <c:v>39240</c:v>
                </c:pt>
                <c:pt idx="1611">
                  <c:v>39241</c:v>
                </c:pt>
                <c:pt idx="1612">
                  <c:v>39242</c:v>
                </c:pt>
                <c:pt idx="1613">
                  <c:v>39243</c:v>
                </c:pt>
                <c:pt idx="1614">
                  <c:v>39244</c:v>
                </c:pt>
                <c:pt idx="1615">
                  <c:v>39245</c:v>
                </c:pt>
                <c:pt idx="1616">
                  <c:v>39246</c:v>
                </c:pt>
                <c:pt idx="1617">
                  <c:v>39247</c:v>
                </c:pt>
                <c:pt idx="1618">
                  <c:v>39248</c:v>
                </c:pt>
                <c:pt idx="1619">
                  <c:v>39249</c:v>
                </c:pt>
                <c:pt idx="1620">
                  <c:v>39250</c:v>
                </c:pt>
                <c:pt idx="1621">
                  <c:v>39251</c:v>
                </c:pt>
                <c:pt idx="1622">
                  <c:v>39252</c:v>
                </c:pt>
                <c:pt idx="1623">
                  <c:v>39254</c:v>
                </c:pt>
                <c:pt idx="1624">
                  <c:v>39255</c:v>
                </c:pt>
                <c:pt idx="1625">
                  <c:v>39256</c:v>
                </c:pt>
                <c:pt idx="1626">
                  <c:v>39257</c:v>
                </c:pt>
                <c:pt idx="1627">
                  <c:v>39258</c:v>
                </c:pt>
                <c:pt idx="1628">
                  <c:v>39259</c:v>
                </c:pt>
                <c:pt idx="1629">
                  <c:v>39260</c:v>
                </c:pt>
                <c:pt idx="1630">
                  <c:v>39261</c:v>
                </c:pt>
                <c:pt idx="1631">
                  <c:v>39262</c:v>
                </c:pt>
                <c:pt idx="1632">
                  <c:v>39263</c:v>
                </c:pt>
                <c:pt idx="1633">
                  <c:v>39264</c:v>
                </c:pt>
                <c:pt idx="1634">
                  <c:v>39265</c:v>
                </c:pt>
                <c:pt idx="1635">
                  <c:v>39266</c:v>
                </c:pt>
                <c:pt idx="1636">
                  <c:v>39267</c:v>
                </c:pt>
                <c:pt idx="1637">
                  <c:v>39268</c:v>
                </c:pt>
                <c:pt idx="1638">
                  <c:v>39269</c:v>
                </c:pt>
                <c:pt idx="1639">
                  <c:v>39270</c:v>
                </c:pt>
                <c:pt idx="1640">
                  <c:v>39271</c:v>
                </c:pt>
                <c:pt idx="1641">
                  <c:v>39272</c:v>
                </c:pt>
                <c:pt idx="1642">
                  <c:v>39273</c:v>
                </c:pt>
                <c:pt idx="1643">
                  <c:v>39274</c:v>
                </c:pt>
                <c:pt idx="1644">
                  <c:v>39275</c:v>
                </c:pt>
                <c:pt idx="1645">
                  <c:v>39276</c:v>
                </c:pt>
                <c:pt idx="1646">
                  <c:v>39277</c:v>
                </c:pt>
                <c:pt idx="1647">
                  <c:v>39278</c:v>
                </c:pt>
                <c:pt idx="1648">
                  <c:v>39279</c:v>
                </c:pt>
                <c:pt idx="1649">
                  <c:v>39280</c:v>
                </c:pt>
                <c:pt idx="1650">
                  <c:v>39281</c:v>
                </c:pt>
                <c:pt idx="1651">
                  <c:v>39282</c:v>
                </c:pt>
                <c:pt idx="1652">
                  <c:v>39283</c:v>
                </c:pt>
                <c:pt idx="1653">
                  <c:v>39284</c:v>
                </c:pt>
                <c:pt idx="1654">
                  <c:v>39285</c:v>
                </c:pt>
                <c:pt idx="1655">
                  <c:v>39286</c:v>
                </c:pt>
                <c:pt idx="1656">
                  <c:v>39287</c:v>
                </c:pt>
                <c:pt idx="1657">
                  <c:v>39288</c:v>
                </c:pt>
                <c:pt idx="1658">
                  <c:v>39289</c:v>
                </c:pt>
                <c:pt idx="1659">
                  <c:v>39290</c:v>
                </c:pt>
                <c:pt idx="1660">
                  <c:v>39291</c:v>
                </c:pt>
                <c:pt idx="1661">
                  <c:v>39292</c:v>
                </c:pt>
                <c:pt idx="1662">
                  <c:v>39293</c:v>
                </c:pt>
                <c:pt idx="1663">
                  <c:v>39294</c:v>
                </c:pt>
                <c:pt idx="1664">
                  <c:v>39295</c:v>
                </c:pt>
                <c:pt idx="1665">
                  <c:v>39296</c:v>
                </c:pt>
                <c:pt idx="1666">
                  <c:v>39297</c:v>
                </c:pt>
                <c:pt idx="1667">
                  <c:v>39298</c:v>
                </c:pt>
                <c:pt idx="1668">
                  <c:v>39299</c:v>
                </c:pt>
                <c:pt idx="1669">
                  <c:v>39300</c:v>
                </c:pt>
                <c:pt idx="1670">
                  <c:v>39301</c:v>
                </c:pt>
                <c:pt idx="1671">
                  <c:v>39302</c:v>
                </c:pt>
                <c:pt idx="1672">
                  <c:v>39303</c:v>
                </c:pt>
                <c:pt idx="1673">
                  <c:v>39304</c:v>
                </c:pt>
                <c:pt idx="1674">
                  <c:v>39305</c:v>
                </c:pt>
                <c:pt idx="1675">
                  <c:v>39306</c:v>
                </c:pt>
                <c:pt idx="1676">
                  <c:v>39307</c:v>
                </c:pt>
                <c:pt idx="1677">
                  <c:v>39308</c:v>
                </c:pt>
                <c:pt idx="1678">
                  <c:v>39309</c:v>
                </c:pt>
                <c:pt idx="1679">
                  <c:v>39310</c:v>
                </c:pt>
                <c:pt idx="1680">
                  <c:v>39311</c:v>
                </c:pt>
                <c:pt idx="1681">
                  <c:v>39312</c:v>
                </c:pt>
                <c:pt idx="1682">
                  <c:v>39313</c:v>
                </c:pt>
                <c:pt idx="1683">
                  <c:v>39314</c:v>
                </c:pt>
                <c:pt idx="1684">
                  <c:v>39315</c:v>
                </c:pt>
                <c:pt idx="1685">
                  <c:v>39316</c:v>
                </c:pt>
                <c:pt idx="1686">
                  <c:v>39317</c:v>
                </c:pt>
                <c:pt idx="1687">
                  <c:v>39318</c:v>
                </c:pt>
                <c:pt idx="1688">
                  <c:v>39319</c:v>
                </c:pt>
                <c:pt idx="1689">
                  <c:v>39320</c:v>
                </c:pt>
                <c:pt idx="1690">
                  <c:v>39321</c:v>
                </c:pt>
                <c:pt idx="1691">
                  <c:v>39322</c:v>
                </c:pt>
                <c:pt idx="1692">
                  <c:v>39323</c:v>
                </c:pt>
                <c:pt idx="1693">
                  <c:v>39324</c:v>
                </c:pt>
                <c:pt idx="1694">
                  <c:v>39325</c:v>
                </c:pt>
                <c:pt idx="1695">
                  <c:v>39326</c:v>
                </c:pt>
                <c:pt idx="1696">
                  <c:v>39327</c:v>
                </c:pt>
                <c:pt idx="1697">
                  <c:v>39328</c:v>
                </c:pt>
                <c:pt idx="1698">
                  <c:v>39329</c:v>
                </c:pt>
                <c:pt idx="1699">
                  <c:v>39330</c:v>
                </c:pt>
                <c:pt idx="1700">
                  <c:v>39331</c:v>
                </c:pt>
                <c:pt idx="1701">
                  <c:v>39332</c:v>
                </c:pt>
                <c:pt idx="1702">
                  <c:v>39333</c:v>
                </c:pt>
                <c:pt idx="1703">
                  <c:v>39334</c:v>
                </c:pt>
                <c:pt idx="1704">
                  <c:v>39335</c:v>
                </c:pt>
                <c:pt idx="1705">
                  <c:v>39336</c:v>
                </c:pt>
                <c:pt idx="1706">
                  <c:v>39337</c:v>
                </c:pt>
                <c:pt idx="1707">
                  <c:v>39338</c:v>
                </c:pt>
                <c:pt idx="1708">
                  <c:v>39339</c:v>
                </c:pt>
                <c:pt idx="1709">
                  <c:v>39340</c:v>
                </c:pt>
                <c:pt idx="1710">
                  <c:v>39341</c:v>
                </c:pt>
                <c:pt idx="1711">
                  <c:v>39342</c:v>
                </c:pt>
                <c:pt idx="1712">
                  <c:v>39343</c:v>
                </c:pt>
                <c:pt idx="1713">
                  <c:v>39344</c:v>
                </c:pt>
                <c:pt idx="1714">
                  <c:v>39345</c:v>
                </c:pt>
                <c:pt idx="1715">
                  <c:v>39346</c:v>
                </c:pt>
                <c:pt idx="1716">
                  <c:v>39347</c:v>
                </c:pt>
                <c:pt idx="1717">
                  <c:v>39348</c:v>
                </c:pt>
                <c:pt idx="1718">
                  <c:v>39349</c:v>
                </c:pt>
                <c:pt idx="1719">
                  <c:v>39350</c:v>
                </c:pt>
                <c:pt idx="1720">
                  <c:v>39351</c:v>
                </c:pt>
                <c:pt idx="1721">
                  <c:v>39352</c:v>
                </c:pt>
                <c:pt idx="1722">
                  <c:v>39353</c:v>
                </c:pt>
                <c:pt idx="1723">
                  <c:v>39354</c:v>
                </c:pt>
                <c:pt idx="1724">
                  <c:v>39355</c:v>
                </c:pt>
                <c:pt idx="1725">
                  <c:v>39356</c:v>
                </c:pt>
                <c:pt idx="1726">
                  <c:v>39357</c:v>
                </c:pt>
                <c:pt idx="1727">
                  <c:v>39358</c:v>
                </c:pt>
                <c:pt idx="1728">
                  <c:v>39359</c:v>
                </c:pt>
                <c:pt idx="1729">
                  <c:v>39360</c:v>
                </c:pt>
                <c:pt idx="1730">
                  <c:v>39361</c:v>
                </c:pt>
                <c:pt idx="1731">
                  <c:v>39362</c:v>
                </c:pt>
                <c:pt idx="1732">
                  <c:v>39363</c:v>
                </c:pt>
                <c:pt idx="1733">
                  <c:v>39364</c:v>
                </c:pt>
                <c:pt idx="1734">
                  <c:v>39365</c:v>
                </c:pt>
                <c:pt idx="1735">
                  <c:v>39366</c:v>
                </c:pt>
                <c:pt idx="1736">
                  <c:v>39367</c:v>
                </c:pt>
                <c:pt idx="1737">
                  <c:v>39368</c:v>
                </c:pt>
                <c:pt idx="1738">
                  <c:v>39369</c:v>
                </c:pt>
                <c:pt idx="1739">
                  <c:v>39370</c:v>
                </c:pt>
                <c:pt idx="1740">
                  <c:v>39371</c:v>
                </c:pt>
                <c:pt idx="1741">
                  <c:v>39372</c:v>
                </c:pt>
                <c:pt idx="1742">
                  <c:v>39373</c:v>
                </c:pt>
                <c:pt idx="1743">
                  <c:v>39374</c:v>
                </c:pt>
                <c:pt idx="1744">
                  <c:v>39375</c:v>
                </c:pt>
                <c:pt idx="1745">
                  <c:v>39376</c:v>
                </c:pt>
                <c:pt idx="1746">
                  <c:v>39377</c:v>
                </c:pt>
                <c:pt idx="1747">
                  <c:v>39378</c:v>
                </c:pt>
                <c:pt idx="1748">
                  <c:v>39379</c:v>
                </c:pt>
                <c:pt idx="1749">
                  <c:v>39380</c:v>
                </c:pt>
                <c:pt idx="1750">
                  <c:v>39381</c:v>
                </c:pt>
                <c:pt idx="1751">
                  <c:v>39382</c:v>
                </c:pt>
                <c:pt idx="1752">
                  <c:v>39383</c:v>
                </c:pt>
                <c:pt idx="1753">
                  <c:v>39384</c:v>
                </c:pt>
                <c:pt idx="1754">
                  <c:v>39385</c:v>
                </c:pt>
                <c:pt idx="1755">
                  <c:v>39386</c:v>
                </c:pt>
                <c:pt idx="1756">
                  <c:v>39387</c:v>
                </c:pt>
                <c:pt idx="1757">
                  <c:v>39388</c:v>
                </c:pt>
                <c:pt idx="1758">
                  <c:v>39389</c:v>
                </c:pt>
                <c:pt idx="1759">
                  <c:v>39390</c:v>
                </c:pt>
                <c:pt idx="1760">
                  <c:v>39391</c:v>
                </c:pt>
                <c:pt idx="1761">
                  <c:v>39392</c:v>
                </c:pt>
                <c:pt idx="1762">
                  <c:v>39393</c:v>
                </c:pt>
                <c:pt idx="1763">
                  <c:v>39394</c:v>
                </c:pt>
                <c:pt idx="1764">
                  <c:v>39395</c:v>
                </c:pt>
                <c:pt idx="1765">
                  <c:v>39396</c:v>
                </c:pt>
                <c:pt idx="1766">
                  <c:v>39397</c:v>
                </c:pt>
                <c:pt idx="1767">
                  <c:v>39398</c:v>
                </c:pt>
                <c:pt idx="1768">
                  <c:v>39399</c:v>
                </c:pt>
                <c:pt idx="1769">
                  <c:v>39400</c:v>
                </c:pt>
                <c:pt idx="1770">
                  <c:v>39401</c:v>
                </c:pt>
                <c:pt idx="1771">
                  <c:v>39402</c:v>
                </c:pt>
                <c:pt idx="1772">
                  <c:v>39403</c:v>
                </c:pt>
                <c:pt idx="1773">
                  <c:v>39404</c:v>
                </c:pt>
                <c:pt idx="1774">
                  <c:v>39405</c:v>
                </c:pt>
                <c:pt idx="1775">
                  <c:v>39406</c:v>
                </c:pt>
                <c:pt idx="1776">
                  <c:v>39407</c:v>
                </c:pt>
                <c:pt idx="1777">
                  <c:v>39408</c:v>
                </c:pt>
                <c:pt idx="1778">
                  <c:v>39409</c:v>
                </c:pt>
                <c:pt idx="1779">
                  <c:v>39410</c:v>
                </c:pt>
                <c:pt idx="1780">
                  <c:v>39411</c:v>
                </c:pt>
                <c:pt idx="1781">
                  <c:v>39412</c:v>
                </c:pt>
                <c:pt idx="1782">
                  <c:v>39413</c:v>
                </c:pt>
                <c:pt idx="1783">
                  <c:v>39414</c:v>
                </c:pt>
                <c:pt idx="1784">
                  <c:v>39415</c:v>
                </c:pt>
                <c:pt idx="1785">
                  <c:v>39416</c:v>
                </c:pt>
                <c:pt idx="1786">
                  <c:v>39417</c:v>
                </c:pt>
                <c:pt idx="1787">
                  <c:v>39418</c:v>
                </c:pt>
                <c:pt idx="1788">
                  <c:v>39419</c:v>
                </c:pt>
                <c:pt idx="1789">
                  <c:v>39420</c:v>
                </c:pt>
                <c:pt idx="1790">
                  <c:v>39421</c:v>
                </c:pt>
                <c:pt idx="1791">
                  <c:v>39422</c:v>
                </c:pt>
                <c:pt idx="1792">
                  <c:v>39423</c:v>
                </c:pt>
                <c:pt idx="1793">
                  <c:v>39424</c:v>
                </c:pt>
                <c:pt idx="1794">
                  <c:v>39425</c:v>
                </c:pt>
                <c:pt idx="1795">
                  <c:v>39426</c:v>
                </c:pt>
                <c:pt idx="1796">
                  <c:v>39427</c:v>
                </c:pt>
                <c:pt idx="1797">
                  <c:v>39428</c:v>
                </c:pt>
                <c:pt idx="1798">
                  <c:v>39429</c:v>
                </c:pt>
                <c:pt idx="1799">
                  <c:v>39430</c:v>
                </c:pt>
                <c:pt idx="1800">
                  <c:v>39431</c:v>
                </c:pt>
                <c:pt idx="1801">
                  <c:v>39432</c:v>
                </c:pt>
                <c:pt idx="1802">
                  <c:v>39433</c:v>
                </c:pt>
                <c:pt idx="1803">
                  <c:v>39434</c:v>
                </c:pt>
                <c:pt idx="1804">
                  <c:v>39435</c:v>
                </c:pt>
                <c:pt idx="1805">
                  <c:v>39436</c:v>
                </c:pt>
                <c:pt idx="1806">
                  <c:v>39437</c:v>
                </c:pt>
                <c:pt idx="1807">
                  <c:v>39438</c:v>
                </c:pt>
                <c:pt idx="1808">
                  <c:v>39439</c:v>
                </c:pt>
                <c:pt idx="1809">
                  <c:v>39440</c:v>
                </c:pt>
                <c:pt idx="1810">
                  <c:v>39441</c:v>
                </c:pt>
                <c:pt idx="1811">
                  <c:v>39442</c:v>
                </c:pt>
                <c:pt idx="1812">
                  <c:v>39443</c:v>
                </c:pt>
                <c:pt idx="1813">
                  <c:v>39444</c:v>
                </c:pt>
                <c:pt idx="1814">
                  <c:v>39445</c:v>
                </c:pt>
                <c:pt idx="1815">
                  <c:v>39446</c:v>
                </c:pt>
                <c:pt idx="1816">
                  <c:v>39447</c:v>
                </c:pt>
                <c:pt idx="1817">
                  <c:v>39448</c:v>
                </c:pt>
                <c:pt idx="1818">
                  <c:v>39449</c:v>
                </c:pt>
                <c:pt idx="1819">
                  <c:v>39450</c:v>
                </c:pt>
                <c:pt idx="1820">
                  <c:v>39451</c:v>
                </c:pt>
                <c:pt idx="1821">
                  <c:v>39452</c:v>
                </c:pt>
                <c:pt idx="1822">
                  <c:v>39453</c:v>
                </c:pt>
                <c:pt idx="1823">
                  <c:v>39454</c:v>
                </c:pt>
                <c:pt idx="1824">
                  <c:v>39455</c:v>
                </c:pt>
                <c:pt idx="1825">
                  <c:v>39456</c:v>
                </c:pt>
                <c:pt idx="1826">
                  <c:v>39457</c:v>
                </c:pt>
                <c:pt idx="1827">
                  <c:v>39458</c:v>
                </c:pt>
                <c:pt idx="1828">
                  <c:v>39459</c:v>
                </c:pt>
                <c:pt idx="1829">
                  <c:v>39460</c:v>
                </c:pt>
                <c:pt idx="1830">
                  <c:v>39461</c:v>
                </c:pt>
                <c:pt idx="1831">
                  <c:v>39462</c:v>
                </c:pt>
                <c:pt idx="1832">
                  <c:v>39463</c:v>
                </c:pt>
                <c:pt idx="1833">
                  <c:v>39464</c:v>
                </c:pt>
                <c:pt idx="1834">
                  <c:v>39465</c:v>
                </c:pt>
                <c:pt idx="1835">
                  <c:v>39466</c:v>
                </c:pt>
                <c:pt idx="1836">
                  <c:v>39467</c:v>
                </c:pt>
                <c:pt idx="1837">
                  <c:v>39468</c:v>
                </c:pt>
                <c:pt idx="1838">
                  <c:v>39469</c:v>
                </c:pt>
                <c:pt idx="1839">
                  <c:v>39470</c:v>
                </c:pt>
                <c:pt idx="1840">
                  <c:v>39471</c:v>
                </c:pt>
                <c:pt idx="1841">
                  <c:v>39472</c:v>
                </c:pt>
                <c:pt idx="1842">
                  <c:v>39473</c:v>
                </c:pt>
                <c:pt idx="1843">
                  <c:v>39474</c:v>
                </c:pt>
                <c:pt idx="1844">
                  <c:v>39475</c:v>
                </c:pt>
                <c:pt idx="1845">
                  <c:v>39476</c:v>
                </c:pt>
                <c:pt idx="1846">
                  <c:v>39477</c:v>
                </c:pt>
                <c:pt idx="1847">
                  <c:v>39478</c:v>
                </c:pt>
                <c:pt idx="1848">
                  <c:v>39479</c:v>
                </c:pt>
                <c:pt idx="1849">
                  <c:v>39480</c:v>
                </c:pt>
                <c:pt idx="1850">
                  <c:v>39481</c:v>
                </c:pt>
                <c:pt idx="1851">
                  <c:v>39482</c:v>
                </c:pt>
                <c:pt idx="1852">
                  <c:v>39483</c:v>
                </c:pt>
                <c:pt idx="1853">
                  <c:v>39484</c:v>
                </c:pt>
                <c:pt idx="1854">
                  <c:v>39485</c:v>
                </c:pt>
                <c:pt idx="1855">
                  <c:v>39486</c:v>
                </c:pt>
                <c:pt idx="1856">
                  <c:v>39487</c:v>
                </c:pt>
                <c:pt idx="1857">
                  <c:v>39488</c:v>
                </c:pt>
                <c:pt idx="1858">
                  <c:v>39489</c:v>
                </c:pt>
                <c:pt idx="1859">
                  <c:v>39490</c:v>
                </c:pt>
                <c:pt idx="1860">
                  <c:v>39491</c:v>
                </c:pt>
                <c:pt idx="1861">
                  <c:v>39492</c:v>
                </c:pt>
                <c:pt idx="1862">
                  <c:v>39493</c:v>
                </c:pt>
                <c:pt idx="1863">
                  <c:v>39494</c:v>
                </c:pt>
                <c:pt idx="1864">
                  <c:v>39495</c:v>
                </c:pt>
                <c:pt idx="1865">
                  <c:v>39496</c:v>
                </c:pt>
                <c:pt idx="1866">
                  <c:v>39497</c:v>
                </c:pt>
                <c:pt idx="1867">
                  <c:v>39498</c:v>
                </c:pt>
                <c:pt idx="1868">
                  <c:v>39499</c:v>
                </c:pt>
                <c:pt idx="1869">
                  <c:v>39500</c:v>
                </c:pt>
                <c:pt idx="1870">
                  <c:v>39501</c:v>
                </c:pt>
                <c:pt idx="1871">
                  <c:v>39502</c:v>
                </c:pt>
                <c:pt idx="1872">
                  <c:v>39503</c:v>
                </c:pt>
                <c:pt idx="1873">
                  <c:v>39504</c:v>
                </c:pt>
                <c:pt idx="1874">
                  <c:v>39505</c:v>
                </c:pt>
                <c:pt idx="1875">
                  <c:v>39506</c:v>
                </c:pt>
                <c:pt idx="1876">
                  <c:v>39507</c:v>
                </c:pt>
                <c:pt idx="1877">
                  <c:v>39508</c:v>
                </c:pt>
                <c:pt idx="1878">
                  <c:v>39509</c:v>
                </c:pt>
                <c:pt idx="1879">
                  <c:v>39510</c:v>
                </c:pt>
                <c:pt idx="1880">
                  <c:v>39511</c:v>
                </c:pt>
                <c:pt idx="1881">
                  <c:v>39512</c:v>
                </c:pt>
                <c:pt idx="1882">
                  <c:v>39513</c:v>
                </c:pt>
                <c:pt idx="1883">
                  <c:v>39514</c:v>
                </c:pt>
                <c:pt idx="1884">
                  <c:v>39515</c:v>
                </c:pt>
                <c:pt idx="1885">
                  <c:v>39516</c:v>
                </c:pt>
                <c:pt idx="1886">
                  <c:v>39517</c:v>
                </c:pt>
                <c:pt idx="1887">
                  <c:v>39518</c:v>
                </c:pt>
                <c:pt idx="1888">
                  <c:v>39519</c:v>
                </c:pt>
                <c:pt idx="1889">
                  <c:v>39520</c:v>
                </c:pt>
                <c:pt idx="1890">
                  <c:v>39521</c:v>
                </c:pt>
                <c:pt idx="1891">
                  <c:v>39522</c:v>
                </c:pt>
                <c:pt idx="1892">
                  <c:v>39523</c:v>
                </c:pt>
                <c:pt idx="1893">
                  <c:v>39524</c:v>
                </c:pt>
                <c:pt idx="1894">
                  <c:v>39525</c:v>
                </c:pt>
                <c:pt idx="1895">
                  <c:v>39526</c:v>
                </c:pt>
                <c:pt idx="1896">
                  <c:v>39527</c:v>
                </c:pt>
                <c:pt idx="1897">
                  <c:v>39528</c:v>
                </c:pt>
                <c:pt idx="1898">
                  <c:v>39529</c:v>
                </c:pt>
                <c:pt idx="1899">
                  <c:v>39530</c:v>
                </c:pt>
                <c:pt idx="1900">
                  <c:v>39531</c:v>
                </c:pt>
                <c:pt idx="1901">
                  <c:v>39532</c:v>
                </c:pt>
                <c:pt idx="1902">
                  <c:v>39533</c:v>
                </c:pt>
                <c:pt idx="1903">
                  <c:v>39534</c:v>
                </c:pt>
                <c:pt idx="1904">
                  <c:v>39535</c:v>
                </c:pt>
                <c:pt idx="1905">
                  <c:v>39536</c:v>
                </c:pt>
                <c:pt idx="1906">
                  <c:v>39537</c:v>
                </c:pt>
                <c:pt idx="1907">
                  <c:v>39538</c:v>
                </c:pt>
                <c:pt idx="1908">
                  <c:v>39539</c:v>
                </c:pt>
                <c:pt idx="1909">
                  <c:v>39540</c:v>
                </c:pt>
                <c:pt idx="1910">
                  <c:v>39541</c:v>
                </c:pt>
                <c:pt idx="1911">
                  <c:v>39542</c:v>
                </c:pt>
                <c:pt idx="1912">
                  <c:v>39543</c:v>
                </c:pt>
                <c:pt idx="1913">
                  <c:v>39544</c:v>
                </c:pt>
                <c:pt idx="1914">
                  <c:v>39545</c:v>
                </c:pt>
                <c:pt idx="1915">
                  <c:v>39546</c:v>
                </c:pt>
                <c:pt idx="1916">
                  <c:v>39547</c:v>
                </c:pt>
                <c:pt idx="1917">
                  <c:v>39548</c:v>
                </c:pt>
                <c:pt idx="1918">
                  <c:v>39549</c:v>
                </c:pt>
                <c:pt idx="1919">
                  <c:v>39550</c:v>
                </c:pt>
                <c:pt idx="1920">
                  <c:v>39551</c:v>
                </c:pt>
                <c:pt idx="1921">
                  <c:v>39552</c:v>
                </c:pt>
                <c:pt idx="1922">
                  <c:v>39553</c:v>
                </c:pt>
                <c:pt idx="1923">
                  <c:v>39554</c:v>
                </c:pt>
                <c:pt idx="1924">
                  <c:v>39555</c:v>
                </c:pt>
                <c:pt idx="1925">
                  <c:v>39556</c:v>
                </c:pt>
                <c:pt idx="1926">
                  <c:v>39557</c:v>
                </c:pt>
                <c:pt idx="1927">
                  <c:v>39558</c:v>
                </c:pt>
                <c:pt idx="1928">
                  <c:v>39559</c:v>
                </c:pt>
                <c:pt idx="1929">
                  <c:v>39560</c:v>
                </c:pt>
                <c:pt idx="1930">
                  <c:v>39561</c:v>
                </c:pt>
                <c:pt idx="1931">
                  <c:v>39562</c:v>
                </c:pt>
                <c:pt idx="1932">
                  <c:v>39563</c:v>
                </c:pt>
                <c:pt idx="1933">
                  <c:v>39564</c:v>
                </c:pt>
                <c:pt idx="1934">
                  <c:v>39565</c:v>
                </c:pt>
                <c:pt idx="1935">
                  <c:v>39566</c:v>
                </c:pt>
                <c:pt idx="1936">
                  <c:v>39567</c:v>
                </c:pt>
                <c:pt idx="1937">
                  <c:v>39568</c:v>
                </c:pt>
                <c:pt idx="1938">
                  <c:v>39569</c:v>
                </c:pt>
                <c:pt idx="1939">
                  <c:v>39570</c:v>
                </c:pt>
                <c:pt idx="1940">
                  <c:v>39571</c:v>
                </c:pt>
                <c:pt idx="1941">
                  <c:v>39572</c:v>
                </c:pt>
                <c:pt idx="1942">
                  <c:v>39573</c:v>
                </c:pt>
                <c:pt idx="1943">
                  <c:v>39574</c:v>
                </c:pt>
                <c:pt idx="1944">
                  <c:v>39575</c:v>
                </c:pt>
                <c:pt idx="1945">
                  <c:v>39576</c:v>
                </c:pt>
                <c:pt idx="1946">
                  <c:v>39577</c:v>
                </c:pt>
                <c:pt idx="1947">
                  <c:v>39578</c:v>
                </c:pt>
                <c:pt idx="1948">
                  <c:v>39579</c:v>
                </c:pt>
                <c:pt idx="1949">
                  <c:v>39580</c:v>
                </c:pt>
                <c:pt idx="1950">
                  <c:v>39581</c:v>
                </c:pt>
                <c:pt idx="1951">
                  <c:v>39582</c:v>
                </c:pt>
                <c:pt idx="1952">
                  <c:v>39583</c:v>
                </c:pt>
                <c:pt idx="1953">
                  <c:v>39584</c:v>
                </c:pt>
                <c:pt idx="1954">
                  <c:v>39585</c:v>
                </c:pt>
                <c:pt idx="1955">
                  <c:v>39586</c:v>
                </c:pt>
                <c:pt idx="1956">
                  <c:v>39587</c:v>
                </c:pt>
                <c:pt idx="1957">
                  <c:v>39588</c:v>
                </c:pt>
                <c:pt idx="1958">
                  <c:v>39589</c:v>
                </c:pt>
                <c:pt idx="1959">
                  <c:v>39590</c:v>
                </c:pt>
                <c:pt idx="1960">
                  <c:v>39591</c:v>
                </c:pt>
                <c:pt idx="1961">
                  <c:v>39592</c:v>
                </c:pt>
                <c:pt idx="1962">
                  <c:v>39593</c:v>
                </c:pt>
                <c:pt idx="1963">
                  <c:v>39594</c:v>
                </c:pt>
                <c:pt idx="1964">
                  <c:v>39595</c:v>
                </c:pt>
                <c:pt idx="1965">
                  <c:v>39596</c:v>
                </c:pt>
                <c:pt idx="1966">
                  <c:v>39597</c:v>
                </c:pt>
                <c:pt idx="1967">
                  <c:v>39598</c:v>
                </c:pt>
                <c:pt idx="1968">
                  <c:v>39599</c:v>
                </c:pt>
                <c:pt idx="1969">
                  <c:v>39600</c:v>
                </c:pt>
                <c:pt idx="1970">
                  <c:v>39601</c:v>
                </c:pt>
                <c:pt idx="1971">
                  <c:v>39602</c:v>
                </c:pt>
                <c:pt idx="1972">
                  <c:v>39603</c:v>
                </c:pt>
                <c:pt idx="1973">
                  <c:v>39604</c:v>
                </c:pt>
                <c:pt idx="1974">
                  <c:v>39605</c:v>
                </c:pt>
                <c:pt idx="1975">
                  <c:v>39606</c:v>
                </c:pt>
                <c:pt idx="1976">
                  <c:v>39607</c:v>
                </c:pt>
                <c:pt idx="1977">
                  <c:v>39608</c:v>
                </c:pt>
                <c:pt idx="1978">
                  <c:v>39609</c:v>
                </c:pt>
                <c:pt idx="1979">
                  <c:v>39610</c:v>
                </c:pt>
                <c:pt idx="1980">
                  <c:v>39611</c:v>
                </c:pt>
                <c:pt idx="1981">
                  <c:v>39612</c:v>
                </c:pt>
                <c:pt idx="1982">
                  <c:v>39613</c:v>
                </c:pt>
                <c:pt idx="1983">
                  <c:v>39614</c:v>
                </c:pt>
                <c:pt idx="1984">
                  <c:v>39615</c:v>
                </c:pt>
                <c:pt idx="1985">
                  <c:v>39616</c:v>
                </c:pt>
                <c:pt idx="1986">
                  <c:v>39617</c:v>
                </c:pt>
                <c:pt idx="1987">
                  <c:v>39618</c:v>
                </c:pt>
                <c:pt idx="1988">
                  <c:v>39619</c:v>
                </c:pt>
                <c:pt idx="1989">
                  <c:v>39620</c:v>
                </c:pt>
                <c:pt idx="1990">
                  <c:v>39621</c:v>
                </c:pt>
                <c:pt idx="1991">
                  <c:v>39622</c:v>
                </c:pt>
                <c:pt idx="1992">
                  <c:v>39623</c:v>
                </c:pt>
                <c:pt idx="1993">
                  <c:v>39624</c:v>
                </c:pt>
                <c:pt idx="1994">
                  <c:v>39625</c:v>
                </c:pt>
                <c:pt idx="1995">
                  <c:v>39626</c:v>
                </c:pt>
                <c:pt idx="1996">
                  <c:v>39627</c:v>
                </c:pt>
                <c:pt idx="1997">
                  <c:v>39628</c:v>
                </c:pt>
                <c:pt idx="1998">
                  <c:v>39629</c:v>
                </c:pt>
                <c:pt idx="1999">
                  <c:v>39630</c:v>
                </c:pt>
                <c:pt idx="2000">
                  <c:v>39631</c:v>
                </c:pt>
                <c:pt idx="2001">
                  <c:v>39632</c:v>
                </c:pt>
                <c:pt idx="2002">
                  <c:v>39633</c:v>
                </c:pt>
                <c:pt idx="2003">
                  <c:v>39634</c:v>
                </c:pt>
                <c:pt idx="2004">
                  <c:v>39635</c:v>
                </c:pt>
                <c:pt idx="2005">
                  <c:v>39636</c:v>
                </c:pt>
                <c:pt idx="2006">
                  <c:v>39637</c:v>
                </c:pt>
                <c:pt idx="2007">
                  <c:v>39638</c:v>
                </c:pt>
                <c:pt idx="2008">
                  <c:v>39639</c:v>
                </c:pt>
                <c:pt idx="2009">
                  <c:v>39640</c:v>
                </c:pt>
                <c:pt idx="2010">
                  <c:v>39641</c:v>
                </c:pt>
                <c:pt idx="2011">
                  <c:v>39642</c:v>
                </c:pt>
                <c:pt idx="2012">
                  <c:v>39643</c:v>
                </c:pt>
                <c:pt idx="2013">
                  <c:v>39644</c:v>
                </c:pt>
                <c:pt idx="2014">
                  <c:v>39645</c:v>
                </c:pt>
                <c:pt idx="2015">
                  <c:v>39646</c:v>
                </c:pt>
                <c:pt idx="2016">
                  <c:v>39647</c:v>
                </c:pt>
                <c:pt idx="2017">
                  <c:v>39648</c:v>
                </c:pt>
                <c:pt idx="2018">
                  <c:v>39649</c:v>
                </c:pt>
                <c:pt idx="2019">
                  <c:v>39650</c:v>
                </c:pt>
                <c:pt idx="2020">
                  <c:v>39651</c:v>
                </c:pt>
                <c:pt idx="2021">
                  <c:v>39652</c:v>
                </c:pt>
                <c:pt idx="2022">
                  <c:v>39653</c:v>
                </c:pt>
                <c:pt idx="2023">
                  <c:v>39654</c:v>
                </c:pt>
                <c:pt idx="2024">
                  <c:v>39655</c:v>
                </c:pt>
                <c:pt idx="2025">
                  <c:v>39656</c:v>
                </c:pt>
                <c:pt idx="2026">
                  <c:v>39657</c:v>
                </c:pt>
                <c:pt idx="2027">
                  <c:v>39658</c:v>
                </c:pt>
                <c:pt idx="2028">
                  <c:v>39659</c:v>
                </c:pt>
                <c:pt idx="2029">
                  <c:v>39660</c:v>
                </c:pt>
                <c:pt idx="2030">
                  <c:v>39661</c:v>
                </c:pt>
                <c:pt idx="2031">
                  <c:v>39662</c:v>
                </c:pt>
                <c:pt idx="2032">
                  <c:v>39663</c:v>
                </c:pt>
                <c:pt idx="2033">
                  <c:v>39664</c:v>
                </c:pt>
                <c:pt idx="2034">
                  <c:v>39665</c:v>
                </c:pt>
                <c:pt idx="2035">
                  <c:v>39666</c:v>
                </c:pt>
                <c:pt idx="2036">
                  <c:v>39667</c:v>
                </c:pt>
                <c:pt idx="2037">
                  <c:v>39668</c:v>
                </c:pt>
                <c:pt idx="2038">
                  <c:v>39669</c:v>
                </c:pt>
                <c:pt idx="2039">
                  <c:v>39670</c:v>
                </c:pt>
                <c:pt idx="2040">
                  <c:v>39671</c:v>
                </c:pt>
                <c:pt idx="2041">
                  <c:v>39672</c:v>
                </c:pt>
                <c:pt idx="2042">
                  <c:v>39673</c:v>
                </c:pt>
                <c:pt idx="2043">
                  <c:v>39674</c:v>
                </c:pt>
                <c:pt idx="2044">
                  <c:v>39675</c:v>
                </c:pt>
                <c:pt idx="2045">
                  <c:v>39676</c:v>
                </c:pt>
                <c:pt idx="2046">
                  <c:v>39677</c:v>
                </c:pt>
                <c:pt idx="2047">
                  <c:v>39678</c:v>
                </c:pt>
                <c:pt idx="2048">
                  <c:v>39679</c:v>
                </c:pt>
                <c:pt idx="2049">
                  <c:v>39680</c:v>
                </c:pt>
                <c:pt idx="2050">
                  <c:v>39681</c:v>
                </c:pt>
                <c:pt idx="2051">
                  <c:v>39682</c:v>
                </c:pt>
                <c:pt idx="2052">
                  <c:v>39683</c:v>
                </c:pt>
                <c:pt idx="2053">
                  <c:v>39684</c:v>
                </c:pt>
                <c:pt idx="2054">
                  <c:v>39685</c:v>
                </c:pt>
                <c:pt idx="2055">
                  <c:v>39686</c:v>
                </c:pt>
                <c:pt idx="2056">
                  <c:v>39687</c:v>
                </c:pt>
                <c:pt idx="2057">
                  <c:v>39688</c:v>
                </c:pt>
                <c:pt idx="2058">
                  <c:v>39689</c:v>
                </c:pt>
                <c:pt idx="2059">
                  <c:v>39690</c:v>
                </c:pt>
                <c:pt idx="2060">
                  <c:v>39691</c:v>
                </c:pt>
                <c:pt idx="2061">
                  <c:v>39692</c:v>
                </c:pt>
                <c:pt idx="2062">
                  <c:v>39693</c:v>
                </c:pt>
                <c:pt idx="2063">
                  <c:v>39694</c:v>
                </c:pt>
                <c:pt idx="2064">
                  <c:v>39695</c:v>
                </c:pt>
                <c:pt idx="2065">
                  <c:v>39696</c:v>
                </c:pt>
                <c:pt idx="2066">
                  <c:v>39697</c:v>
                </c:pt>
                <c:pt idx="2067">
                  <c:v>39698</c:v>
                </c:pt>
                <c:pt idx="2068">
                  <c:v>39699</c:v>
                </c:pt>
                <c:pt idx="2069">
                  <c:v>39700</c:v>
                </c:pt>
                <c:pt idx="2070">
                  <c:v>39701</c:v>
                </c:pt>
                <c:pt idx="2071">
                  <c:v>39702</c:v>
                </c:pt>
                <c:pt idx="2072">
                  <c:v>39703</c:v>
                </c:pt>
                <c:pt idx="2073">
                  <c:v>39704</c:v>
                </c:pt>
                <c:pt idx="2074">
                  <c:v>39705</c:v>
                </c:pt>
                <c:pt idx="2075">
                  <c:v>39706</c:v>
                </c:pt>
                <c:pt idx="2076">
                  <c:v>39707</c:v>
                </c:pt>
                <c:pt idx="2077">
                  <c:v>39708</c:v>
                </c:pt>
                <c:pt idx="2078">
                  <c:v>39709</c:v>
                </c:pt>
                <c:pt idx="2079">
                  <c:v>39710</c:v>
                </c:pt>
                <c:pt idx="2080">
                  <c:v>39711</c:v>
                </c:pt>
                <c:pt idx="2081">
                  <c:v>39712</c:v>
                </c:pt>
                <c:pt idx="2082">
                  <c:v>39713</c:v>
                </c:pt>
                <c:pt idx="2083">
                  <c:v>39714</c:v>
                </c:pt>
                <c:pt idx="2084">
                  <c:v>39715</c:v>
                </c:pt>
                <c:pt idx="2085">
                  <c:v>39716</c:v>
                </c:pt>
                <c:pt idx="2086">
                  <c:v>39717</c:v>
                </c:pt>
                <c:pt idx="2087">
                  <c:v>39718</c:v>
                </c:pt>
                <c:pt idx="2088">
                  <c:v>39719</c:v>
                </c:pt>
                <c:pt idx="2089">
                  <c:v>39720</c:v>
                </c:pt>
                <c:pt idx="2090">
                  <c:v>39721</c:v>
                </c:pt>
                <c:pt idx="2091">
                  <c:v>39722</c:v>
                </c:pt>
                <c:pt idx="2092">
                  <c:v>39723</c:v>
                </c:pt>
                <c:pt idx="2093">
                  <c:v>39724</c:v>
                </c:pt>
                <c:pt idx="2094">
                  <c:v>39725</c:v>
                </c:pt>
                <c:pt idx="2095">
                  <c:v>39726</c:v>
                </c:pt>
                <c:pt idx="2096">
                  <c:v>39727</c:v>
                </c:pt>
                <c:pt idx="2097">
                  <c:v>39728</c:v>
                </c:pt>
                <c:pt idx="2098">
                  <c:v>39729</c:v>
                </c:pt>
                <c:pt idx="2099">
                  <c:v>39730</c:v>
                </c:pt>
                <c:pt idx="2100">
                  <c:v>39731</c:v>
                </c:pt>
                <c:pt idx="2101">
                  <c:v>39732</c:v>
                </c:pt>
                <c:pt idx="2102">
                  <c:v>39733</c:v>
                </c:pt>
                <c:pt idx="2103">
                  <c:v>39734</c:v>
                </c:pt>
                <c:pt idx="2104">
                  <c:v>39735</c:v>
                </c:pt>
                <c:pt idx="2105">
                  <c:v>39736</c:v>
                </c:pt>
                <c:pt idx="2106">
                  <c:v>39737</c:v>
                </c:pt>
                <c:pt idx="2107">
                  <c:v>39738</c:v>
                </c:pt>
                <c:pt idx="2108">
                  <c:v>39739</c:v>
                </c:pt>
                <c:pt idx="2109">
                  <c:v>39740</c:v>
                </c:pt>
                <c:pt idx="2110">
                  <c:v>39741</c:v>
                </c:pt>
                <c:pt idx="2111">
                  <c:v>39742</c:v>
                </c:pt>
                <c:pt idx="2112">
                  <c:v>39743</c:v>
                </c:pt>
                <c:pt idx="2113">
                  <c:v>39744</c:v>
                </c:pt>
                <c:pt idx="2114">
                  <c:v>39745</c:v>
                </c:pt>
                <c:pt idx="2115">
                  <c:v>39746</c:v>
                </c:pt>
                <c:pt idx="2116">
                  <c:v>39747</c:v>
                </c:pt>
                <c:pt idx="2117">
                  <c:v>39748</c:v>
                </c:pt>
                <c:pt idx="2118">
                  <c:v>39749</c:v>
                </c:pt>
                <c:pt idx="2119">
                  <c:v>39750</c:v>
                </c:pt>
                <c:pt idx="2120">
                  <c:v>39751</c:v>
                </c:pt>
                <c:pt idx="2121">
                  <c:v>39752</c:v>
                </c:pt>
                <c:pt idx="2122">
                  <c:v>39753</c:v>
                </c:pt>
                <c:pt idx="2123">
                  <c:v>39754</c:v>
                </c:pt>
                <c:pt idx="2124">
                  <c:v>39755</c:v>
                </c:pt>
                <c:pt idx="2125">
                  <c:v>39756</c:v>
                </c:pt>
                <c:pt idx="2126">
                  <c:v>39757</c:v>
                </c:pt>
                <c:pt idx="2127">
                  <c:v>39758</c:v>
                </c:pt>
                <c:pt idx="2128">
                  <c:v>39759</c:v>
                </c:pt>
                <c:pt idx="2129">
                  <c:v>39760</c:v>
                </c:pt>
                <c:pt idx="2130">
                  <c:v>39761</c:v>
                </c:pt>
                <c:pt idx="2131">
                  <c:v>39762</c:v>
                </c:pt>
                <c:pt idx="2132">
                  <c:v>39763</c:v>
                </c:pt>
                <c:pt idx="2133">
                  <c:v>39764</c:v>
                </c:pt>
                <c:pt idx="2134">
                  <c:v>39765</c:v>
                </c:pt>
                <c:pt idx="2135">
                  <c:v>39766</c:v>
                </c:pt>
                <c:pt idx="2136">
                  <c:v>39767</c:v>
                </c:pt>
                <c:pt idx="2137">
                  <c:v>39768</c:v>
                </c:pt>
                <c:pt idx="2138">
                  <c:v>39769</c:v>
                </c:pt>
                <c:pt idx="2139">
                  <c:v>39770</c:v>
                </c:pt>
                <c:pt idx="2140">
                  <c:v>39771</c:v>
                </c:pt>
                <c:pt idx="2141">
                  <c:v>39772</c:v>
                </c:pt>
                <c:pt idx="2142">
                  <c:v>39773</c:v>
                </c:pt>
                <c:pt idx="2143">
                  <c:v>39774</c:v>
                </c:pt>
                <c:pt idx="2144">
                  <c:v>39775</c:v>
                </c:pt>
                <c:pt idx="2145">
                  <c:v>39776</c:v>
                </c:pt>
                <c:pt idx="2146">
                  <c:v>39777</c:v>
                </c:pt>
                <c:pt idx="2147">
                  <c:v>39778</c:v>
                </c:pt>
                <c:pt idx="2148">
                  <c:v>39779</c:v>
                </c:pt>
                <c:pt idx="2149">
                  <c:v>39780</c:v>
                </c:pt>
                <c:pt idx="2150">
                  <c:v>39781</c:v>
                </c:pt>
                <c:pt idx="2151">
                  <c:v>39782</c:v>
                </c:pt>
                <c:pt idx="2152">
                  <c:v>39783</c:v>
                </c:pt>
                <c:pt idx="2153">
                  <c:v>39784</c:v>
                </c:pt>
                <c:pt idx="2154">
                  <c:v>39785</c:v>
                </c:pt>
                <c:pt idx="2155">
                  <c:v>39786</c:v>
                </c:pt>
                <c:pt idx="2156">
                  <c:v>39787</c:v>
                </c:pt>
                <c:pt idx="2157">
                  <c:v>39788</c:v>
                </c:pt>
                <c:pt idx="2158">
                  <c:v>39789</c:v>
                </c:pt>
                <c:pt idx="2159">
                  <c:v>39790</c:v>
                </c:pt>
                <c:pt idx="2160">
                  <c:v>39791</c:v>
                </c:pt>
                <c:pt idx="2161">
                  <c:v>39792</c:v>
                </c:pt>
                <c:pt idx="2162">
                  <c:v>39793</c:v>
                </c:pt>
                <c:pt idx="2163">
                  <c:v>39794</c:v>
                </c:pt>
                <c:pt idx="2164">
                  <c:v>39795</c:v>
                </c:pt>
                <c:pt idx="2165">
                  <c:v>39796</c:v>
                </c:pt>
                <c:pt idx="2166">
                  <c:v>39797</c:v>
                </c:pt>
                <c:pt idx="2167">
                  <c:v>39798</c:v>
                </c:pt>
                <c:pt idx="2168">
                  <c:v>39799</c:v>
                </c:pt>
                <c:pt idx="2169">
                  <c:v>39800</c:v>
                </c:pt>
                <c:pt idx="2170">
                  <c:v>39801</c:v>
                </c:pt>
                <c:pt idx="2171">
                  <c:v>39802</c:v>
                </c:pt>
                <c:pt idx="2172">
                  <c:v>39803</c:v>
                </c:pt>
                <c:pt idx="2173">
                  <c:v>39804</c:v>
                </c:pt>
                <c:pt idx="2174">
                  <c:v>39805</c:v>
                </c:pt>
                <c:pt idx="2175">
                  <c:v>39806</c:v>
                </c:pt>
                <c:pt idx="2176">
                  <c:v>39807</c:v>
                </c:pt>
                <c:pt idx="2177">
                  <c:v>39808</c:v>
                </c:pt>
                <c:pt idx="2178">
                  <c:v>39809</c:v>
                </c:pt>
                <c:pt idx="2179">
                  <c:v>39810</c:v>
                </c:pt>
                <c:pt idx="2180">
                  <c:v>39811</c:v>
                </c:pt>
                <c:pt idx="2181">
                  <c:v>39812</c:v>
                </c:pt>
                <c:pt idx="2182">
                  <c:v>39813</c:v>
                </c:pt>
                <c:pt idx="2183">
                  <c:v>39814</c:v>
                </c:pt>
                <c:pt idx="2184">
                  <c:v>39815</c:v>
                </c:pt>
                <c:pt idx="2185">
                  <c:v>39816</c:v>
                </c:pt>
                <c:pt idx="2186">
                  <c:v>39817</c:v>
                </c:pt>
                <c:pt idx="2187">
                  <c:v>39818</c:v>
                </c:pt>
                <c:pt idx="2188">
                  <c:v>39819</c:v>
                </c:pt>
                <c:pt idx="2189">
                  <c:v>39820</c:v>
                </c:pt>
                <c:pt idx="2190">
                  <c:v>39821</c:v>
                </c:pt>
                <c:pt idx="2191">
                  <c:v>39822</c:v>
                </c:pt>
                <c:pt idx="2192">
                  <c:v>39823</c:v>
                </c:pt>
                <c:pt idx="2193">
                  <c:v>39824</c:v>
                </c:pt>
                <c:pt idx="2194">
                  <c:v>39825</c:v>
                </c:pt>
                <c:pt idx="2195">
                  <c:v>39826</c:v>
                </c:pt>
                <c:pt idx="2196">
                  <c:v>39827</c:v>
                </c:pt>
                <c:pt idx="2197">
                  <c:v>39828</c:v>
                </c:pt>
                <c:pt idx="2198">
                  <c:v>39829</c:v>
                </c:pt>
                <c:pt idx="2199">
                  <c:v>39830</c:v>
                </c:pt>
                <c:pt idx="2200">
                  <c:v>39831</c:v>
                </c:pt>
                <c:pt idx="2201">
                  <c:v>39832</c:v>
                </c:pt>
                <c:pt idx="2202">
                  <c:v>39833</c:v>
                </c:pt>
                <c:pt idx="2203">
                  <c:v>39834</c:v>
                </c:pt>
                <c:pt idx="2204">
                  <c:v>39835</c:v>
                </c:pt>
                <c:pt idx="2205">
                  <c:v>39836</c:v>
                </c:pt>
                <c:pt idx="2206">
                  <c:v>39837</c:v>
                </c:pt>
                <c:pt idx="2207">
                  <c:v>39838</c:v>
                </c:pt>
                <c:pt idx="2208">
                  <c:v>39839</c:v>
                </c:pt>
                <c:pt idx="2209">
                  <c:v>39840</c:v>
                </c:pt>
                <c:pt idx="2210">
                  <c:v>39841</c:v>
                </c:pt>
                <c:pt idx="2211">
                  <c:v>39842</c:v>
                </c:pt>
                <c:pt idx="2212">
                  <c:v>39843</c:v>
                </c:pt>
                <c:pt idx="2213">
                  <c:v>39844</c:v>
                </c:pt>
                <c:pt idx="2214">
                  <c:v>39845</c:v>
                </c:pt>
                <c:pt idx="2215">
                  <c:v>39846</c:v>
                </c:pt>
                <c:pt idx="2216">
                  <c:v>39847</c:v>
                </c:pt>
                <c:pt idx="2217">
                  <c:v>39848</c:v>
                </c:pt>
                <c:pt idx="2218">
                  <c:v>39849</c:v>
                </c:pt>
                <c:pt idx="2219">
                  <c:v>39850</c:v>
                </c:pt>
                <c:pt idx="2220">
                  <c:v>39851</c:v>
                </c:pt>
                <c:pt idx="2221">
                  <c:v>39852</c:v>
                </c:pt>
                <c:pt idx="2222">
                  <c:v>39853</c:v>
                </c:pt>
                <c:pt idx="2223">
                  <c:v>39854</c:v>
                </c:pt>
                <c:pt idx="2224">
                  <c:v>39855</c:v>
                </c:pt>
                <c:pt idx="2225">
                  <c:v>39856</c:v>
                </c:pt>
                <c:pt idx="2226">
                  <c:v>39857</c:v>
                </c:pt>
                <c:pt idx="2227">
                  <c:v>39858</c:v>
                </c:pt>
                <c:pt idx="2228">
                  <c:v>39859</c:v>
                </c:pt>
                <c:pt idx="2229">
                  <c:v>39860</c:v>
                </c:pt>
                <c:pt idx="2230">
                  <c:v>39861</c:v>
                </c:pt>
                <c:pt idx="2231">
                  <c:v>39862</c:v>
                </c:pt>
                <c:pt idx="2232">
                  <c:v>39863</c:v>
                </c:pt>
                <c:pt idx="2233">
                  <c:v>39864</c:v>
                </c:pt>
                <c:pt idx="2234">
                  <c:v>39865</c:v>
                </c:pt>
                <c:pt idx="2235">
                  <c:v>39866</c:v>
                </c:pt>
                <c:pt idx="2236">
                  <c:v>39867</c:v>
                </c:pt>
                <c:pt idx="2237">
                  <c:v>39868</c:v>
                </c:pt>
                <c:pt idx="2238">
                  <c:v>39869</c:v>
                </c:pt>
                <c:pt idx="2239">
                  <c:v>39870</c:v>
                </c:pt>
                <c:pt idx="2240">
                  <c:v>39871</c:v>
                </c:pt>
                <c:pt idx="2241">
                  <c:v>39872</c:v>
                </c:pt>
                <c:pt idx="2242">
                  <c:v>39873</c:v>
                </c:pt>
                <c:pt idx="2243">
                  <c:v>39874</c:v>
                </c:pt>
                <c:pt idx="2244">
                  <c:v>39875</c:v>
                </c:pt>
                <c:pt idx="2245">
                  <c:v>39876</c:v>
                </c:pt>
                <c:pt idx="2246">
                  <c:v>39877</c:v>
                </c:pt>
                <c:pt idx="2247">
                  <c:v>39878</c:v>
                </c:pt>
                <c:pt idx="2248">
                  <c:v>39879</c:v>
                </c:pt>
                <c:pt idx="2249">
                  <c:v>39880</c:v>
                </c:pt>
                <c:pt idx="2250">
                  <c:v>39881</c:v>
                </c:pt>
                <c:pt idx="2251">
                  <c:v>39882</c:v>
                </c:pt>
                <c:pt idx="2252">
                  <c:v>39883</c:v>
                </c:pt>
                <c:pt idx="2253">
                  <c:v>39884</c:v>
                </c:pt>
                <c:pt idx="2254">
                  <c:v>39885</c:v>
                </c:pt>
                <c:pt idx="2255">
                  <c:v>39886</c:v>
                </c:pt>
                <c:pt idx="2256">
                  <c:v>39887</c:v>
                </c:pt>
                <c:pt idx="2257">
                  <c:v>39888</c:v>
                </c:pt>
                <c:pt idx="2258">
                  <c:v>39889</c:v>
                </c:pt>
                <c:pt idx="2259">
                  <c:v>39890</c:v>
                </c:pt>
                <c:pt idx="2260">
                  <c:v>39891</c:v>
                </c:pt>
                <c:pt idx="2261">
                  <c:v>39892</c:v>
                </c:pt>
                <c:pt idx="2262">
                  <c:v>39893</c:v>
                </c:pt>
                <c:pt idx="2263">
                  <c:v>39894</c:v>
                </c:pt>
                <c:pt idx="2264">
                  <c:v>39895</c:v>
                </c:pt>
                <c:pt idx="2265">
                  <c:v>39896</c:v>
                </c:pt>
                <c:pt idx="2266">
                  <c:v>39897</c:v>
                </c:pt>
                <c:pt idx="2267">
                  <c:v>39898</c:v>
                </c:pt>
                <c:pt idx="2268">
                  <c:v>39899</c:v>
                </c:pt>
                <c:pt idx="2269">
                  <c:v>39900</c:v>
                </c:pt>
                <c:pt idx="2270">
                  <c:v>39901</c:v>
                </c:pt>
                <c:pt idx="2271">
                  <c:v>39902</c:v>
                </c:pt>
                <c:pt idx="2272">
                  <c:v>39903</c:v>
                </c:pt>
                <c:pt idx="2273">
                  <c:v>39904</c:v>
                </c:pt>
                <c:pt idx="2274">
                  <c:v>39905</c:v>
                </c:pt>
                <c:pt idx="2275">
                  <c:v>39906</c:v>
                </c:pt>
                <c:pt idx="2276">
                  <c:v>39907</c:v>
                </c:pt>
                <c:pt idx="2277">
                  <c:v>39908</c:v>
                </c:pt>
                <c:pt idx="2278">
                  <c:v>39909</c:v>
                </c:pt>
                <c:pt idx="2279">
                  <c:v>39910</c:v>
                </c:pt>
                <c:pt idx="2280">
                  <c:v>39911</c:v>
                </c:pt>
                <c:pt idx="2281">
                  <c:v>39912</c:v>
                </c:pt>
                <c:pt idx="2282">
                  <c:v>39913</c:v>
                </c:pt>
                <c:pt idx="2283">
                  <c:v>39914</c:v>
                </c:pt>
                <c:pt idx="2284">
                  <c:v>39915</c:v>
                </c:pt>
                <c:pt idx="2285">
                  <c:v>39916</c:v>
                </c:pt>
                <c:pt idx="2286">
                  <c:v>39917</c:v>
                </c:pt>
                <c:pt idx="2287">
                  <c:v>39918</c:v>
                </c:pt>
                <c:pt idx="2288">
                  <c:v>39919</c:v>
                </c:pt>
                <c:pt idx="2289">
                  <c:v>39920</c:v>
                </c:pt>
                <c:pt idx="2290">
                  <c:v>39921</c:v>
                </c:pt>
                <c:pt idx="2291">
                  <c:v>39922</c:v>
                </c:pt>
                <c:pt idx="2292">
                  <c:v>39923</c:v>
                </c:pt>
                <c:pt idx="2293">
                  <c:v>39924</c:v>
                </c:pt>
                <c:pt idx="2294">
                  <c:v>39925</c:v>
                </c:pt>
                <c:pt idx="2295">
                  <c:v>39926</c:v>
                </c:pt>
                <c:pt idx="2296">
                  <c:v>39927</c:v>
                </c:pt>
                <c:pt idx="2297">
                  <c:v>39928</c:v>
                </c:pt>
                <c:pt idx="2298">
                  <c:v>39929</c:v>
                </c:pt>
                <c:pt idx="2299">
                  <c:v>39930</c:v>
                </c:pt>
                <c:pt idx="2300">
                  <c:v>39931</c:v>
                </c:pt>
                <c:pt idx="2301">
                  <c:v>39932</c:v>
                </c:pt>
                <c:pt idx="2302">
                  <c:v>39933</c:v>
                </c:pt>
                <c:pt idx="2303">
                  <c:v>39934</c:v>
                </c:pt>
                <c:pt idx="2304">
                  <c:v>39935</c:v>
                </c:pt>
                <c:pt idx="2305">
                  <c:v>39936</c:v>
                </c:pt>
                <c:pt idx="2306">
                  <c:v>39937</c:v>
                </c:pt>
                <c:pt idx="2307">
                  <c:v>39938</c:v>
                </c:pt>
                <c:pt idx="2308">
                  <c:v>39939</c:v>
                </c:pt>
                <c:pt idx="2309">
                  <c:v>39940</c:v>
                </c:pt>
                <c:pt idx="2310">
                  <c:v>39941</c:v>
                </c:pt>
                <c:pt idx="2311">
                  <c:v>39942</c:v>
                </c:pt>
                <c:pt idx="2312">
                  <c:v>39943</c:v>
                </c:pt>
                <c:pt idx="2313">
                  <c:v>39944</c:v>
                </c:pt>
                <c:pt idx="2314">
                  <c:v>39945</c:v>
                </c:pt>
                <c:pt idx="2315">
                  <c:v>39946</c:v>
                </c:pt>
                <c:pt idx="2316">
                  <c:v>39947</c:v>
                </c:pt>
                <c:pt idx="2317">
                  <c:v>39948</c:v>
                </c:pt>
                <c:pt idx="2318">
                  <c:v>39949</c:v>
                </c:pt>
                <c:pt idx="2319">
                  <c:v>39950</c:v>
                </c:pt>
                <c:pt idx="2320">
                  <c:v>39951</c:v>
                </c:pt>
                <c:pt idx="2321">
                  <c:v>39952</c:v>
                </c:pt>
                <c:pt idx="2322">
                  <c:v>39953</c:v>
                </c:pt>
                <c:pt idx="2323">
                  <c:v>39954</c:v>
                </c:pt>
                <c:pt idx="2324">
                  <c:v>39955</c:v>
                </c:pt>
                <c:pt idx="2325">
                  <c:v>39956</c:v>
                </c:pt>
                <c:pt idx="2326">
                  <c:v>39957</c:v>
                </c:pt>
                <c:pt idx="2327">
                  <c:v>39958</c:v>
                </c:pt>
                <c:pt idx="2328">
                  <c:v>39959</c:v>
                </c:pt>
                <c:pt idx="2329">
                  <c:v>39960</c:v>
                </c:pt>
                <c:pt idx="2330">
                  <c:v>39961</c:v>
                </c:pt>
                <c:pt idx="2331">
                  <c:v>39962</c:v>
                </c:pt>
                <c:pt idx="2332">
                  <c:v>39963</c:v>
                </c:pt>
                <c:pt idx="2333">
                  <c:v>39964</c:v>
                </c:pt>
                <c:pt idx="2334">
                  <c:v>39965</c:v>
                </c:pt>
                <c:pt idx="2335">
                  <c:v>39966</c:v>
                </c:pt>
                <c:pt idx="2336">
                  <c:v>39967</c:v>
                </c:pt>
                <c:pt idx="2337">
                  <c:v>39968</c:v>
                </c:pt>
                <c:pt idx="2338">
                  <c:v>39969</c:v>
                </c:pt>
                <c:pt idx="2339">
                  <c:v>39970</c:v>
                </c:pt>
                <c:pt idx="2340">
                  <c:v>39971</c:v>
                </c:pt>
                <c:pt idx="2341">
                  <c:v>39972</c:v>
                </c:pt>
                <c:pt idx="2342">
                  <c:v>39973</c:v>
                </c:pt>
                <c:pt idx="2343">
                  <c:v>39974</c:v>
                </c:pt>
                <c:pt idx="2344">
                  <c:v>39975</c:v>
                </c:pt>
                <c:pt idx="2345">
                  <c:v>39976</c:v>
                </c:pt>
                <c:pt idx="2346">
                  <c:v>39977</c:v>
                </c:pt>
                <c:pt idx="2347">
                  <c:v>39978</c:v>
                </c:pt>
                <c:pt idx="2348">
                  <c:v>39979</c:v>
                </c:pt>
                <c:pt idx="2349">
                  <c:v>39980</c:v>
                </c:pt>
                <c:pt idx="2350">
                  <c:v>39981</c:v>
                </c:pt>
                <c:pt idx="2351">
                  <c:v>39982</c:v>
                </c:pt>
                <c:pt idx="2352">
                  <c:v>39983</c:v>
                </c:pt>
                <c:pt idx="2353">
                  <c:v>39984</c:v>
                </c:pt>
                <c:pt idx="2354">
                  <c:v>39985</c:v>
                </c:pt>
                <c:pt idx="2355">
                  <c:v>39986</c:v>
                </c:pt>
                <c:pt idx="2356">
                  <c:v>39987</c:v>
                </c:pt>
                <c:pt idx="2357">
                  <c:v>39988</c:v>
                </c:pt>
                <c:pt idx="2358">
                  <c:v>39989</c:v>
                </c:pt>
                <c:pt idx="2359">
                  <c:v>39990</c:v>
                </c:pt>
                <c:pt idx="2360">
                  <c:v>39991</c:v>
                </c:pt>
                <c:pt idx="2361">
                  <c:v>39992</c:v>
                </c:pt>
                <c:pt idx="2362">
                  <c:v>39993</c:v>
                </c:pt>
                <c:pt idx="2363">
                  <c:v>39994</c:v>
                </c:pt>
                <c:pt idx="2364">
                  <c:v>39995</c:v>
                </c:pt>
                <c:pt idx="2365">
                  <c:v>39996</c:v>
                </c:pt>
                <c:pt idx="2366">
                  <c:v>39997</c:v>
                </c:pt>
                <c:pt idx="2367">
                  <c:v>39998</c:v>
                </c:pt>
                <c:pt idx="2368">
                  <c:v>39999</c:v>
                </c:pt>
                <c:pt idx="2369">
                  <c:v>40000</c:v>
                </c:pt>
                <c:pt idx="2370">
                  <c:v>40001</c:v>
                </c:pt>
                <c:pt idx="2371">
                  <c:v>40002</c:v>
                </c:pt>
                <c:pt idx="2372">
                  <c:v>40003</c:v>
                </c:pt>
                <c:pt idx="2373">
                  <c:v>40004</c:v>
                </c:pt>
                <c:pt idx="2374">
                  <c:v>40005</c:v>
                </c:pt>
                <c:pt idx="2375">
                  <c:v>40006</c:v>
                </c:pt>
                <c:pt idx="2376">
                  <c:v>40007</c:v>
                </c:pt>
                <c:pt idx="2377">
                  <c:v>40008</c:v>
                </c:pt>
                <c:pt idx="2378">
                  <c:v>40009</c:v>
                </c:pt>
                <c:pt idx="2379">
                  <c:v>40010</c:v>
                </c:pt>
                <c:pt idx="2380">
                  <c:v>40011</c:v>
                </c:pt>
                <c:pt idx="2381">
                  <c:v>40012</c:v>
                </c:pt>
                <c:pt idx="2382">
                  <c:v>40013</c:v>
                </c:pt>
                <c:pt idx="2383">
                  <c:v>40014</c:v>
                </c:pt>
                <c:pt idx="2384">
                  <c:v>40015</c:v>
                </c:pt>
                <c:pt idx="2385">
                  <c:v>40016</c:v>
                </c:pt>
                <c:pt idx="2386">
                  <c:v>40017</c:v>
                </c:pt>
                <c:pt idx="2387">
                  <c:v>40018</c:v>
                </c:pt>
                <c:pt idx="2388">
                  <c:v>40019</c:v>
                </c:pt>
                <c:pt idx="2389">
                  <c:v>40020</c:v>
                </c:pt>
                <c:pt idx="2390">
                  <c:v>40021</c:v>
                </c:pt>
                <c:pt idx="2391">
                  <c:v>40022</c:v>
                </c:pt>
                <c:pt idx="2392">
                  <c:v>40023</c:v>
                </c:pt>
                <c:pt idx="2393">
                  <c:v>40024</c:v>
                </c:pt>
                <c:pt idx="2394">
                  <c:v>40025</c:v>
                </c:pt>
                <c:pt idx="2395">
                  <c:v>40026</c:v>
                </c:pt>
                <c:pt idx="2396">
                  <c:v>40027</c:v>
                </c:pt>
                <c:pt idx="2397">
                  <c:v>40028</c:v>
                </c:pt>
                <c:pt idx="2398">
                  <c:v>40029</c:v>
                </c:pt>
                <c:pt idx="2399">
                  <c:v>40030</c:v>
                </c:pt>
                <c:pt idx="2400">
                  <c:v>40031</c:v>
                </c:pt>
                <c:pt idx="2401">
                  <c:v>40032</c:v>
                </c:pt>
                <c:pt idx="2402">
                  <c:v>40033</c:v>
                </c:pt>
                <c:pt idx="2403">
                  <c:v>40034</c:v>
                </c:pt>
                <c:pt idx="2404">
                  <c:v>40035</c:v>
                </c:pt>
                <c:pt idx="2405">
                  <c:v>40036</c:v>
                </c:pt>
                <c:pt idx="2406">
                  <c:v>40037</c:v>
                </c:pt>
                <c:pt idx="2407">
                  <c:v>40038</c:v>
                </c:pt>
                <c:pt idx="2408">
                  <c:v>40039</c:v>
                </c:pt>
                <c:pt idx="2409">
                  <c:v>40040</c:v>
                </c:pt>
                <c:pt idx="2410">
                  <c:v>40041</c:v>
                </c:pt>
                <c:pt idx="2411">
                  <c:v>40042</c:v>
                </c:pt>
                <c:pt idx="2412">
                  <c:v>40043</c:v>
                </c:pt>
                <c:pt idx="2413">
                  <c:v>40044</c:v>
                </c:pt>
                <c:pt idx="2414">
                  <c:v>40045</c:v>
                </c:pt>
                <c:pt idx="2415">
                  <c:v>40046</c:v>
                </c:pt>
                <c:pt idx="2416">
                  <c:v>40047</c:v>
                </c:pt>
                <c:pt idx="2417">
                  <c:v>40048</c:v>
                </c:pt>
                <c:pt idx="2418">
                  <c:v>40049</c:v>
                </c:pt>
                <c:pt idx="2419">
                  <c:v>40050</c:v>
                </c:pt>
                <c:pt idx="2420">
                  <c:v>40051</c:v>
                </c:pt>
                <c:pt idx="2421">
                  <c:v>40052</c:v>
                </c:pt>
                <c:pt idx="2422">
                  <c:v>40053</c:v>
                </c:pt>
                <c:pt idx="2423">
                  <c:v>40054</c:v>
                </c:pt>
                <c:pt idx="2424">
                  <c:v>40055</c:v>
                </c:pt>
                <c:pt idx="2425">
                  <c:v>40056</c:v>
                </c:pt>
                <c:pt idx="2426">
                  <c:v>40057</c:v>
                </c:pt>
                <c:pt idx="2427">
                  <c:v>40058</c:v>
                </c:pt>
                <c:pt idx="2428">
                  <c:v>40059</c:v>
                </c:pt>
                <c:pt idx="2429">
                  <c:v>40060</c:v>
                </c:pt>
                <c:pt idx="2430">
                  <c:v>40061</c:v>
                </c:pt>
                <c:pt idx="2431">
                  <c:v>40062</c:v>
                </c:pt>
                <c:pt idx="2432">
                  <c:v>40063</c:v>
                </c:pt>
                <c:pt idx="2433">
                  <c:v>40064</c:v>
                </c:pt>
                <c:pt idx="2434">
                  <c:v>40065</c:v>
                </c:pt>
                <c:pt idx="2435">
                  <c:v>40066</c:v>
                </c:pt>
                <c:pt idx="2436">
                  <c:v>40067</c:v>
                </c:pt>
                <c:pt idx="2437">
                  <c:v>40068</c:v>
                </c:pt>
                <c:pt idx="2438">
                  <c:v>40069</c:v>
                </c:pt>
                <c:pt idx="2439">
                  <c:v>40070</c:v>
                </c:pt>
                <c:pt idx="2440">
                  <c:v>40071</c:v>
                </c:pt>
                <c:pt idx="2441">
                  <c:v>40072</c:v>
                </c:pt>
                <c:pt idx="2442">
                  <c:v>40073</c:v>
                </c:pt>
                <c:pt idx="2443">
                  <c:v>40074</c:v>
                </c:pt>
                <c:pt idx="2444">
                  <c:v>40075</c:v>
                </c:pt>
                <c:pt idx="2445">
                  <c:v>40076</c:v>
                </c:pt>
                <c:pt idx="2446">
                  <c:v>40077</c:v>
                </c:pt>
                <c:pt idx="2447">
                  <c:v>40078</c:v>
                </c:pt>
                <c:pt idx="2448">
                  <c:v>40079</c:v>
                </c:pt>
                <c:pt idx="2449">
                  <c:v>40080</c:v>
                </c:pt>
                <c:pt idx="2450">
                  <c:v>40081</c:v>
                </c:pt>
                <c:pt idx="2451">
                  <c:v>40082</c:v>
                </c:pt>
                <c:pt idx="2452">
                  <c:v>40083</c:v>
                </c:pt>
                <c:pt idx="2453">
                  <c:v>40084</c:v>
                </c:pt>
                <c:pt idx="2454">
                  <c:v>40085</c:v>
                </c:pt>
                <c:pt idx="2455">
                  <c:v>40086</c:v>
                </c:pt>
                <c:pt idx="2456">
                  <c:v>40087</c:v>
                </c:pt>
                <c:pt idx="2457">
                  <c:v>40088</c:v>
                </c:pt>
                <c:pt idx="2458">
                  <c:v>40089</c:v>
                </c:pt>
                <c:pt idx="2459">
                  <c:v>40090</c:v>
                </c:pt>
                <c:pt idx="2460">
                  <c:v>40091</c:v>
                </c:pt>
                <c:pt idx="2461">
                  <c:v>40092</c:v>
                </c:pt>
                <c:pt idx="2462">
                  <c:v>40093</c:v>
                </c:pt>
                <c:pt idx="2463">
                  <c:v>40094</c:v>
                </c:pt>
                <c:pt idx="2464">
                  <c:v>40095</c:v>
                </c:pt>
                <c:pt idx="2465">
                  <c:v>40096</c:v>
                </c:pt>
                <c:pt idx="2466">
                  <c:v>40097</c:v>
                </c:pt>
                <c:pt idx="2467">
                  <c:v>40098</c:v>
                </c:pt>
                <c:pt idx="2468">
                  <c:v>40099</c:v>
                </c:pt>
                <c:pt idx="2469">
                  <c:v>40100</c:v>
                </c:pt>
                <c:pt idx="2470">
                  <c:v>40101</c:v>
                </c:pt>
                <c:pt idx="2471">
                  <c:v>40102</c:v>
                </c:pt>
                <c:pt idx="2472">
                  <c:v>40103</c:v>
                </c:pt>
                <c:pt idx="2473">
                  <c:v>40104</c:v>
                </c:pt>
                <c:pt idx="2474">
                  <c:v>40105</c:v>
                </c:pt>
                <c:pt idx="2475">
                  <c:v>40106</c:v>
                </c:pt>
                <c:pt idx="2476">
                  <c:v>40107</c:v>
                </c:pt>
                <c:pt idx="2477">
                  <c:v>40108</c:v>
                </c:pt>
                <c:pt idx="2478">
                  <c:v>40109</c:v>
                </c:pt>
                <c:pt idx="2479">
                  <c:v>40110</c:v>
                </c:pt>
                <c:pt idx="2480">
                  <c:v>40111</c:v>
                </c:pt>
                <c:pt idx="2481">
                  <c:v>40112</c:v>
                </c:pt>
                <c:pt idx="2482">
                  <c:v>40113</c:v>
                </c:pt>
                <c:pt idx="2483">
                  <c:v>40114</c:v>
                </c:pt>
                <c:pt idx="2484">
                  <c:v>40115</c:v>
                </c:pt>
                <c:pt idx="2485">
                  <c:v>40116</c:v>
                </c:pt>
                <c:pt idx="2486">
                  <c:v>40117</c:v>
                </c:pt>
                <c:pt idx="2487">
                  <c:v>40118</c:v>
                </c:pt>
                <c:pt idx="2488">
                  <c:v>40119</c:v>
                </c:pt>
                <c:pt idx="2489">
                  <c:v>40120</c:v>
                </c:pt>
                <c:pt idx="2490">
                  <c:v>40121</c:v>
                </c:pt>
                <c:pt idx="2491">
                  <c:v>40122</c:v>
                </c:pt>
                <c:pt idx="2492">
                  <c:v>40123</c:v>
                </c:pt>
                <c:pt idx="2493">
                  <c:v>40124</c:v>
                </c:pt>
                <c:pt idx="2494">
                  <c:v>40125</c:v>
                </c:pt>
                <c:pt idx="2495">
                  <c:v>40126</c:v>
                </c:pt>
                <c:pt idx="2496">
                  <c:v>40127</c:v>
                </c:pt>
                <c:pt idx="2497">
                  <c:v>40128</c:v>
                </c:pt>
                <c:pt idx="2498">
                  <c:v>40129</c:v>
                </c:pt>
                <c:pt idx="2499">
                  <c:v>40130</c:v>
                </c:pt>
                <c:pt idx="2500">
                  <c:v>40131</c:v>
                </c:pt>
                <c:pt idx="2501">
                  <c:v>40132</c:v>
                </c:pt>
                <c:pt idx="2502">
                  <c:v>40133</c:v>
                </c:pt>
                <c:pt idx="2503">
                  <c:v>40134</c:v>
                </c:pt>
                <c:pt idx="2504">
                  <c:v>40135</c:v>
                </c:pt>
                <c:pt idx="2505">
                  <c:v>40136</c:v>
                </c:pt>
                <c:pt idx="2506">
                  <c:v>40137</c:v>
                </c:pt>
                <c:pt idx="2507">
                  <c:v>40138</c:v>
                </c:pt>
                <c:pt idx="2508">
                  <c:v>40139</c:v>
                </c:pt>
                <c:pt idx="2509">
                  <c:v>40140</c:v>
                </c:pt>
                <c:pt idx="2510">
                  <c:v>40141</c:v>
                </c:pt>
                <c:pt idx="2511">
                  <c:v>40142</c:v>
                </c:pt>
                <c:pt idx="2512">
                  <c:v>40143</c:v>
                </c:pt>
                <c:pt idx="2513">
                  <c:v>40144</c:v>
                </c:pt>
                <c:pt idx="2514">
                  <c:v>40145</c:v>
                </c:pt>
                <c:pt idx="2515">
                  <c:v>40146</c:v>
                </c:pt>
                <c:pt idx="2516">
                  <c:v>40147</c:v>
                </c:pt>
                <c:pt idx="2517">
                  <c:v>40148</c:v>
                </c:pt>
                <c:pt idx="2518">
                  <c:v>40149</c:v>
                </c:pt>
                <c:pt idx="2519">
                  <c:v>40150</c:v>
                </c:pt>
                <c:pt idx="2520">
                  <c:v>40151</c:v>
                </c:pt>
                <c:pt idx="2521">
                  <c:v>40152</c:v>
                </c:pt>
                <c:pt idx="2522">
                  <c:v>40153</c:v>
                </c:pt>
                <c:pt idx="2523">
                  <c:v>40154</c:v>
                </c:pt>
                <c:pt idx="2524">
                  <c:v>40155</c:v>
                </c:pt>
                <c:pt idx="2525">
                  <c:v>40156</c:v>
                </c:pt>
                <c:pt idx="2526">
                  <c:v>40157</c:v>
                </c:pt>
                <c:pt idx="2527">
                  <c:v>40158</c:v>
                </c:pt>
                <c:pt idx="2528">
                  <c:v>40159</c:v>
                </c:pt>
                <c:pt idx="2529">
                  <c:v>40160</c:v>
                </c:pt>
                <c:pt idx="2530">
                  <c:v>40161</c:v>
                </c:pt>
                <c:pt idx="2531">
                  <c:v>40162</c:v>
                </c:pt>
                <c:pt idx="2532">
                  <c:v>40163</c:v>
                </c:pt>
                <c:pt idx="2533">
                  <c:v>40164</c:v>
                </c:pt>
                <c:pt idx="2534">
                  <c:v>40165</c:v>
                </c:pt>
                <c:pt idx="2535">
                  <c:v>40166</c:v>
                </c:pt>
                <c:pt idx="2536">
                  <c:v>40167</c:v>
                </c:pt>
                <c:pt idx="2537">
                  <c:v>40168</c:v>
                </c:pt>
                <c:pt idx="2538">
                  <c:v>40169</c:v>
                </c:pt>
                <c:pt idx="2539">
                  <c:v>40170</c:v>
                </c:pt>
                <c:pt idx="2540">
                  <c:v>40171</c:v>
                </c:pt>
                <c:pt idx="2541">
                  <c:v>40172</c:v>
                </c:pt>
                <c:pt idx="2542">
                  <c:v>40173</c:v>
                </c:pt>
                <c:pt idx="2543">
                  <c:v>40174</c:v>
                </c:pt>
                <c:pt idx="2544">
                  <c:v>40175</c:v>
                </c:pt>
                <c:pt idx="2545">
                  <c:v>40176</c:v>
                </c:pt>
                <c:pt idx="2546">
                  <c:v>40177</c:v>
                </c:pt>
                <c:pt idx="2547">
                  <c:v>40178</c:v>
                </c:pt>
                <c:pt idx="2548">
                  <c:v>40179</c:v>
                </c:pt>
                <c:pt idx="2549">
                  <c:v>40180</c:v>
                </c:pt>
                <c:pt idx="2550">
                  <c:v>40181</c:v>
                </c:pt>
                <c:pt idx="2551">
                  <c:v>40182</c:v>
                </c:pt>
                <c:pt idx="2552">
                  <c:v>40183</c:v>
                </c:pt>
                <c:pt idx="2553">
                  <c:v>40184</c:v>
                </c:pt>
                <c:pt idx="2554">
                  <c:v>40185</c:v>
                </c:pt>
                <c:pt idx="2555">
                  <c:v>40186</c:v>
                </c:pt>
                <c:pt idx="2556">
                  <c:v>40187</c:v>
                </c:pt>
                <c:pt idx="2557">
                  <c:v>40188</c:v>
                </c:pt>
                <c:pt idx="2558">
                  <c:v>40189</c:v>
                </c:pt>
                <c:pt idx="2559">
                  <c:v>40190</c:v>
                </c:pt>
                <c:pt idx="2560">
                  <c:v>40191</c:v>
                </c:pt>
                <c:pt idx="2561">
                  <c:v>40192</c:v>
                </c:pt>
                <c:pt idx="2562">
                  <c:v>40193</c:v>
                </c:pt>
                <c:pt idx="2563">
                  <c:v>40194</c:v>
                </c:pt>
                <c:pt idx="2564">
                  <c:v>40195</c:v>
                </c:pt>
                <c:pt idx="2565">
                  <c:v>40196</c:v>
                </c:pt>
                <c:pt idx="2566">
                  <c:v>40197</c:v>
                </c:pt>
                <c:pt idx="2567">
                  <c:v>40198</c:v>
                </c:pt>
                <c:pt idx="2568">
                  <c:v>40199</c:v>
                </c:pt>
                <c:pt idx="2569">
                  <c:v>40200</c:v>
                </c:pt>
                <c:pt idx="2570">
                  <c:v>40201</c:v>
                </c:pt>
                <c:pt idx="2571">
                  <c:v>40202</c:v>
                </c:pt>
                <c:pt idx="2572">
                  <c:v>40203</c:v>
                </c:pt>
                <c:pt idx="2573">
                  <c:v>40204</c:v>
                </c:pt>
                <c:pt idx="2574">
                  <c:v>40205</c:v>
                </c:pt>
                <c:pt idx="2575">
                  <c:v>40206</c:v>
                </c:pt>
                <c:pt idx="2576">
                  <c:v>40207</c:v>
                </c:pt>
                <c:pt idx="2577">
                  <c:v>40208</c:v>
                </c:pt>
                <c:pt idx="2578">
                  <c:v>40209</c:v>
                </c:pt>
                <c:pt idx="2579">
                  <c:v>40210</c:v>
                </c:pt>
                <c:pt idx="2580">
                  <c:v>40211</c:v>
                </c:pt>
                <c:pt idx="2581">
                  <c:v>40212</c:v>
                </c:pt>
                <c:pt idx="2582">
                  <c:v>40213</c:v>
                </c:pt>
                <c:pt idx="2583">
                  <c:v>40214</c:v>
                </c:pt>
                <c:pt idx="2584">
                  <c:v>40215</c:v>
                </c:pt>
                <c:pt idx="2585">
                  <c:v>40216</c:v>
                </c:pt>
                <c:pt idx="2586">
                  <c:v>40217</c:v>
                </c:pt>
                <c:pt idx="2587">
                  <c:v>40218</c:v>
                </c:pt>
                <c:pt idx="2588">
                  <c:v>40219</c:v>
                </c:pt>
                <c:pt idx="2589">
                  <c:v>40220</c:v>
                </c:pt>
                <c:pt idx="2590">
                  <c:v>40221</c:v>
                </c:pt>
                <c:pt idx="2591">
                  <c:v>40222</c:v>
                </c:pt>
                <c:pt idx="2592">
                  <c:v>40223</c:v>
                </c:pt>
                <c:pt idx="2593">
                  <c:v>40224</c:v>
                </c:pt>
                <c:pt idx="2594">
                  <c:v>40225</c:v>
                </c:pt>
                <c:pt idx="2595">
                  <c:v>40226</c:v>
                </c:pt>
                <c:pt idx="2596">
                  <c:v>40227</c:v>
                </c:pt>
                <c:pt idx="2597">
                  <c:v>40228</c:v>
                </c:pt>
                <c:pt idx="2598">
                  <c:v>40229</c:v>
                </c:pt>
                <c:pt idx="2599">
                  <c:v>40230</c:v>
                </c:pt>
                <c:pt idx="2600">
                  <c:v>40231</c:v>
                </c:pt>
                <c:pt idx="2601">
                  <c:v>40232</c:v>
                </c:pt>
                <c:pt idx="2602">
                  <c:v>40233</c:v>
                </c:pt>
                <c:pt idx="2603">
                  <c:v>40234</c:v>
                </c:pt>
                <c:pt idx="2604">
                  <c:v>40235</c:v>
                </c:pt>
                <c:pt idx="2605">
                  <c:v>40236</c:v>
                </c:pt>
                <c:pt idx="2606">
                  <c:v>40237</c:v>
                </c:pt>
                <c:pt idx="2607">
                  <c:v>40238</c:v>
                </c:pt>
                <c:pt idx="2608">
                  <c:v>40239</c:v>
                </c:pt>
                <c:pt idx="2609">
                  <c:v>40240</c:v>
                </c:pt>
                <c:pt idx="2610">
                  <c:v>40241</c:v>
                </c:pt>
                <c:pt idx="2611">
                  <c:v>40242</c:v>
                </c:pt>
                <c:pt idx="2612">
                  <c:v>40243</c:v>
                </c:pt>
                <c:pt idx="2613">
                  <c:v>40244</c:v>
                </c:pt>
                <c:pt idx="2614">
                  <c:v>40245</c:v>
                </c:pt>
                <c:pt idx="2615">
                  <c:v>40246</c:v>
                </c:pt>
                <c:pt idx="2616">
                  <c:v>40247</c:v>
                </c:pt>
                <c:pt idx="2617">
                  <c:v>40248</c:v>
                </c:pt>
                <c:pt idx="2618">
                  <c:v>40249</c:v>
                </c:pt>
                <c:pt idx="2619">
                  <c:v>40250</c:v>
                </c:pt>
                <c:pt idx="2620">
                  <c:v>40251</c:v>
                </c:pt>
                <c:pt idx="2621">
                  <c:v>40252</c:v>
                </c:pt>
                <c:pt idx="2622">
                  <c:v>40253</c:v>
                </c:pt>
                <c:pt idx="2623">
                  <c:v>40254</c:v>
                </c:pt>
                <c:pt idx="2624">
                  <c:v>40255</c:v>
                </c:pt>
                <c:pt idx="2625">
                  <c:v>40256</c:v>
                </c:pt>
                <c:pt idx="2626">
                  <c:v>40257</c:v>
                </c:pt>
                <c:pt idx="2627">
                  <c:v>40258</c:v>
                </c:pt>
                <c:pt idx="2628">
                  <c:v>40259</c:v>
                </c:pt>
                <c:pt idx="2629">
                  <c:v>40260</c:v>
                </c:pt>
                <c:pt idx="2630">
                  <c:v>40261</c:v>
                </c:pt>
                <c:pt idx="2631">
                  <c:v>40262</c:v>
                </c:pt>
                <c:pt idx="2632">
                  <c:v>40263</c:v>
                </c:pt>
                <c:pt idx="2633">
                  <c:v>40264</c:v>
                </c:pt>
                <c:pt idx="2634">
                  <c:v>40265</c:v>
                </c:pt>
                <c:pt idx="2635">
                  <c:v>40266</c:v>
                </c:pt>
                <c:pt idx="2636">
                  <c:v>40267</c:v>
                </c:pt>
                <c:pt idx="2637">
                  <c:v>40268</c:v>
                </c:pt>
                <c:pt idx="2638">
                  <c:v>40269</c:v>
                </c:pt>
                <c:pt idx="2639">
                  <c:v>40270</c:v>
                </c:pt>
                <c:pt idx="2640">
                  <c:v>40271</c:v>
                </c:pt>
                <c:pt idx="2641">
                  <c:v>40272</c:v>
                </c:pt>
                <c:pt idx="2642">
                  <c:v>40273</c:v>
                </c:pt>
                <c:pt idx="2643">
                  <c:v>40274</c:v>
                </c:pt>
                <c:pt idx="2644">
                  <c:v>40275</c:v>
                </c:pt>
                <c:pt idx="2645">
                  <c:v>40276</c:v>
                </c:pt>
                <c:pt idx="2646">
                  <c:v>40277</c:v>
                </c:pt>
                <c:pt idx="2647">
                  <c:v>40278</c:v>
                </c:pt>
                <c:pt idx="2648">
                  <c:v>40279</c:v>
                </c:pt>
                <c:pt idx="2649">
                  <c:v>40280</c:v>
                </c:pt>
                <c:pt idx="2650">
                  <c:v>40281</c:v>
                </c:pt>
                <c:pt idx="2651">
                  <c:v>40282</c:v>
                </c:pt>
                <c:pt idx="2652">
                  <c:v>40283</c:v>
                </c:pt>
                <c:pt idx="2653">
                  <c:v>40284</c:v>
                </c:pt>
                <c:pt idx="2654">
                  <c:v>40285</c:v>
                </c:pt>
                <c:pt idx="2655">
                  <c:v>40286</c:v>
                </c:pt>
                <c:pt idx="2656">
                  <c:v>40287</c:v>
                </c:pt>
                <c:pt idx="2657">
                  <c:v>40288</c:v>
                </c:pt>
                <c:pt idx="2658">
                  <c:v>40289</c:v>
                </c:pt>
                <c:pt idx="2659">
                  <c:v>40290</c:v>
                </c:pt>
                <c:pt idx="2660">
                  <c:v>40291</c:v>
                </c:pt>
                <c:pt idx="2661">
                  <c:v>40292</c:v>
                </c:pt>
                <c:pt idx="2662">
                  <c:v>40293</c:v>
                </c:pt>
                <c:pt idx="2663">
                  <c:v>40294</c:v>
                </c:pt>
                <c:pt idx="2664">
                  <c:v>40295</c:v>
                </c:pt>
                <c:pt idx="2665">
                  <c:v>40296</c:v>
                </c:pt>
                <c:pt idx="2666">
                  <c:v>40297</c:v>
                </c:pt>
                <c:pt idx="2667">
                  <c:v>40298</c:v>
                </c:pt>
                <c:pt idx="2668">
                  <c:v>40299</c:v>
                </c:pt>
                <c:pt idx="2669">
                  <c:v>40300</c:v>
                </c:pt>
                <c:pt idx="2670">
                  <c:v>40301</c:v>
                </c:pt>
                <c:pt idx="2671">
                  <c:v>40302</c:v>
                </c:pt>
                <c:pt idx="2672">
                  <c:v>40303</c:v>
                </c:pt>
                <c:pt idx="2673">
                  <c:v>40304</c:v>
                </c:pt>
                <c:pt idx="2674">
                  <c:v>40305</c:v>
                </c:pt>
                <c:pt idx="2675">
                  <c:v>40306</c:v>
                </c:pt>
                <c:pt idx="2676">
                  <c:v>40307</c:v>
                </c:pt>
                <c:pt idx="2677">
                  <c:v>40308</c:v>
                </c:pt>
                <c:pt idx="2678">
                  <c:v>40309</c:v>
                </c:pt>
                <c:pt idx="2679">
                  <c:v>40310</c:v>
                </c:pt>
                <c:pt idx="2680">
                  <c:v>40311</c:v>
                </c:pt>
                <c:pt idx="2681">
                  <c:v>40312</c:v>
                </c:pt>
                <c:pt idx="2682">
                  <c:v>40313</c:v>
                </c:pt>
                <c:pt idx="2683">
                  <c:v>40314</c:v>
                </c:pt>
                <c:pt idx="2684">
                  <c:v>40315</c:v>
                </c:pt>
                <c:pt idx="2685">
                  <c:v>40316</c:v>
                </c:pt>
                <c:pt idx="2686">
                  <c:v>40317</c:v>
                </c:pt>
                <c:pt idx="2687">
                  <c:v>40318</c:v>
                </c:pt>
                <c:pt idx="2688">
                  <c:v>40319</c:v>
                </c:pt>
                <c:pt idx="2689">
                  <c:v>40320</c:v>
                </c:pt>
                <c:pt idx="2690">
                  <c:v>40321</c:v>
                </c:pt>
                <c:pt idx="2691">
                  <c:v>40322</c:v>
                </c:pt>
                <c:pt idx="2692">
                  <c:v>40323</c:v>
                </c:pt>
                <c:pt idx="2693">
                  <c:v>40324</c:v>
                </c:pt>
                <c:pt idx="2694">
                  <c:v>40325</c:v>
                </c:pt>
                <c:pt idx="2695">
                  <c:v>40326</c:v>
                </c:pt>
                <c:pt idx="2696">
                  <c:v>40327</c:v>
                </c:pt>
                <c:pt idx="2697">
                  <c:v>40328</c:v>
                </c:pt>
                <c:pt idx="2698">
                  <c:v>40329</c:v>
                </c:pt>
                <c:pt idx="2699">
                  <c:v>40330</c:v>
                </c:pt>
                <c:pt idx="2700">
                  <c:v>40331</c:v>
                </c:pt>
                <c:pt idx="2701">
                  <c:v>40332</c:v>
                </c:pt>
                <c:pt idx="2702">
                  <c:v>40333</c:v>
                </c:pt>
                <c:pt idx="2703">
                  <c:v>40334</c:v>
                </c:pt>
                <c:pt idx="2704">
                  <c:v>40335</c:v>
                </c:pt>
                <c:pt idx="2705">
                  <c:v>40336</c:v>
                </c:pt>
                <c:pt idx="2706">
                  <c:v>40337</c:v>
                </c:pt>
                <c:pt idx="2707">
                  <c:v>40338</c:v>
                </c:pt>
                <c:pt idx="2708">
                  <c:v>40339</c:v>
                </c:pt>
                <c:pt idx="2709">
                  <c:v>40340</c:v>
                </c:pt>
                <c:pt idx="2710">
                  <c:v>40341</c:v>
                </c:pt>
                <c:pt idx="2711">
                  <c:v>40342</c:v>
                </c:pt>
                <c:pt idx="2712">
                  <c:v>40343</c:v>
                </c:pt>
                <c:pt idx="2713">
                  <c:v>40344</c:v>
                </c:pt>
                <c:pt idx="2714">
                  <c:v>40345</c:v>
                </c:pt>
                <c:pt idx="2715">
                  <c:v>40346</c:v>
                </c:pt>
                <c:pt idx="2716">
                  <c:v>40347</c:v>
                </c:pt>
                <c:pt idx="2717">
                  <c:v>40348</c:v>
                </c:pt>
                <c:pt idx="2718">
                  <c:v>40349</c:v>
                </c:pt>
                <c:pt idx="2719">
                  <c:v>40350</c:v>
                </c:pt>
                <c:pt idx="2720">
                  <c:v>40351</c:v>
                </c:pt>
                <c:pt idx="2721">
                  <c:v>40352</c:v>
                </c:pt>
                <c:pt idx="2722">
                  <c:v>40353</c:v>
                </c:pt>
                <c:pt idx="2723">
                  <c:v>40354</c:v>
                </c:pt>
                <c:pt idx="2724">
                  <c:v>40355</c:v>
                </c:pt>
                <c:pt idx="2725">
                  <c:v>40356</c:v>
                </c:pt>
                <c:pt idx="2726">
                  <c:v>40357</c:v>
                </c:pt>
                <c:pt idx="2727">
                  <c:v>40358</c:v>
                </c:pt>
                <c:pt idx="2728">
                  <c:v>40359</c:v>
                </c:pt>
                <c:pt idx="2729">
                  <c:v>40360</c:v>
                </c:pt>
                <c:pt idx="2730">
                  <c:v>40361</c:v>
                </c:pt>
                <c:pt idx="2731">
                  <c:v>40362</c:v>
                </c:pt>
                <c:pt idx="2732">
                  <c:v>40363</c:v>
                </c:pt>
                <c:pt idx="2733">
                  <c:v>40364</c:v>
                </c:pt>
                <c:pt idx="2734">
                  <c:v>40365</c:v>
                </c:pt>
                <c:pt idx="2735">
                  <c:v>40366</c:v>
                </c:pt>
                <c:pt idx="2736">
                  <c:v>40367</c:v>
                </c:pt>
                <c:pt idx="2737">
                  <c:v>40368</c:v>
                </c:pt>
                <c:pt idx="2738">
                  <c:v>40369</c:v>
                </c:pt>
                <c:pt idx="2739">
                  <c:v>40370</c:v>
                </c:pt>
                <c:pt idx="2740">
                  <c:v>40371</c:v>
                </c:pt>
                <c:pt idx="2741">
                  <c:v>40372</c:v>
                </c:pt>
                <c:pt idx="2742">
                  <c:v>40373</c:v>
                </c:pt>
                <c:pt idx="2743">
                  <c:v>40374</c:v>
                </c:pt>
                <c:pt idx="2744">
                  <c:v>40375</c:v>
                </c:pt>
                <c:pt idx="2745">
                  <c:v>40376</c:v>
                </c:pt>
                <c:pt idx="2746">
                  <c:v>40377</c:v>
                </c:pt>
                <c:pt idx="2747">
                  <c:v>40378</c:v>
                </c:pt>
                <c:pt idx="2748">
                  <c:v>40379</c:v>
                </c:pt>
                <c:pt idx="2749">
                  <c:v>40380</c:v>
                </c:pt>
                <c:pt idx="2750">
                  <c:v>40381</c:v>
                </c:pt>
                <c:pt idx="2751">
                  <c:v>40382</c:v>
                </c:pt>
                <c:pt idx="2752">
                  <c:v>40383</c:v>
                </c:pt>
                <c:pt idx="2753">
                  <c:v>40384</c:v>
                </c:pt>
                <c:pt idx="2754">
                  <c:v>40385</c:v>
                </c:pt>
                <c:pt idx="2755">
                  <c:v>40386</c:v>
                </c:pt>
                <c:pt idx="2756">
                  <c:v>40387</c:v>
                </c:pt>
                <c:pt idx="2757">
                  <c:v>40388</c:v>
                </c:pt>
                <c:pt idx="2758">
                  <c:v>40389</c:v>
                </c:pt>
                <c:pt idx="2759">
                  <c:v>40390</c:v>
                </c:pt>
                <c:pt idx="2760">
                  <c:v>40391</c:v>
                </c:pt>
                <c:pt idx="2761">
                  <c:v>40392</c:v>
                </c:pt>
                <c:pt idx="2762">
                  <c:v>40393</c:v>
                </c:pt>
                <c:pt idx="2763">
                  <c:v>40394</c:v>
                </c:pt>
                <c:pt idx="2764">
                  <c:v>40395</c:v>
                </c:pt>
                <c:pt idx="2765">
                  <c:v>40396</c:v>
                </c:pt>
                <c:pt idx="2766">
                  <c:v>40397</c:v>
                </c:pt>
                <c:pt idx="2767">
                  <c:v>40398</c:v>
                </c:pt>
                <c:pt idx="2768">
                  <c:v>40399</c:v>
                </c:pt>
                <c:pt idx="2769">
                  <c:v>40400</c:v>
                </c:pt>
                <c:pt idx="2770">
                  <c:v>40401</c:v>
                </c:pt>
                <c:pt idx="2771">
                  <c:v>40402</c:v>
                </c:pt>
                <c:pt idx="2772">
                  <c:v>40403</c:v>
                </c:pt>
                <c:pt idx="2773">
                  <c:v>40404</c:v>
                </c:pt>
                <c:pt idx="2774">
                  <c:v>40405</c:v>
                </c:pt>
                <c:pt idx="2775">
                  <c:v>40406</c:v>
                </c:pt>
                <c:pt idx="2776">
                  <c:v>40407</c:v>
                </c:pt>
                <c:pt idx="2777">
                  <c:v>40408</c:v>
                </c:pt>
                <c:pt idx="2778">
                  <c:v>40409</c:v>
                </c:pt>
                <c:pt idx="2779">
                  <c:v>40410</c:v>
                </c:pt>
                <c:pt idx="2780">
                  <c:v>40411</c:v>
                </c:pt>
                <c:pt idx="2781">
                  <c:v>40412</c:v>
                </c:pt>
                <c:pt idx="2782">
                  <c:v>40413</c:v>
                </c:pt>
                <c:pt idx="2783">
                  <c:v>40414</c:v>
                </c:pt>
                <c:pt idx="2784">
                  <c:v>40415</c:v>
                </c:pt>
                <c:pt idx="2785">
                  <c:v>40416</c:v>
                </c:pt>
                <c:pt idx="2786">
                  <c:v>40417</c:v>
                </c:pt>
                <c:pt idx="2787">
                  <c:v>40418</c:v>
                </c:pt>
                <c:pt idx="2788">
                  <c:v>40419</c:v>
                </c:pt>
                <c:pt idx="2789">
                  <c:v>40420</c:v>
                </c:pt>
                <c:pt idx="2790">
                  <c:v>40421</c:v>
                </c:pt>
                <c:pt idx="2791">
                  <c:v>40422</c:v>
                </c:pt>
                <c:pt idx="2792">
                  <c:v>40423</c:v>
                </c:pt>
                <c:pt idx="2793">
                  <c:v>40424</c:v>
                </c:pt>
                <c:pt idx="2794">
                  <c:v>40425</c:v>
                </c:pt>
                <c:pt idx="2795">
                  <c:v>40426</c:v>
                </c:pt>
                <c:pt idx="2796">
                  <c:v>40427</c:v>
                </c:pt>
                <c:pt idx="2797">
                  <c:v>40428</c:v>
                </c:pt>
                <c:pt idx="2798">
                  <c:v>40429</c:v>
                </c:pt>
                <c:pt idx="2799">
                  <c:v>40430</c:v>
                </c:pt>
                <c:pt idx="2800">
                  <c:v>40431</c:v>
                </c:pt>
                <c:pt idx="2801">
                  <c:v>40432</c:v>
                </c:pt>
                <c:pt idx="2802">
                  <c:v>40433</c:v>
                </c:pt>
                <c:pt idx="2803">
                  <c:v>40434</c:v>
                </c:pt>
                <c:pt idx="2804">
                  <c:v>40435</c:v>
                </c:pt>
                <c:pt idx="2805">
                  <c:v>40436</c:v>
                </c:pt>
                <c:pt idx="2806">
                  <c:v>40437</c:v>
                </c:pt>
                <c:pt idx="2807">
                  <c:v>40438</c:v>
                </c:pt>
                <c:pt idx="2808">
                  <c:v>40439</c:v>
                </c:pt>
                <c:pt idx="2809">
                  <c:v>40440</c:v>
                </c:pt>
                <c:pt idx="2810">
                  <c:v>40441</c:v>
                </c:pt>
                <c:pt idx="2811">
                  <c:v>40442</c:v>
                </c:pt>
                <c:pt idx="2812">
                  <c:v>40443</c:v>
                </c:pt>
                <c:pt idx="2813">
                  <c:v>40444</c:v>
                </c:pt>
                <c:pt idx="2814">
                  <c:v>40445</c:v>
                </c:pt>
                <c:pt idx="2815">
                  <c:v>40446</c:v>
                </c:pt>
                <c:pt idx="2816">
                  <c:v>40447</c:v>
                </c:pt>
                <c:pt idx="2817">
                  <c:v>40448</c:v>
                </c:pt>
                <c:pt idx="2818">
                  <c:v>40449</c:v>
                </c:pt>
                <c:pt idx="2819">
                  <c:v>40450</c:v>
                </c:pt>
                <c:pt idx="2820">
                  <c:v>40451</c:v>
                </c:pt>
                <c:pt idx="2821">
                  <c:v>40452</c:v>
                </c:pt>
                <c:pt idx="2822">
                  <c:v>40453</c:v>
                </c:pt>
                <c:pt idx="2823">
                  <c:v>40454</c:v>
                </c:pt>
                <c:pt idx="2824">
                  <c:v>40455</c:v>
                </c:pt>
                <c:pt idx="2825">
                  <c:v>40456</c:v>
                </c:pt>
                <c:pt idx="2826">
                  <c:v>40457</c:v>
                </c:pt>
                <c:pt idx="2827">
                  <c:v>40458</c:v>
                </c:pt>
                <c:pt idx="2828">
                  <c:v>40459</c:v>
                </c:pt>
                <c:pt idx="2829">
                  <c:v>40460</c:v>
                </c:pt>
                <c:pt idx="2830">
                  <c:v>40461</c:v>
                </c:pt>
                <c:pt idx="2831">
                  <c:v>40462</c:v>
                </c:pt>
                <c:pt idx="2832">
                  <c:v>40463</c:v>
                </c:pt>
                <c:pt idx="2833">
                  <c:v>40464</c:v>
                </c:pt>
                <c:pt idx="2834">
                  <c:v>40465</c:v>
                </c:pt>
                <c:pt idx="2835">
                  <c:v>40466</c:v>
                </c:pt>
                <c:pt idx="2836">
                  <c:v>40467</c:v>
                </c:pt>
                <c:pt idx="2837">
                  <c:v>40468</c:v>
                </c:pt>
                <c:pt idx="2838">
                  <c:v>40469</c:v>
                </c:pt>
                <c:pt idx="2839">
                  <c:v>40470</c:v>
                </c:pt>
                <c:pt idx="2840">
                  <c:v>40471</c:v>
                </c:pt>
                <c:pt idx="2841">
                  <c:v>40472</c:v>
                </c:pt>
                <c:pt idx="2842">
                  <c:v>40473</c:v>
                </c:pt>
                <c:pt idx="2843">
                  <c:v>40474</c:v>
                </c:pt>
                <c:pt idx="2844">
                  <c:v>40475</c:v>
                </c:pt>
                <c:pt idx="2845">
                  <c:v>40476</c:v>
                </c:pt>
                <c:pt idx="2846">
                  <c:v>40477</c:v>
                </c:pt>
                <c:pt idx="2847">
                  <c:v>40478</c:v>
                </c:pt>
                <c:pt idx="2848">
                  <c:v>40479</c:v>
                </c:pt>
                <c:pt idx="2849">
                  <c:v>40480</c:v>
                </c:pt>
                <c:pt idx="2850">
                  <c:v>40481</c:v>
                </c:pt>
                <c:pt idx="2851">
                  <c:v>40482</c:v>
                </c:pt>
                <c:pt idx="2852">
                  <c:v>40483</c:v>
                </c:pt>
                <c:pt idx="2853">
                  <c:v>40484</c:v>
                </c:pt>
                <c:pt idx="2854">
                  <c:v>40485</c:v>
                </c:pt>
                <c:pt idx="2855">
                  <c:v>40486</c:v>
                </c:pt>
                <c:pt idx="2856">
                  <c:v>40487</c:v>
                </c:pt>
                <c:pt idx="2857">
                  <c:v>40488</c:v>
                </c:pt>
                <c:pt idx="2858">
                  <c:v>40489</c:v>
                </c:pt>
                <c:pt idx="2859">
                  <c:v>40490</c:v>
                </c:pt>
                <c:pt idx="2860">
                  <c:v>40491</c:v>
                </c:pt>
                <c:pt idx="2861">
                  <c:v>40492</c:v>
                </c:pt>
                <c:pt idx="2862">
                  <c:v>40493</c:v>
                </c:pt>
                <c:pt idx="2863">
                  <c:v>40494</c:v>
                </c:pt>
                <c:pt idx="2864">
                  <c:v>40495</c:v>
                </c:pt>
                <c:pt idx="2865">
                  <c:v>40496</c:v>
                </c:pt>
                <c:pt idx="2866">
                  <c:v>40497</c:v>
                </c:pt>
                <c:pt idx="2867">
                  <c:v>40498</c:v>
                </c:pt>
                <c:pt idx="2868">
                  <c:v>40499</c:v>
                </c:pt>
                <c:pt idx="2869">
                  <c:v>40500</c:v>
                </c:pt>
                <c:pt idx="2870">
                  <c:v>40501</c:v>
                </c:pt>
                <c:pt idx="2871">
                  <c:v>40502</c:v>
                </c:pt>
                <c:pt idx="2872">
                  <c:v>40503</c:v>
                </c:pt>
                <c:pt idx="2873">
                  <c:v>40504</c:v>
                </c:pt>
                <c:pt idx="2874">
                  <c:v>40505</c:v>
                </c:pt>
                <c:pt idx="2875">
                  <c:v>40506</c:v>
                </c:pt>
                <c:pt idx="2876">
                  <c:v>40507</c:v>
                </c:pt>
                <c:pt idx="2877">
                  <c:v>40508</c:v>
                </c:pt>
                <c:pt idx="2878">
                  <c:v>40509</c:v>
                </c:pt>
                <c:pt idx="2879">
                  <c:v>40510</c:v>
                </c:pt>
                <c:pt idx="2880">
                  <c:v>40511</c:v>
                </c:pt>
                <c:pt idx="2881">
                  <c:v>40512</c:v>
                </c:pt>
                <c:pt idx="2882">
                  <c:v>40513</c:v>
                </c:pt>
                <c:pt idx="2883">
                  <c:v>40514</c:v>
                </c:pt>
                <c:pt idx="2884">
                  <c:v>40515</c:v>
                </c:pt>
                <c:pt idx="2885">
                  <c:v>40516</c:v>
                </c:pt>
                <c:pt idx="2886">
                  <c:v>40517</c:v>
                </c:pt>
                <c:pt idx="2887">
                  <c:v>40518</c:v>
                </c:pt>
                <c:pt idx="2888">
                  <c:v>40519</c:v>
                </c:pt>
                <c:pt idx="2889">
                  <c:v>40520</c:v>
                </c:pt>
                <c:pt idx="2890">
                  <c:v>40521</c:v>
                </c:pt>
                <c:pt idx="2891">
                  <c:v>40522</c:v>
                </c:pt>
                <c:pt idx="2892">
                  <c:v>40523</c:v>
                </c:pt>
                <c:pt idx="2893">
                  <c:v>40524</c:v>
                </c:pt>
                <c:pt idx="2894">
                  <c:v>40525</c:v>
                </c:pt>
                <c:pt idx="2895">
                  <c:v>40526</c:v>
                </c:pt>
                <c:pt idx="2896">
                  <c:v>40527</c:v>
                </c:pt>
                <c:pt idx="2897">
                  <c:v>40528</c:v>
                </c:pt>
                <c:pt idx="2898">
                  <c:v>40529</c:v>
                </c:pt>
                <c:pt idx="2899">
                  <c:v>40530</c:v>
                </c:pt>
                <c:pt idx="2900">
                  <c:v>40531</c:v>
                </c:pt>
                <c:pt idx="2901">
                  <c:v>40532</c:v>
                </c:pt>
                <c:pt idx="2902">
                  <c:v>40533</c:v>
                </c:pt>
                <c:pt idx="2903">
                  <c:v>40534</c:v>
                </c:pt>
                <c:pt idx="2904">
                  <c:v>40535</c:v>
                </c:pt>
                <c:pt idx="2905">
                  <c:v>40536</c:v>
                </c:pt>
                <c:pt idx="2906">
                  <c:v>40537</c:v>
                </c:pt>
                <c:pt idx="2907">
                  <c:v>40538</c:v>
                </c:pt>
                <c:pt idx="2908">
                  <c:v>40539</c:v>
                </c:pt>
                <c:pt idx="2909">
                  <c:v>40540</c:v>
                </c:pt>
                <c:pt idx="2910">
                  <c:v>40541</c:v>
                </c:pt>
                <c:pt idx="2911">
                  <c:v>40542</c:v>
                </c:pt>
                <c:pt idx="2912">
                  <c:v>40543</c:v>
                </c:pt>
                <c:pt idx="2913">
                  <c:v>40544</c:v>
                </c:pt>
                <c:pt idx="2914">
                  <c:v>40545</c:v>
                </c:pt>
                <c:pt idx="2915">
                  <c:v>40546</c:v>
                </c:pt>
                <c:pt idx="2916">
                  <c:v>40547</c:v>
                </c:pt>
                <c:pt idx="2917">
                  <c:v>40548</c:v>
                </c:pt>
                <c:pt idx="2918">
                  <c:v>40549</c:v>
                </c:pt>
                <c:pt idx="2919">
                  <c:v>40550</c:v>
                </c:pt>
                <c:pt idx="2920">
                  <c:v>40551</c:v>
                </c:pt>
                <c:pt idx="2921">
                  <c:v>40552</c:v>
                </c:pt>
                <c:pt idx="2922">
                  <c:v>40553</c:v>
                </c:pt>
                <c:pt idx="2923">
                  <c:v>40555</c:v>
                </c:pt>
                <c:pt idx="2924">
                  <c:v>40556</c:v>
                </c:pt>
                <c:pt idx="2925">
                  <c:v>40557</c:v>
                </c:pt>
                <c:pt idx="2926">
                  <c:v>40558</c:v>
                </c:pt>
                <c:pt idx="2927">
                  <c:v>40559</c:v>
                </c:pt>
                <c:pt idx="2928">
                  <c:v>40560</c:v>
                </c:pt>
                <c:pt idx="2929">
                  <c:v>40561</c:v>
                </c:pt>
                <c:pt idx="2930">
                  <c:v>40562</c:v>
                </c:pt>
                <c:pt idx="2931">
                  <c:v>40563</c:v>
                </c:pt>
                <c:pt idx="2932">
                  <c:v>40564</c:v>
                </c:pt>
                <c:pt idx="2933">
                  <c:v>40565</c:v>
                </c:pt>
                <c:pt idx="2934">
                  <c:v>40566</c:v>
                </c:pt>
                <c:pt idx="2935">
                  <c:v>40567</c:v>
                </c:pt>
                <c:pt idx="2936">
                  <c:v>40568</c:v>
                </c:pt>
                <c:pt idx="2937">
                  <c:v>40569</c:v>
                </c:pt>
                <c:pt idx="2938">
                  <c:v>40570</c:v>
                </c:pt>
                <c:pt idx="2939">
                  <c:v>40571</c:v>
                </c:pt>
                <c:pt idx="2940">
                  <c:v>40572</c:v>
                </c:pt>
                <c:pt idx="2941">
                  <c:v>40573</c:v>
                </c:pt>
                <c:pt idx="2942">
                  <c:v>40574</c:v>
                </c:pt>
                <c:pt idx="2943">
                  <c:v>40575</c:v>
                </c:pt>
                <c:pt idx="2944">
                  <c:v>40576</c:v>
                </c:pt>
                <c:pt idx="2945">
                  <c:v>40577</c:v>
                </c:pt>
                <c:pt idx="2946">
                  <c:v>40578</c:v>
                </c:pt>
                <c:pt idx="2947">
                  <c:v>40579</c:v>
                </c:pt>
                <c:pt idx="2948">
                  <c:v>40580</c:v>
                </c:pt>
                <c:pt idx="2949">
                  <c:v>40581</c:v>
                </c:pt>
                <c:pt idx="2950">
                  <c:v>40582</c:v>
                </c:pt>
                <c:pt idx="2951">
                  <c:v>40583</c:v>
                </c:pt>
                <c:pt idx="2952">
                  <c:v>40584</c:v>
                </c:pt>
                <c:pt idx="2953">
                  <c:v>40585</c:v>
                </c:pt>
                <c:pt idx="2954">
                  <c:v>40586</c:v>
                </c:pt>
                <c:pt idx="2955">
                  <c:v>40587</c:v>
                </c:pt>
                <c:pt idx="2956">
                  <c:v>40588</c:v>
                </c:pt>
                <c:pt idx="2957">
                  <c:v>40589</c:v>
                </c:pt>
                <c:pt idx="2958">
                  <c:v>40590</c:v>
                </c:pt>
                <c:pt idx="2959">
                  <c:v>40591</c:v>
                </c:pt>
                <c:pt idx="2960">
                  <c:v>40592</c:v>
                </c:pt>
                <c:pt idx="2961">
                  <c:v>40593</c:v>
                </c:pt>
                <c:pt idx="2962">
                  <c:v>40594</c:v>
                </c:pt>
                <c:pt idx="2963">
                  <c:v>40595</c:v>
                </c:pt>
                <c:pt idx="2964">
                  <c:v>40596</c:v>
                </c:pt>
                <c:pt idx="2965">
                  <c:v>40597</c:v>
                </c:pt>
                <c:pt idx="2966">
                  <c:v>40598</c:v>
                </c:pt>
                <c:pt idx="2967">
                  <c:v>40599</c:v>
                </c:pt>
                <c:pt idx="2968">
                  <c:v>40600</c:v>
                </c:pt>
                <c:pt idx="2969">
                  <c:v>40601</c:v>
                </c:pt>
                <c:pt idx="2970">
                  <c:v>40602</c:v>
                </c:pt>
                <c:pt idx="2971">
                  <c:v>40603</c:v>
                </c:pt>
                <c:pt idx="2972">
                  <c:v>40604</c:v>
                </c:pt>
                <c:pt idx="2973">
                  <c:v>40605</c:v>
                </c:pt>
                <c:pt idx="2974">
                  <c:v>40606</c:v>
                </c:pt>
                <c:pt idx="2975">
                  <c:v>40607</c:v>
                </c:pt>
                <c:pt idx="2976">
                  <c:v>40608</c:v>
                </c:pt>
                <c:pt idx="2977">
                  <c:v>40609</c:v>
                </c:pt>
                <c:pt idx="2978">
                  <c:v>40610</c:v>
                </c:pt>
                <c:pt idx="2979">
                  <c:v>40611</c:v>
                </c:pt>
                <c:pt idx="2980">
                  <c:v>40612</c:v>
                </c:pt>
                <c:pt idx="2981">
                  <c:v>40613</c:v>
                </c:pt>
                <c:pt idx="2982">
                  <c:v>40614</c:v>
                </c:pt>
                <c:pt idx="2983">
                  <c:v>40615</c:v>
                </c:pt>
                <c:pt idx="2984">
                  <c:v>40616</c:v>
                </c:pt>
                <c:pt idx="2985">
                  <c:v>40617</c:v>
                </c:pt>
                <c:pt idx="2986">
                  <c:v>40618</c:v>
                </c:pt>
                <c:pt idx="2987">
                  <c:v>40619</c:v>
                </c:pt>
                <c:pt idx="2988">
                  <c:v>40620</c:v>
                </c:pt>
                <c:pt idx="2989">
                  <c:v>40621</c:v>
                </c:pt>
                <c:pt idx="2990">
                  <c:v>40622</c:v>
                </c:pt>
                <c:pt idx="2991">
                  <c:v>40623</c:v>
                </c:pt>
                <c:pt idx="2992">
                  <c:v>40624</c:v>
                </c:pt>
                <c:pt idx="2993">
                  <c:v>40625</c:v>
                </c:pt>
                <c:pt idx="2994">
                  <c:v>40626</c:v>
                </c:pt>
                <c:pt idx="2995">
                  <c:v>40627</c:v>
                </c:pt>
                <c:pt idx="2996">
                  <c:v>40628</c:v>
                </c:pt>
                <c:pt idx="2997">
                  <c:v>40629</c:v>
                </c:pt>
                <c:pt idx="2998">
                  <c:v>40630</c:v>
                </c:pt>
                <c:pt idx="2999">
                  <c:v>40631</c:v>
                </c:pt>
                <c:pt idx="3000">
                  <c:v>40632</c:v>
                </c:pt>
                <c:pt idx="3001">
                  <c:v>40633</c:v>
                </c:pt>
                <c:pt idx="3002">
                  <c:v>40634</c:v>
                </c:pt>
                <c:pt idx="3003">
                  <c:v>40635</c:v>
                </c:pt>
                <c:pt idx="3004">
                  <c:v>40636</c:v>
                </c:pt>
                <c:pt idx="3005">
                  <c:v>40637</c:v>
                </c:pt>
                <c:pt idx="3006">
                  <c:v>40638</c:v>
                </c:pt>
                <c:pt idx="3007">
                  <c:v>40639</c:v>
                </c:pt>
                <c:pt idx="3008">
                  <c:v>40640</c:v>
                </c:pt>
                <c:pt idx="3009">
                  <c:v>40641</c:v>
                </c:pt>
                <c:pt idx="3010">
                  <c:v>40642</c:v>
                </c:pt>
                <c:pt idx="3011">
                  <c:v>40643</c:v>
                </c:pt>
                <c:pt idx="3012">
                  <c:v>40644</c:v>
                </c:pt>
                <c:pt idx="3013">
                  <c:v>40645</c:v>
                </c:pt>
                <c:pt idx="3014">
                  <c:v>40646</c:v>
                </c:pt>
                <c:pt idx="3015">
                  <c:v>40647</c:v>
                </c:pt>
                <c:pt idx="3016">
                  <c:v>40648</c:v>
                </c:pt>
                <c:pt idx="3017">
                  <c:v>40649</c:v>
                </c:pt>
                <c:pt idx="3018">
                  <c:v>40650</c:v>
                </c:pt>
                <c:pt idx="3019">
                  <c:v>40651</c:v>
                </c:pt>
                <c:pt idx="3020">
                  <c:v>40652</c:v>
                </c:pt>
                <c:pt idx="3021">
                  <c:v>40653</c:v>
                </c:pt>
                <c:pt idx="3022">
                  <c:v>40654</c:v>
                </c:pt>
                <c:pt idx="3023">
                  <c:v>40655</c:v>
                </c:pt>
                <c:pt idx="3024">
                  <c:v>40656</c:v>
                </c:pt>
                <c:pt idx="3025">
                  <c:v>40657</c:v>
                </c:pt>
                <c:pt idx="3026">
                  <c:v>40658</c:v>
                </c:pt>
                <c:pt idx="3027">
                  <c:v>40659</c:v>
                </c:pt>
                <c:pt idx="3028">
                  <c:v>40660</c:v>
                </c:pt>
                <c:pt idx="3029">
                  <c:v>40661</c:v>
                </c:pt>
                <c:pt idx="3030">
                  <c:v>40662</c:v>
                </c:pt>
                <c:pt idx="3031">
                  <c:v>40663</c:v>
                </c:pt>
                <c:pt idx="3032">
                  <c:v>40664</c:v>
                </c:pt>
                <c:pt idx="3033">
                  <c:v>40665</c:v>
                </c:pt>
                <c:pt idx="3034">
                  <c:v>40666</c:v>
                </c:pt>
                <c:pt idx="3035">
                  <c:v>40667</c:v>
                </c:pt>
                <c:pt idx="3036">
                  <c:v>40668</c:v>
                </c:pt>
                <c:pt idx="3037">
                  <c:v>40669</c:v>
                </c:pt>
                <c:pt idx="3038">
                  <c:v>40670</c:v>
                </c:pt>
                <c:pt idx="3039">
                  <c:v>40671</c:v>
                </c:pt>
                <c:pt idx="3040">
                  <c:v>40672</c:v>
                </c:pt>
                <c:pt idx="3041">
                  <c:v>40673</c:v>
                </c:pt>
                <c:pt idx="3042">
                  <c:v>40674</c:v>
                </c:pt>
                <c:pt idx="3043">
                  <c:v>40675</c:v>
                </c:pt>
                <c:pt idx="3044">
                  <c:v>40676</c:v>
                </c:pt>
                <c:pt idx="3045">
                  <c:v>40677</c:v>
                </c:pt>
                <c:pt idx="3046">
                  <c:v>40678</c:v>
                </c:pt>
                <c:pt idx="3047">
                  <c:v>40679</c:v>
                </c:pt>
                <c:pt idx="3048">
                  <c:v>40680</c:v>
                </c:pt>
                <c:pt idx="3049">
                  <c:v>40681</c:v>
                </c:pt>
                <c:pt idx="3050">
                  <c:v>40682</c:v>
                </c:pt>
                <c:pt idx="3051">
                  <c:v>40683</c:v>
                </c:pt>
                <c:pt idx="3052">
                  <c:v>40684</c:v>
                </c:pt>
                <c:pt idx="3053">
                  <c:v>40685</c:v>
                </c:pt>
                <c:pt idx="3054">
                  <c:v>40686</c:v>
                </c:pt>
                <c:pt idx="3055">
                  <c:v>40687</c:v>
                </c:pt>
                <c:pt idx="3056">
                  <c:v>40688</c:v>
                </c:pt>
                <c:pt idx="3057">
                  <c:v>40689</c:v>
                </c:pt>
                <c:pt idx="3058">
                  <c:v>40690</c:v>
                </c:pt>
                <c:pt idx="3059">
                  <c:v>40691</c:v>
                </c:pt>
                <c:pt idx="3060">
                  <c:v>40692</c:v>
                </c:pt>
                <c:pt idx="3061">
                  <c:v>40693</c:v>
                </c:pt>
                <c:pt idx="3062">
                  <c:v>40694</c:v>
                </c:pt>
                <c:pt idx="3063">
                  <c:v>40695</c:v>
                </c:pt>
                <c:pt idx="3064">
                  <c:v>40696</c:v>
                </c:pt>
                <c:pt idx="3065">
                  <c:v>40697</c:v>
                </c:pt>
                <c:pt idx="3066">
                  <c:v>40698</c:v>
                </c:pt>
                <c:pt idx="3067">
                  <c:v>40699</c:v>
                </c:pt>
                <c:pt idx="3068">
                  <c:v>40700</c:v>
                </c:pt>
                <c:pt idx="3069">
                  <c:v>40701</c:v>
                </c:pt>
                <c:pt idx="3070">
                  <c:v>40702</c:v>
                </c:pt>
                <c:pt idx="3071">
                  <c:v>40703</c:v>
                </c:pt>
                <c:pt idx="3072">
                  <c:v>40704</c:v>
                </c:pt>
                <c:pt idx="3073">
                  <c:v>40705</c:v>
                </c:pt>
                <c:pt idx="3074">
                  <c:v>40706</c:v>
                </c:pt>
                <c:pt idx="3075">
                  <c:v>40707</c:v>
                </c:pt>
                <c:pt idx="3076">
                  <c:v>40708</c:v>
                </c:pt>
                <c:pt idx="3077">
                  <c:v>40709</c:v>
                </c:pt>
                <c:pt idx="3078">
                  <c:v>40710</c:v>
                </c:pt>
                <c:pt idx="3079">
                  <c:v>40711</c:v>
                </c:pt>
                <c:pt idx="3080">
                  <c:v>40712</c:v>
                </c:pt>
                <c:pt idx="3081">
                  <c:v>40713</c:v>
                </c:pt>
                <c:pt idx="3082">
                  <c:v>40714</c:v>
                </c:pt>
                <c:pt idx="3083">
                  <c:v>40715</c:v>
                </c:pt>
                <c:pt idx="3084">
                  <c:v>40716</c:v>
                </c:pt>
                <c:pt idx="3085">
                  <c:v>40717</c:v>
                </c:pt>
                <c:pt idx="3086">
                  <c:v>40718</c:v>
                </c:pt>
                <c:pt idx="3087">
                  <c:v>40719</c:v>
                </c:pt>
                <c:pt idx="3088">
                  <c:v>40720</c:v>
                </c:pt>
                <c:pt idx="3089">
                  <c:v>40721</c:v>
                </c:pt>
                <c:pt idx="3090">
                  <c:v>40722</c:v>
                </c:pt>
                <c:pt idx="3091">
                  <c:v>40723</c:v>
                </c:pt>
                <c:pt idx="3092">
                  <c:v>40724</c:v>
                </c:pt>
                <c:pt idx="3093">
                  <c:v>40725</c:v>
                </c:pt>
                <c:pt idx="3094">
                  <c:v>40726</c:v>
                </c:pt>
                <c:pt idx="3095">
                  <c:v>40727</c:v>
                </c:pt>
                <c:pt idx="3096">
                  <c:v>40728</c:v>
                </c:pt>
                <c:pt idx="3097">
                  <c:v>40729</c:v>
                </c:pt>
                <c:pt idx="3098">
                  <c:v>40730</c:v>
                </c:pt>
                <c:pt idx="3099">
                  <c:v>40731</c:v>
                </c:pt>
                <c:pt idx="3100">
                  <c:v>40732</c:v>
                </c:pt>
                <c:pt idx="3101">
                  <c:v>40733</c:v>
                </c:pt>
                <c:pt idx="3102">
                  <c:v>40734</c:v>
                </c:pt>
                <c:pt idx="3103">
                  <c:v>40735</c:v>
                </c:pt>
                <c:pt idx="3104">
                  <c:v>40736</c:v>
                </c:pt>
                <c:pt idx="3105">
                  <c:v>40737</c:v>
                </c:pt>
                <c:pt idx="3106">
                  <c:v>40738</c:v>
                </c:pt>
                <c:pt idx="3107">
                  <c:v>40739</c:v>
                </c:pt>
                <c:pt idx="3108">
                  <c:v>40740</c:v>
                </c:pt>
                <c:pt idx="3109">
                  <c:v>40741</c:v>
                </c:pt>
                <c:pt idx="3110">
                  <c:v>40742</c:v>
                </c:pt>
                <c:pt idx="3111">
                  <c:v>40743</c:v>
                </c:pt>
                <c:pt idx="3112">
                  <c:v>40744</c:v>
                </c:pt>
                <c:pt idx="3113">
                  <c:v>40745</c:v>
                </c:pt>
                <c:pt idx="3114">
                  <c:v>40746</c:v>
                </c:pt>
                <c:pt idx="3115">
                  <c:v>40747</c:v>
                </c:pt>
                <c:pt idx="3116">
                  <c:v>40748</c:v>
                </c:pt>
                <c:pt idx="3117">
                  <c:v>40749</c:v>
                </c:pt>
                <c:pt idx="3118">
                  <c:v>40751</c:v>
                </c:pt>
                <c:pt idx="3119">
                  <c:v>40752</c:v>
                </c:pt>
                <c:pt idx="3120">
                  <c:v>40753</c:v>
                </c:pt>
                <c:pt idx="3121">
                  <c:v>40754</c:v>
                </c:pt>
                <c:pt idx="3122">
                  <c:v>40755</c:v>
                </c:pt>
                <c:pt idx="3123">
                  <c:v>40756</c:v>
                </c:pt>
                <c:pt idx="3124">
                  <c:v>40757</c:v>
                </c:pt>
                <c:pt idx="3125">
                  <c:v>40758</c:v>
                </c:pt>
                <c:pt idx="3126">
                  <c:v>40759</c:v>
                </c:pt>
                <c:pt idx="3127">
                  <c:v>40760</c:v>
                </c:pt>
                <c:pt idx="3128">
                  <c:v>40761</c:v>
                </c:pt>
                <c:pt idx="3129">
                  <c:v>40762</c:v>
                </c:pt>
                <c:pt idx="3130">
                  <c:v>40763</c:v>
                </c:pt>
                <c:pt idx="3131">
                  <c:v>40764</c:v>
                </c:pt>
                <c:pt idx="3132">
                  <c:v>40765</c:v>
                </c:pt>
                <c:pt idx="3133">
                  <c:v>40766</c:v>
                </c:pt>
                <c:pt idx="3134">
                  <c:v>40767</c:v>
                </c:pt>
                <c:pt idx="3135">
                  <c:v>40768</c:v>
                </c:pt>
                <c:pt idx="3136">
                  <c:v>40769</c:v>
                </c:pt>
                <c:pt idx="3137">
                  <c:v>40770</c:v>
                </c:pt>
                <c:pt idx="3138">
                  <c:v>40771</c:v>
                </c:pt>
                <c:pt idx="3139">
                  <c:v>40772</c:v>
                </c:pt>
                <c:pt idx="3140">
                  <c:v>40773</c:v>
                </c:pt>
                <c:pt idx="3141">
                  <c:v>40774</c:v>
                </c:pt>
                <c:pt idx="3142">
                  <c:v>40775</c:v>
                </c:pt>
                <c:pt idx="3143">
                  <c:v>40777</c:v>
                </c:pt>
                <c:pt idx="3144">
                  <c:v>40778</c:v>
                </c:pt>
                <c:pt idx="3145">
                  <c:v>40779</c:v>
                </c:pt>
                <c:pt idx="3146">
                  <c:v>40780</c:v>
                </c:pt>
                <c:pt idx="3147">
                  <c:v>40781</c:v>
                </c:pt>
                <c:pt idx="3148">
                  <c:v>40782</c:v>
                </c:pt>
                <c:pt idx="3149">
                  <c:v>40783</c:v>
                </c:pt>
                <c:pt idx="3150">
                  <c:v>40784</c:v>
                </c:pt>
                <c:pt idx="3151">
                  <c:v>40785</c:v>
                </c:pt>
                <c:pt idx="3152">
                  <c:v>40786</c:v>
                </c:pt>
                <c:pt idx="3153">
                  <c:v>40787</c:v>
                </c:pt>
                <c:pt idx="3154">
                  <c:v>40788</c:v>
                </c:pt>
                <c:pt idx="3155">
                  <c:v>40789</c:v>
                </c:pt>
                <c:pt idx="3156">
                  <c:v>40790</c:v>
                </c:pt>
                <c:pt idx="3157">
                  <c:v>40791</c:v>
                </c:pt>
                <c:pt idx="3158">
                  <c:v>40792</c:v>
                </c:pt>
                <c:pt idx="3159">
                  <c:v>40793</c:v>
                </c:pt>
                <c:pt idx="3160">
                  <c:v>40794</c:v>
                </c:pt>
                <c:pt idx="3161">
                  <c:v>40795</c:v>
                </c:pt>
                <c:pt idx="3162">
                  <c:v>40796</c:v>
                </c:pt>
                <c:pt idx="3163">
                  <c:v>40797</c:v>
                </c:pt>
                <c:pt idx="3164">
                  <c:v>40798</c:v>
                </c:pt>
                <c:pt idx="3165">
                  <c:v>40799</c:v>
                </c:pt>
                <c:pt idx="3166">
                  <c:v>40800</c:v>
                </c:pt>
                <c:pt idx="3167">
                  <c:v>40801</c:v>
                </c:pt>
                <c:pt idx="3168">
                  <c:v>40802</c:v>
                </c:pt>
                <c:pt idx="3169">
                  <c:v>40803</c:v>
                </c:pt>
                <c:pt idx="3170">
                  <c:v>40805</c:v>
                </c:pt>
                <c:pt idx="3171">
                  <c:v>40806</c:v>
                </c:pt>
                <c:pt idx="3172">
                  <c:v>40807</c:v>
                </c:pt>
                <c:pt idx="3173">
                  <c:v>40808</c:v>
                </c:pt>
                <c:pt idx="3174">
                  <c:v>40809</c:v>
                </c:pt>
                <c:pt idx="3175">
                  <c:v>40810</c:v>
                </c:pt>
                <c:pt idx="3176">
                  <c:v>40811</c:v>
                </c:pt>
                <c:pt idx="3177">
                  <c:v>40812</c:v>
                </c:pt>
                <c:pt idx="3178">
                  <c:v>40813</c:v>
                </c:pt>
                <c:pt idx="3179">
                  <c:v>40814</c:v>
                </c:pt>
                <c:pt idx="3180">
                  <c:v>40815</c:v>
                </c:pt>
                <c:pt idx="3181">
                  <c:v>40816</c:v>
                </c:pt>
                <c:pt idx="3182">
                  <c:v>40817</c:v>
                </c:pt>
                <c:pt idx="3183">
                  <c:v>40818</c:v>
                </c:pt>
                <c:pt idx="3184">
                  <c:v>40819</c:v>
                </c:pt>
                <c:pt idx="3185">
                  <c:v>40820</c:v>
                </c:pt>
                <c:pt idx="3186">
                  <c:v>40821</c:v>
                </c:pt>
                <c:pt idx="3187">
                  <c:v>40822</c:v>
                </c:pt>
                <c:pt idx="3188">
                  <c:v>40823</c:v>
                </c:pt>
                <c:pt idx="3189">
                  <c:v>40824</c:v>
                </c:pt>
                <c:pt idx="3190">
                  <c:v>40825</c:v>
                </c:pt>
                <c:pt idx="3191">
                  <c:v>40826</c:v>
                </c:pt>
                <c:pt idx="3192">
                  <c:v>40827</c:v>
                </c:pt>
                <c:pt idx="3193">
                  <c:v>40828</c:v>
                </c:pt>
                <c:pt idx="3194">
                  <c:v>40829</c:v>
                </c:pt>
                <c:pt idx="3195">
                  <c:v>40830</c:v>
                </c:pt>
                <c:pt idx="3196">
                  <c:v>40831</c:v>
                </c:pt>
                <c:pt idx="3197">
                  <c:v>40832</c:v>
                </c:pt>
                <c:pt idx="3198">
                  <c:v>40833</c:v>
                </c:pt>
                <c:pt idx="3199">
                  <c:v>40834</c:v>
                </c:pt>
                <c:pt idx="3200">
                  <c:v>40835</c:v>
                </c:pt>
                <c:pt idx="3201">
                  <c:v>40836</c:v>
                </c:pt>
                <c:pt idx="3202">
                  <c:v>40837</c:v>
                </c:pt>
                <c:pt idx="3203">
                  <c:v>40838</c:v>
                </c:pt>
                <c:pt idx="3204">
                  <c:v>40839</c:v>
                </c:pt>
                <c:pt idx="3205">
                  <c:v>40840</c:v>
                </c:pt>
                <c:pt idx="3206">
                  <c:v>40841</c:v>
                </c:pt>
                <c:pt idx="3207">
                  <c:v>40842</c:v>
                </c:pt>
                <c:pt idx="3208">
                  <c:v>40843</c:v>
                </c:pt>
                <c:pt idx="3209">
                  <c:v>40844</c:v>
                </c:pt>
                <c:pt idx="3210">
                  <c:v>40845</c:v>
                </c:pt>
                <c:pt idx="3211">
                  <c:v>40846</c:v>
                </c:pt>
                <c:pt idx="3212">
                  <c:v>40847</c:v>
                </c:pt>
                <c:pt idx="3213">
                  <c:v>40848</c:v>
                </c:pt>
                <c:pt idx="3214">
                  <c:v>40849</c:v>
                </c:pt>
                <c:pt idx="3215">
                  <c:v>40850</c:v>
                </c:pt>
                <c:pt idx="3216">
                  <c:v>40851</c:v>
                </c:pt>
                <c:pt idx="3217">
                  <c:v>40852</c:v>
                </c:pt>
                <c:pt idx="3218">
                  <c:v>40853</c:v>
                </c:pt>
                <c:pt idx="3219">
                  <c:v>40854</c:v>
                </c:pt>
                <c:pt idx="3220">
                  <c:v>40855</c:v>
                </c:pt>
                <c:pt idx="3221">
                  <c:v>40856</c:v>
                </c:pt>
                <c:pt idx="3222">
                  <c:v>40857</c:v>
                </c:pt>
                <c:pt idx="3223">
                  <c:v>40858</c:v>
                </c:pt>
                <c:pt idx="3224">
                  <c:v>40859</c:v>
                </c:pt>
                <c:pt idx="3225">
                  <c:v>40860</c:v>
                </c:pt>
                <c:pt idx="3226">
                  <c:v>40861</c:v>
                </c:pt>
                <c:pt idx="3227">
                  <c:v>40862</c:v>
                </c:pt>
                <c:pt idx="3228">
                  <c:v>40863</c:v>
                </c:pt>
                <c:pt idx="3229">
                  <c:v>40864</c:v>
                </c:pt>
                <c:pt idx="3230">
                  <c:v>40865</c:v>
                </c:pt>
                <c:pt idx="3231">
                  <c:v>40866</c:v>
                </c:pt>
                <c:pt idx="3232">
                  <c:v>40867</c:v>
                </c:pt>
                <c:pt idx="3233">
                  <c:v>40868</c:v>
                </c:pt>
                <c:pt idx="3234">
                  <c:v>40869</c:v>
                </c:pt>
                <c:pt idx="3235">
                  <c:v>40870</c:v>
                </c:pt>
                <c:pt idx="3236">
                  <c:v>40871</c:v>
                </c:pt>
                <c:pt idx="3237">
                  <c:v>40872</c:v>
                </c:pt>
                <c:pt idx="3238">
                  <c:v>40873</c:v>
                </c:pt>
                <c:pt idx="3239">
                  <c:v>40875</c:v>
                </c:pt>
                <c:pt idx="3240">
                  <c:v>40876</c:v>
                </c:pt>
                <c:pt idx="3241">
                  <c:v>40880</c:v>
                </c:pt>
                <c:pt idx="3242">
                  <c:v>40881</c:v>
                </c:pt>
                <c:pt idx="3243">
                  <c:v>40882</c:v>
                </c:pt>
                <c:pt idx="3244">
                  <c:v>40883</c:v>
                </c:pt>
                <c:pt idx="3245">
                  <c:v>40884</c:v>
                </c:pt>
                <c:pt idx="3246">
                  <c:v>40885</c:v>
                </c:pt>
                <c:pt idx="3247">
                  <c:v>40886</c:v>
                </c:pt>
                <c:pt idx="3248">
                  <c:v>40887</c:v>
                </c:pt>
                <c:pt idx="3249">
                  <c:v>40888</c:v>
                </c:pt>
                <c:pt idx="3250">
                  <c:v>40889</c:v>
                </c:pt>
                <c:pt idx="3251">
                  <c:v>40890</c:v>
                </c:pt>
                <c:pt idx="3252">
                  <c:v>40891</c:v>
                </c:pt>
                <c:pt idx="3253">
                  <c:v>40892</c:v>
                </c:pt>
                <c:pt idx="3254">
                  <c:v>40893</c:v>
                </c:pt>
                <c:pt idx="3255">
                  <c:v>40894</c:v>
                </c:pt>
                <c:pt idx="3256">
                  <c:v>40895</c:v>
                </c:pt>
                <c:pt idx="3257">
                  <c:v>40896</c:v>
                </c:pt>
                <c:pt idx="3258">
                  <c:v>40897</c:v>
                </c:pt>
                <c:pt idx="3259">
                  <c:v>40898</c:v>
                </c:pt>
                <c:pt idx="3260">
                  <c:v>40899</c:v>
                </c:pt>
                <c:pt idx="3261">
                  <c:v>40900</c:v>
                </c:pt>
                <c:pt idx="3262">
                  <c:v>40901</c:v>
                </c:pt>
                <c:pt idx="3263">
                  <c:v>40902</c:v>
                </c:pt>
                <c:pt idx="3264">
                  <c:v>40903</c:v>
                </c:pt>
                <c:pt idx="3265">
                  <c:v>40904</c:v>
                </c:pt>
                <c:pt idx="3266">
                  <c:v>40905</c:v>
                </c:pt>
                <c:pt idx="3267">
                  <c:v>40906</c:v>
                </c:pt>
                <c:pt idx="3268">
                  <c:v>40907</c:v>
                </c:pt>
                <c:pt idx="3269">
                  <c:v>40908</c:v>
                </c:pt>
                <c:pt idx="3270">
                  <c:v>40909</c:v>
                </c:pt>
                <c:pt idx="3271">
                  <c:v>40910</c:v>
                </c:pt>
                <c:pt idx="3273">
                  <c:v>40863</c:v>
                </c:pt>
                <c:pt idx="3274">
                  <c:v>40864</c:v>
                </c:pt>
                <c:pt idx="3275">
                  <c:v>40865</c:v>
                </c:pt>
                <c:pt idx="3276">
                  <c:v>40866</c:v>
                </c:pt>
                <c:pt idx="3277">
                  <c:v>40867</c:v>
                </c:pt>
                <c:pt idx="3278">
                  <c:v>40868</c:v>
                </c:pt>
                <c:pt idx="3279">
                  <c:v>40869</c:v>
                </c:pt>
                <c:pt idx="3280">
                  <c:v>40870</c:v>
                </c:pt>
                <c:pt idx="3281">
                  <c:v>40871</c:v>
                </c:pt>
                <c:pt idx="3282">
                  <c:v>40872</c:v>
                </c:pt>
                <c:pt idx="3283">
                  <c:v>40873</c:v>
                </c:pt>
                <c:pt idx="3284">
                  <c:v>40874</c:v>
                </c:pt>
                <c:pt idx="3285">
                  <c:v>40875</c:v>
                </c:pt>
                <c:pt idx="3286">
                  <c:v>40876</c:v>
                </c:pt>
                <c:pt idx="3287">
                  <c:v>40880</c:v>
                </c:pt>
                <c:pt idx="3288">
                  <c:v>40881</c:v>
                </c:pt>
                <c:pt idx="3289">
                  <c:v>40882</c:v>
                </c:pt>
                <c:pt idx="3290">
                  <c:v>40883</c:v>
                </c:pt>
                <c:pt idx="3291">
                  <c:v>40884</c:v>
                </c:pt>
                <c:pt idx="3292">
                  <c:v>40885</c:v>
                </c:pt>
                <c:pt idx="3293">
                  <c:v>40886</c:v>
                </c:pt>
                <c:pt idx="3294">
                  <c:v>40887</c:v>
                </c:pt>
                <c:pt idx="3295">
                  <c:v>40888</c:v>
                </c:pt>
                <c:pt idx="3296">
                  <c:v>40889</c:v>
                </c:pt>
                <c:pt idx="3297">
                  <c:v>40890</c:v>
                </c:pt>
                <c:pt idx="3298">
                  <c:v>40891</c:v>
                </c:pt>
                <c:pt idx="3299">
                  <c:v>40892</c:v>
                </c:pt>
                <c:pt idx="3300">
                  <c:v>40893</c:v>
                </c:pt>
                <c:pt idx="3301">
                  <c:v>40894</c:v>
                </c:pt>
                <c:pt idx="3302">
                  <c:v>40895</c:v>
                </c:pt>
                <c:pt idx="3303">
                  <c:v>40896</c:v>
                </c:pt>
                <c:pt idx="3304">
                  <c:v>40897</c:v>
                </c:pt>
                <c:pt idx="3305">
                  <c:v>40898</c:v>
                </c:pt>
                <c:pt idx="3306">
                  <c:v>40904</c:v>
                </c:pt>
                <c:pt idx="3307">
                  <c:v>40905</c:v>
                </c:pt>
                <c:pt idx="3308">
                  <c:v>40906</c:v>
                </c:pt>
                <c:pt idx="3309">
                  <c:v>40907</c:v>
                </c:pt>
                <c:pt idx="3310">
                  <c:v>40908</c:v>
                </c:pt>
                <c:pt idx="3311">
                  <c:v>40909</c:v>
                </c:pt>
                <c:pt idx="3312">
                  <c:v>40910</c:v>
                </c:pt>
                <c:pt idx="3313">
                  <c:v>40911</c:v>
                </c:pt>
                <c:pt idx="3314">
                  <c:v>40912</c:v>
                </c:pt>
                <c:pt idx="3315">
                  <c:v>40913</c:v>
                </c:pt>
                <c:pt idx="3316">
                  <c:v>40914</c:v>
                </c:pt>
                <c:pt idx="3317">
                  <c:v>40915</c:v>
                </c:pt>
                <c:pt idx="3318">
                  <c:v>40916</c:v>
                </c:pt>
                <c:pt idx="3319">
                  <c:v>40917</c:v>
                </c:pt>
                <c:pt idx="3320">
                  <c:v>40918</c:v>
                </c:pt>
                <c:pt idx="3321">
                  <c:v>40919</c:v>
                </c:pt>
                <c:pt idx="3322">
                  <c:v>40920</c:v>
                </c:pt>
                <c:pt idx="3323">
                  <c:v>40921</c:v>
                </c:pt>
                <c:pt idx="3324">
                  <c:v>40922</c:v>
                </c:pt>
                <c:pt idx="3325">
                  <c:v>40923</c:v>
                </c:pt>
                <c:pt idx="3326">
                  <c:v>40924</c:v>
                </c:pt>
                <c:pt idx="3327">
                  <c:v>40925</c:v>
                </c:pt>
                <c:pt idx="3328">
                  <c:v>40926</c:v>
                </c:pt>
                <c:pt idx="3329">
                  <c:v>40927</c:v>
                </c:pt>
                <c:pt idx="3330">
                  <c:v>40928</c:v>
                </c:pt>
                <c:pt idx="3331">
                  <c:v>40929</c:v>
                </c:pt>
                <c:pt idx="3332">
                  <c:v>40930</c:v>
                </c:pt>
                <c:pt idx="3333">
                  <c:v>40931</c:v>
                </c:pt>
                <c:pt idx="3334">
                  <c:v>40932</c:v>
                </c:pt>
                <c:pt idx="3335">
                  <c:v>40933</c:v>
                </c:pt>
                <c:pt idx="3336">
                  <c:v>40934</c:v>
                </c:pt>
                <c:pt idx="3337">
                  <c:v>40935</c:v>
                </c:pt>
                <c:pt idx="3338">
                  <c:v>40936</c:v>
                </c:pt>
                <c:pt idx="3339">
                  <c:v>40937</c:v>
                </c:pt>
                <c:pt idx="3340">
                  <c:v>40938</c:v>
                </c:pt>
                <c:pt idx="3341">
                  <c:v>40939</c:v>
                </c:pt>
                <c:pt idx="3342">
                  <c:v>40940</c:v>
                </c:pt>
                <c:pt idx="3343">
                  <c:v>40941</c:v>
                </c:pt>
                <c:pt idx="3344">
                  <c:v>40942</c:v>
                </c:pt>
                <c:pt idx="3345">
                  <c:v>40943</c:v>
                </c:pt>
                <c:pt idx="3346">
                  <c:v>40944</c:v>
                </c:pt>
                <c:pt idx="3347">
                  <c:v>40945</c:v>
                </c:pt>
              </c:numCache>
            </c:numRef>
          </c:cat>
          <c:val>
            <c:numRef>
              <c:f>Sheet1!$AK$2:$AK$5592</c:f>
              <c:numCache>
                <c:formatCode>General</c:formatCode>
                <c:ptCount val="5591"/>
                <c:pt idx="0">
                  <c:v>424.14064539978494</c:v>
                </c:pt>
                <c:pt idx="1">
                  <c:v>356.07533357643115</c:v>
                </c:pt>
                <c:pt idx="2">
                  <c:v>419.70483297722927</c:v>
                </c:pt>
                <c:pt idx="3">
                  <c:v>510.04301933630632</c:v>
                </c:pt>
                <c:pt idx="4">
                  <c:v>466.17089022622531</c:v>
                </c:pt>
                <c:pt idx="5">
                  <c:v>425.90205669339048</c:v>
                </c:pt>
                <c:pt idx="6">
                  <c:v>347.32685562910046</c:v>
                </c:pt>
                <c:pt idx="7">
                  <c:v>240.08164285197586</c:v>
                </c:pt>
                <c:pt idx="8">
                  <c:v>258.10763159864291</c:v>
                </c:pt>
                <c:pt idx="9">
                  <c:v>234.12373287176868</c:v>
                </c:pt>
                <c:pt idx="10">
                  <c:v>234.14435174305956</c:v>
                </c:pt>
                <c:pt idx="11">
                  <c:v>202.08092664759934</c:v>
                </c:pt>
                <c:pt idx="12">
                  <c:v>136.60766608432459</c:v>
                </c:pt>
                <c:pt idx="13">
                  <c:v>119.04337720402681</c:v>
                </c:pt>
                <c:pt idx="14">
                  <c:v>105.63681768461539</c:v>
                </c:pt>
                <c:pt idx="15">
                  <c:v>95.299103178651379</c:v>
                </c:pt>
                <c:pt idx="16">
                  <c:v>92.268565177320852</c:v>
                </c:pt>
                <c:pt idx="17">
                  <c:v>136.48919076040329</c:v>
                </c:pt>
                <c:pt idx="18">
                  <c:v>127.75083899048313</c:v>
                </c:pt>
                <c:pt idx="19">
                  <c:v>158.05426931062567</c:v>
                </c:pt>
                <c:pt idx="20">
                  <c:v>171.00179838929054</c:v>
                </c:pt>
                <c:pt idx="21">
                  <c:v>141.53754083020621</c:v>
                </c:pt>
                <c:pt idx="22">
                  <c:v>147.7045313588751</c:v>
                </c:pt>
                <c:pt idx="23">
                  <c:v>130.17556965856036</c:v>
                </c:pt>
                <c:pt idx="24">
                  <c:v>94.264474306837656</c:v>
                </c:pt>
                <c:pt idx="25">
                  <c:v>54.786459079783469</c:v>
                </c:pt>
                <c:pt idx="26">
                  <c:v>46.83214502404735</c:v>
                </c:pt>
                <c:pt idx="27">
                  <c:v>53.138277799051139</c:v>
                </c:pt>
                <c:pt idx="28">
                  <c:v>51.820232551530346</c:v>
                </c:pt>
                <c:pt idx="29">
                  <c:v>58.820746834404417</c:v>
                </c:pt>
                <c:pt idx="30">
                  <c:v>56.127862509587395</c:v>
                </c:pt>
                <c:pt idx="31">
                  <c:v>78.845899189691409</c:v>
                </c:pt>
                <c:pt idx="32">
                  <c:v>90.703709301553289</c:v>
                </c:pt>
                <c:pt idx="33">
                  <c:v>178.38312373499502</c:v>
                </c:pt>
                <c:pt idx="34">
                  <c:v>208.53216937980324</c:v>
                </c:pt>
                <c:pt idx="35">
                  <c:v>193.37657674025098</c:v>
                </c:pt>
                <c:pt idx="36">
                  <c:v>163.81386261970312</c:v>
                </c:pt>
                <c:pt idx="37">
                  <c:v>116.04808083911485</c:v>
                </c:pt>
                <c:pt idx="38">
                  <c:v>104.86295028691529</c:v>
                </c:pt>
                <c:pt idx="39">
                  <c:v>97.004472416461553</c:v>
                </c:pt>
                <c:pt idx="40">
                  <c:v>86.319939382257871</c:v>
                </c:pt>
                <c:pt idx="41">
                  <c:v>59.455846229582605</c:v>
                </c:pt>
                <c:pt idx="42">
                  <c:v>114.22921398354828</c:v>
                </c:pt>
                <c:pt idx="43">
                  <c:v>156.22545423785022</c:v>
                </c:pt>
                <c:pt idx="44">
                  <c:v>181.95968548218659</c:v>
                </c:pt>
                <c:pt idx="45">
                  <c:v>285.71969243889896</c:v>
                </c:pt>
                <c:pt idx="46">
                  <c:v>195.33463610995386</c:v>
                </c:pt>
                <c:pt idx="47">
                  <c:v>130.7175764823769</c:v>
                </c:pt>
                <c:pt idx="48">
                  <c:v>126.44740035133152</c:v>
                </c:pt>
                <c:pt idx="49">
                  <c:v>76.461271321910431</c:v>
                </c:pt>
                <c:pt idx="50">
                  <c:v>257.31427274417365</c:v>
                </c:pt>
                <c:pt idx="51">
                  <c:v>365.19647137029824</c:v>
                </c:pt>
                <c:pt idx="52">
                  <c:v>325.61101076108696</c:v>
                </c:pt>
                <c:pt idx="53">
                  <c:v>414.84457582690123</c:v>
                </c:pt>
                <c:pt idx="54">
                  <c:v>510.73819527781524</c:v>
                </c:pt>
                <c:pt idx="55">
                  <c:v>582.46671279349425</c:v>
                </c:pt>
                <c:pt idx="56">
                  <c:v>839.75726444912289</c:v>
                </c:pt>
                <c:pt idx="57">
                  <c:v>877.6622177439117</c:v>
                </c:pt>
                <c:pt idx="58">
                  <c:v>625.34014460810431</c:v>
                </c:pt>
                <c:pt idx="59">
                  <c:v>471.85091969694662</c:v>
                </c:pt>
                <c:pt idx="60">
                  <c:v>327.94469907713926</c:v>
                </c:pt>
                <c:pt idx="61">
                  <c:v>435.87552921300812</c:v>
                </c:pt>
                <c:pt idx="62">
                  <c:v>464.79901761384832</c:v>
                </c:pt>
                <c:pt idx="63">
                  <c:v>553.49256056999752</c:v>
                </c:pt>
                <c:pt idx="64">
                  <c:v>547.85913641985098</c:v>
                </c:pt>
                <c:pt idx="65">
                  <c:v>275.62311978368888</c:v>
                </c:pt>
                <c:pt idx="66">
                  <c:v>275.61234207298543</c:v>
                </c:pt>
                <c:pt idx="67">
                  <c:v>254.64294715678261</c:v>
                </c:pt>
                <c:pt idx="68">
                  <c:v>236.39466275674911</c:v>
                </c:pt>
                <c:pt idx="69">
                  <c:v>199.948188516355</c:v>
                </c:pt>
                <c:pt idx="70">
                  <c:v>171.9672423023151</c:v>
                </c:pt>
                <c:pt idx="71">
                  <c:v>156.02877485442161</c:v>
                </c:pt>
                <c:pt idx="72">
                  <c:v>210.05498995623222</c:v>
                </c:pt>
                <c:pt idx="73">
                  <c:v>241.78521421433814</c:v>
                </c:pt>
                <c:pt idx="74">
                  <c:v>299.58911877374339</c:v>
                </c:pt>
                <c:pt idx="75">
                  <c:v>306.86759431664541</c:v>
                </c:pt>
                <c:pt idx="76">
                  <c:v>278.50502675889538</c:v>
                </c:pt>
                <c:pt idx="77">
                  <c:v>299.01523857790698</c:v>
                </c:pt>
                <c:pt idx="78">
                  <c:v>300.67153699966724</c:v>
                </c:pt>
                <c:pt idx="79">
                  <c:v>325.52048396774632</c:v>
                </c:pt>
                <c:pt idx="80">
                  <c:v>355.15675191350601</c:v>
                </c:pt>
                <c:pt idx="81">
                  <c:v>352.11563316393637</c:v>
                </c:pt>
                <c:pt idx="82">
                  <c:v>345.94261749629328</c:v>
                </c:pt>
                <c:pt idx="83">
                  <c:v>277.54344836140808</c:v>
                </c:pt>
                <c:pt idx="84">
                  <c:v>313.45879061760195</c:v>
                </c:pt>
                <c:pt idx="85">
                  <c:v>306.17854137389838</c:v>
                </c:pt>
                <c:pt idx="86">
                  <c:v>283.67472111525461</c:v>
                </c:pt>
                <c:pt idx="87">
                  <c:v>334.80486528396494</c:v>
                </c:pt>
                <c:pt idx="88">
                  <c:v>327.79727817668703</c:v>
                </c:pt>
                <c:pt idx="89">
                  <c:v>296.07365304209765</c:v>
                </c:pt>
                <c:pt idx="90">
                  <c:v>317.40426472223766</c:v>
                </c:pt>
                <c:pt idx="91">
                  <c:v>294.47971782804223</c:v>
                </c:pt>
                <c:pt idx="92">
                  <c:v>249.103027104007</c:v>
                </c:pt>
                <c:pt idx="93">
                  <c:v>261.04357265120763</c:v>
                </c:pt>
                <c:pt idx="94">
                  <c:v>249.2707354759475</c:v>
                </c:pt>
                <c:pt idx="95">
                  <c:v>242.52372886768737</c:v>
                </c:pt>
                <c:pt idx="96">
                  <c:v>252.97855287471612</c:v>
                </c:pt>
                <c:pt idx="97">
                  <c:v>303.74829067460087</c:v>
                </c:pt>
                <c:pt idx="98">
                  <c:v>286.85276033563474</c:v>
                </c:pt>
                <c:pt idx="99">
                  <c:v>280.78849076815823</c:v>
                </c:pt>
                <c:pt idx="100">
                  <c:v>269.2100004475065</c:v>
                </c:pt>
                <c:pt idx="101">
                  <c:v>228.99420163790637</c:v>
                </c:pt>
                <c:pt idx="102">
                  <c:v>221.25894876199891</c:v>
                </c:pt>
                <c:pt idx="103">
                  <c:v>199.96800259004522</c:v>
                </c:pt>
                <c:pt idx="104">
                  <c:v>191.80567583687639</c:v>
                </c:pt>
                <c:pt idx="105">
                  <c:v>181.08821138033846</c:v>
                </c:pt>
                <c:pt idx="106">
                  <c:v>182.68665032231365</c:v>
                </c:pt>
                <c:pt idx="107">
                  <c:v>201.78300500636377</c:v>
                </c:pt>
                <c:pt idx="108">
                  <c:v>200.09680567339799</c:v>
                </c:pt>
                <c:pt idx="109">
                  <c:v>196.96172677380673</c:v>
                </c:pt>
                <c:pt idx="110">
                  <c:v>199.72036088626191</c:v>
                </c:pt>
                <c:pt idx="111">
                  <c:v>186.03931141798992</c:v>
                </c:pt>
                <c:pt idx="112">
                  <c:v>177.59268595643536</c:v>
                </c:pt>
                <c:pt idx="113">
                  <c:v>210.63679104651965</c:v>
                </c:pt>
                <c:pt idx="114">
                  <c:v>164.01260898323403</c:v>
                </c:pt>
                <c:pt idx="115">
                  <c:v>215.406516527044</c:v>
                </c:pt>
                <c:pt idx="116">
                  <c:v>246.77921765270003</c:v>
                </c:pt>
                <c:pt idx="117">
                  <c:v>262.55218056264857</c:v>
                </c:pt>
                <c:pt idx="118">
                  <c:v>342.32863734228084</c:v>
                </c:pt>
                <c:pt idx="119">
                  <c:v>325.97319410573965</c:v>
                </c:pt>
                <c:pt idx="120">
                  <c:v>280.94018768133537</c:v>
                </c:pt>
                <c:pt idx="121">
                  <c:v>229.49659093179798</c:v>
                </c:pt>
                <c:pt idx="122">
                  <c:v>218.47965552535558</c:v>
                </c:pt>
                <c:pt idx="123">
                  <c:v>189.30835004526335</c:v>
                </c:pt>
                <c:pt idx="124">
                  <c:v>266.34487454409867</c:v>
                </c:pt>
                <c:pt idx="125">
                  <c:v>452.33851999890521</c:v>
                </c:pt>
                <c:pt idx="126">
                  <c:v>495.43068920973747</c:v>
                </c:pt>
                <c:pt idx="127">
                  <c:v>681.27379303126645</c:v>
                </c:pt>
                <c:pt idx="128">
                  <c:v>737.61590022052405</c:v>
                </c:pt>
                <c:pt idx="129">
                  <c:v>765.10527252567454</c:v>
                </c:pt>
                <c:pt idx="130">
                  <c:v>898.18281250910604</c:v>
                </c:pt>
                <c:pt idx="131">
                  <c:v>950.15514135158458</c:v>
                </c:pt>
                <c:pt idx="132">
                  <c:v>891.51046036753553</c:v>
                </c:pt>
                <c:pt idx="133">
                  <c:v>768.06672383499165</c:v>
                </c:pt>
                <c:pt idx="134">
                  <c:v>671.05001261083817</c:v>
                </c:pt>
                <c:pt idx="135">
                  <c:v>616.73437088288483</c:v>
                </c:pt>
                <c:pt idx="136">
                  <c:v>481.16036985822569</c:v>
                </c:pt>
                <c:pt idx="137">
                  <c:v>401.70555346995383</c:v>
                </c:pt>
                <c:pt idx="138">
                  <c:v>355.15675191350601</c:v>
                </c:pt>
                <c:pt idx="139">
                  <c:v>323.25978970229329</c:v>
                </c:pt>
                <c:pt idx="140">
                  <c:v>374.22476185343157</c:v>
                </c:pt>
                <c:pt idx="141">
                  <c:v>420.78470941212385</c:v>
                </c:pt>
                <c:pt idx="142">
                  <c:v>354.56413804181625</c:v>
                </c:pt>
                <c:pt idx="143">
                  <c:v>311.54741928573679</c:v>
                </c:pt>
                <c:pt idx="144">
                  <c:v>278.68880627198064</c:v>
                </c:pt>
                <c:pt idx="145">
                  <c:v>209.24314465055048</c:v>
                </c:pt>
                <c:pt idx="146">
                  <c:v>170.56249365936674</c:v>
                </c:pt>
                <c:pt idx="147">
                  <c:v>147.88971583104265</c:v>
                </c:pt>
                <c:pt idx="148">
                  <c:v>199.06694419834793</c:v>
                </c:pt>
                <c:pt idx="149">
                  <c:v>195.64008473193073</c:v>
                </c:pt>
                <c:pt idx="150">
                  <c:v>212.87744493062226</c:v>
                </c:pt>
                <c:pt idx="151">
                  <c:v>246.81058138579829</c:v>
                </c:pt>
                <c:pt idx="152">
                  <c:v>168.598261700492</c:v>
                </c:pt>
                <c:pt idx="153">
                  <c:v>125.70242024109767</c:v>
                </c:pt>
                <c:pt idx="154">
                  <c:v>115.8359140863613</c:v>
                </c:pt>
                <c:pt idx="155">
                  <c:v>128.64221045350141</c:v>
                </c:pt>
                <c:pt idx="156">
                  <c:v>119.07002355226723</c:v>
                </c:pt>
                <c:pt idx="157">
                  <c:v>147.90823689663424</c:v>
                </c:pt>
                <c:pt idx="158">
                  <c:v>112.03742279972357</c:v>
                </c:pt>
                <c:pt idx="159">
                  <c:v>92.140844549940127</c:v>
                </c:pt>
                <c:pt idx="160">
                  <c:v>92.490011034577037</c:v>
                </c:pt>
                <c:pt idx="161">
                  <c:v>117.20736602485709</c:v>
                </c:pt>
                <c:pt idx="162">
                  <c:v>213.44105011159255</c:v>
                </c:pt>
                <c:pt idx="163">
                  <c:v>305.26791596873909</c:v>
                </c:pt>
                <c:pt idx="164">
                  <c:v>394.76135442596569</c:v>
                </c:pt>
                <c:pt idx="165">
                  <c:v>468.68959553726017</c:v>
                </c:pt>
                <c:pt idx="166">
                  <c:v>516.53554801140126</c:v>
                </c:pt>
                <c:pt idx="167">
                  <c:v>503.54037206056091</c:v>
                </c:pt>
                <c:pt idx="168">
                  <c:v>358.74225491494178</c:v>
                </c:pt>
                <c:pt idx="169">
                  <c:v>285.52371521510884</c:v>
                </c:pt>
                <c:pt idx="170">
                  <c:v>339.52842380158825</c:v>
                </c:pt>
                <c:pt idx="171">
                  <c:v>309.12688829439878</c:v>
                </c:pt>
                <c:pt idx="172">
                  <c:v>263.94605269565375</c:v>
                </c:pt>
                <c:pt idx="173">
                  <c:v>234.99013536248827</c:v>
                </c:pt>
                <c:pt idx="174">
                  <c:v>171.17376879429469</c:v>
                </c:pt>
                <c:pt idx="175">
                  <c:v>115.65032441356738</c:v>
                </c:pt>
                <c:pt idx="176">
                  <c:v>61.809748933635994</c:v>
                </c:pt>
                <c:pt idx="177">
                  <c:v>52.169274498970481</c:v>
                </c:pt>
                <c:pt idx="178">
                  <c:v>55.344968944889892</c:v>
                </c:pt>
                <c:pt idx="179">
                  <c:v>48.523706623454963</c:v>
                </c:pt>
                <c:pt idx="180">
                  <c:v>61.947103814294628</c:v>
                </c:pt>
                <c:pt idx="181">
                  <c:v>53.090580480886274</c:v>
                </c:pt>
                <c:pt idx="182">
                  <c:v>44.043330443819286</c:v>
                </c:pt>
                <c:pt idx="183">
                  <c:v>39.191462026312344</c:v>
                </c:pt>
                <c:pt idx="184">
                  <c:v>42.545511952470413</c:v>
                </c:pt>
                <c:pt idx="185">
                  <c:v>33.796158786353871</c:v>
                </c:pt>
                <c:pt idx="186">
                  <c:v>31.230842374687189</c:v>
                </c:pt>
                <c:pt idx="187">
                  <c:v>33.352376789989648</c:v>
                </c:pt>
                <c:pt idx="188">
                  <c:v>28.535061244139786</c:v>
                </c:pt>
                <c:pt idx="189">
                  <c:v>57.168158631349876</c:v>
                </c:pt>
                <c:pt idx="190">
                  <c:v>96.172623253733008</c:v>
                </c:pt>
                <c:pt idx="191">
                  <c:v>155.52326887928947</c:v>
                </c:pt>
                <c:pt idx="192">
                  <c:v>204.34863166896685</c:v>
                </c:pt>
                <c:pt idx="193">
                  <c:v>235.19654544818331</c:v>
                </c:pt>
                <c:pt idx="194">
                  <c:v>267.68015686060198</c:v>
                </c:pt>
                <c:pt idx="195">
                  <c:v>280.37685959327769</c:v>
                </c:pt>
                <c:pt idx="196">
                  <c:v>301.58917296784023</c:v>
                </c:pt>
                <c:pt idx="197">
                  <c:v>303.95890820897984</c:v>
                </c:pt>
                <c:pt idx="198">
                  <c:v>277.42466705293913</c:v>
                </c:pt>
                <c:pt idx="199">
                  <c:v>269.69192320288829</c:v>
                </c:pt>
                <c:pt idx="200">
                  <c:v>197.22828646718719</c:v>
                </c:pt>
                <c:pt idx="201">
                  <c:v>136.92673808510881</c:v>
                </c:pt>
                <c:pt idx="202">
                  <c:v>119.79877184741771</c:v>
                </c:pt>
                <c:pt idx="203">
                  <c:v>122.79322032046912</c:v>
                </c:pt>
                <c:pt idx="204">
                  <c:v>118.77697263537266</c:v>
                </c:pt>
                <c:pt idx="205">
                  <c:v>136.49830353277522</c:v>
                </c:pt>
                <c:pt idx="206">
                  <c:v>137.86656726036725</c:v>
                </c:pt>
                <c:pt idx="207">
                  <c:v>137.80265538473031</c:v>
                </c:pt>
                <c:pt idx="208">
                  <c:v>140.51030532178993</c:v>
                </c:pt>
                <c:pt idx="209">
                  <c:v>145.35683013986272</c:v>
                </c:pt>
                <c:pt idx="210">
                  <c:v>147.76008170178082</c:v>
                </c:pt>
                <c:pt idx="211">
                  <c:v>153.91545196394125</c:v>
                </c:pt>
                <c:pt idx="212">
                  <c:v>134.07850086616213</c:v>
                </c:pt>
                <c:pt idx="213">
                  <c:v>111.68601575262417</c:v>
                </c:pt>
                <c:pt idx="214">
                  <c:v>115.81823661808438</c:v>
                </c:pt>
                <c:pt idx="215">
                  <c:v>104.8542605034163</c:v>
                </c:pt>
                <c:pt idx="216">
                  <c:v>108.76794361932861</c:v>
                </c:pt>
                <c:pt idx="217">
                  <c:v>88.144038780606849</c:v>
                </c:pt>
                <c:pt idx="218">
                  <c:v>83.854457298089869</c:v>
                </c:pt>
                <c:pt idx="219">
                  <c:v>81.206891197085355</c:v>
                </c:pt>
                <c:pt idx="220">
                  <c:v>70.440021512578809</c:v>
                </c:pt>
                <c:pt idx="221">
                  <c:v>85.519431631881119</c:v>
                </c:pt>
                <c:pt idx="222">
                  <c:v>68.899613753383164</c:v>
                </c:pt>
                <c:pt idx="223">
                  <c:v>69.751234346695128</c:v>
                </c:pt>
                <c:pt idx="224">
                  <c:v>64.360440170203219</c:v>
                </c:pt>
                <c:pt idx="225">
                  <c:v>66.425788599284544</c:v>
                </c:pt>
                <c:pt idx="226">
                  <c:v>62.213832066350733</c:v>
                </c:pt>
                <c:pt idx="227">
                  <c:v>48.334608354052754</c:v>
                </c:pt>
                <c:pt idx="228">
                  <c:v>61.922862218329158</c:v>
                </c:pt>
                <c:pt idx="229">
                  <c:v>66.222165585466428</c:v>
                </c:pt>
                <c:pt idx="230">
                  <c:v>94.905567888825317</c:v>
                </c:pt>
                <c:pt idx="231">
                  <c:v>103.04937250286437</c:v>
                </c:pt>
                <c:pt idx="232">
                  <c:v>124.59992140678514</c:v>
                </c:pt>
                <c:pt idx="233">
                  <c:v>103.17936041711063</c:v>
                </c:pt>
                <c:pt idx="234">
                  <c:v>88.29629771503096</c:v>
                </c:pt>
                <c:pt idx="235">
                  <c:v>107.82437613347402</c:v>
                </c:pt>
                <c:pt idx="236">
                  <c:v>93.120720378312399</c:v>
                </c:pt>
                <c:pt idx="237">
                  <c:v>113.36570069694416</c:v>
                </c:pt>
                <c:pt idx="238">
                  <c:v>113.62992010093875</c:v>
                </c:pt>
                <c:pt idx="239">
                  <c:v>99.15357594951638</c:v>
                </c:pt>
                <c:pt idx="240">
                  <c:v>95.050975505902898</c:v>
                </c:pt>
                <c:pt idx="241">
                  <c:v>68.915978932680275</c:v>
                </c:pt>
                <c:pt idx="242">
                  <c:v>149.52139200297827</c:v>
                </c:pt>
                <c:pt idx="243">
                  <c:v>161.96142759022788</c:v>
                </c:pt>
                <c:pt idx="244">
                  <c:v>129.35434368679145</c:v>
                </c:pt>
                <c:pt idx="245">
                  <c:v>134.96902735818023</c:v>
                </c:pt>
                <c:pt idx="246">
                  <c:v>85.140618655816127</c:v>
                </c:pt>
                <c:pt idx="247">
                  <c:v>119.07890590636815</c:v>
                </c:pt>
                <c:pt idx="248">
                  <c:v>188.84890329334269</c:v>
                </c:pt>
                <c:pt idx="249">
                  <c:v>193.97628494835212</c:v>
                </c:pt>
                <c:pt idx="250">
                  <c:v>228.63552709827491</c:v>
                </c:pt>
                <c:pt idx="251">
                  <c:v>218.59106083198276</c:v>
                </c:pt>
                <c:pt idx="252">
                  <c:v>174.26623665569099</c:v>
                </c:pt>
                <c:pt idx="253">
                  <c:v>188.07723408260804</c:v>
                </c:pt>
                <c:pt idx="254">
                  <c:v>132.72672722196128</c:v>
                </c:pt>
                <c:pt idx="255">
                  <c:v>101.78555561897522</c:v>
                </c:pt>
                <c:pt idx="256">
                  <c:v>89.066641485100376</c:v>
                </c:pt>
                <c:pt idx="257">
                  <c:v>73.97910845837032</c:v>
                </c:pt>
                <c:pt idx="258">
                  <c:v>75.392628585061175</c:v>
                </c:pt>
                <c:pt idx="259">
                  <c:v>62.521134244758343</c:v>
                </c:pt>
                <c:pt idx="260">
                  <c:v>55.392868355076644</c:v>
                </c:pt>
                <c:pt idx="261">
                  <c:v>51.955062353023095</c:v>
                </c:pt>
                <c:pt idx="262">
                  <c:v>45.490691413477144</c:v>
                </c:pt>
                <c:pt idx="263">
                  <c:v>45.26353858402593</c:v>
                </c:pt>
                <c:pt idx="264">
                  <c:v>77.083485723953288</c:v>
                </c:pt>
                <c:pt idx="265">
                  <c:v>72.997484359497321</c:v>
                </c:pt>
                <c:pt idx="266">
                  <c:v>71.844790269053192</c:v>
                </c:pt>
                <c:pt idx="267">
                  <c:v>76.94239178377029</c:v>
                </c:pt>
                <c:pt idx="268">
                  <c:v>69.661098214084447</c:v>
                </c:pt>
                <c:pt idx="269">
                  <c:v>96.146913812684758</c:v>
                </c:pt>
                <c:pt idx="270">
                  <c:v>115.55313172256852</c:v>
                </c:pt>
                <c:pt idx="271">
                  <c:v>119.77209622084047</c:v>
                </c:pt>
                <c:pt idx="272">
                  <c:v>113.99119318327595</c:v>
                </c:pt>
                <c:pt idx="273">
                  <c:v>116.04808083911485</c:v>
                </c:pt>
                <c:pt idx="274">
                  <c:v>97.828848394448656</c:v>
                </c:pt>
                <c:pt idx="275">
                  <c:v>86.606697898692758</c:v>
                </c:pt>
                <c:pt idx="276">
                  <c:v>78.795946010373882</c:v>
                </c:pt>
                <c:pt idx="277">
                  <c:v>55.169374431672594</c:v>
                </c:pt>
                <c:pt idx="278">
                  <c:v>46.039403742921479</c:v>
                </c:pt>
                <c:pt idx="279">
                  <c:v>50.663698682983522</c:v>
                </c:pt>
                <c:pt idx="280">
                  <c:v>43.504546871947184</c:v>
                </c:pt>
                <c:pt idx="281">
                  <c:v>30.667667472749599</c:v>
                </c:pt>
                <c:pt idx="282">
                  <c:v>31.695571200514678</c:v>
                </c:pt>
                <c:pt idx="283">
                  <c:v>22.305726861130065</c:v>
                </c:pt>
                <c:pt idx="284">
                  <c:v>27.755712298894629</c:v>
                </c:pt>
                <c:pt idx="285">
                  <c:v>53.575702867659906</c:v>
                </c:pt>
                <c:pt idx="286">
                  <c:v>66.996328771754619</c:v>
                </c:pt>
                <c:pt idx="287">
                  <c:v>114.44968097492539</c:v>
                </c:pt>
                <c:pt idx="288">
                  <c:v>149.83702706568894</c:v>
                </c:pt>
                <c:pt idx="289">
                  <c:v>174.26623665569099</c:v>
                </c:pt>
                <c:pt idx="290">
                  <c:v>154.62544851747265</c:v>
                </c:pt>
                <c:pt idx="291">
                  <c:v>134.11482651090773</c:v>
                </c:pt>
                <c:pt idx="292">
                  <c:v>137.85743663537167</c:v>
                </c:pt>
                <c:pt idx="293">
                  <c:v>137.80265538473031</c:v>
                </c:pt>
                <c:pt idx="294">
                  <c:v>132.33710935447044</c:v>
                </c:pt>
                <c:pt idx="295">
                  <c:v>114.39676211298473</c:v>
                </c:pt>
                <c:pt idx="296">
                  <c:v>106.91706764245464</c:v>
                </c:pt>
                <c:pt idx="297">
                  <c:v>89.032759511421148</c:v>
                </c:pt>
                <c:pt idx="298">
                  <c:v>68.55605496045608</c:v>
                </c:pt>
                <c:pt idx="299">
                  <c:v>85.847931162090319</c:v>
                </c:pt>
                <c:pt idx="300">
                  <c:v>73.937829828282815</c:v>
                </c:pt>
                <c:pt idx="301">
                  <c:v>98.662925687225666</c:v>
                </c:pt>
                <c:pt idx="302">
                  <c:v>136.95409389775878</c:v>
                </c:pt>
                <c:pt idx="303">
                  <c:v>140.36367926611234</c:v>
                </c:pt>
                <c:pt idx="304">
                  <c:v>178.77864272735312</c:v>
                </c:pt>
                <c:pt idx="305">
                  <c:v>163.03830800238967</c:v>
                </c:pt>
                <c:pt idx="306">
                  <c:v>136.11566956833093</c:v>
                </c:pt>
                <c:pt idx="307">
                  <c:v>136.11566956833093</c:v>
                </c:pt>
                <c:pt idx="308">
                  <c:v>136.11566956833093</c:v>
                </c:pt>
                <c:pt idx="309">
                  <c:v>133.19818698888437</c:v>
                </c:pt>
                <c:pt idx="310">
                  <c:v>111.09783556764887</c:v>
                </c:pt>
                <c:pt idx="311">
                  <c:v>111.09783556764887</c:v>
                </c:pt>
                <c:pt idx="312">
                  <c:v>112.98717301616853</c:v>
                </c:pt>
                <c:pt idx="313">
                  <c:v>101.46567619235415</c:v>
                </c:pt>
                <c:pt idx="314">
                  <c:v>135.07814997011161</c:v>
                </c:pt>
                <c:pt idx="315">
                  <c:v>183.21047954579998</c:v>
                </c:pt>
                <c:pt idx="316">
                  <c:v>216.48692619551741</c:v>
                </c:pt>
                <c:pt idx="317">
                  <c:v>230.70759905547331</c:v>
                </c:pt>
                <c:pt idx="318">
                  <c:v>242.22200955568445</c:v>
                </c:pt>
                <c:pt idx="319">
                  <c:v>204.75707705284003</c:v>
                </c:pt>
                <c:pt idx="320">
                  <c:v>176.2642437004979</c:v>
                </c:pt>
                <c:pt idx="321">
                  <c:v>165.1113917533803</c:v>
                </c:pt>
                <c:pt idx="322">
                  <c:v>165.1113917533803</c:v>
                </c:pt>
                <c:pt idx="323">
                  <c:v>185.40656757094237</c:v>
                </c:pt>
                <c:pt idx="324">
                  <c:v>245.19152386984169</c:v>
                </c:pt>
                <c:pt idx="325">
                  <c:v>289.58174777367043</c:v>
                </c:pt>
                <c:pt idx="326">
                  <c:v>299.65535642848369</c:v>
                </c:pt>
                <c:pt idx="327">
                  <c:v>291.77029351984714</c:v>
                </c:pt>
                <c:pt idx="328">
                  <c:v>252.25262923090486</c:v>
                </c:pt>
                <c:pt idx="329">
                  <c:v>258.92284318069875</c:v>
                </c:pt>
                <c:pt idx="330">
                  <c:v>240.66299023698957</c:v>
                </c:pt>
                <c:pt idx="331">
                  <c:v>277.93228787819669</c:v>
                </c:pt>
                <c:pt idx="332">
                  <c:v>283.97902471278195</c:v>
                </c:pt>
                <c:pt idx="333">
                  <c:v>285.0339408632135</c:v>
                </c:pt>
                <c:pt idx="334">
                  <c:v>289.16646227987076</c:v>
                </c:pt>
                <c:pt idx="335">
                  <c:v>210.03493499073377</c:v>
                </c:pt>
                <c:pt idx="336">
                  <c:v>220.65973293992278</c:v>
                </c:pt>
                <c:pt idx="337">
                  <c:v>171.32666374936505</c:v>
                </c:pt>
                <c:pt idx="338">
                  <c:v>146.66837809352728</c:v>
                </c:pt>
                <c:pt idx="339">
                  <c:v>183.73465582482413</c:v>
                </c:pt>
                <c:pt idx="340">
                  <c:v>161.81041025814193</c:v>
                </c:pt>
                <c:pt idx="341">
                  <c:v>160.49030827543194</c:v>
                </c:pt>
                <c:pt idx="342">
                  <c:v>204.65743777975149</c:v>
                </c:pt>
                <c:pt idx="343">
                  <c:v>146.28020552221278</c:v>
                </c:pt>
                <c:pt idx="344">
                  <c:v>189.18124272587011</c:v>
                </c:pt>
                <c:pt idx="345">
                  <c:v>209.01276302001492</c:v>
                </c:pt>
                <c:pt idx="346">
                  <c:v>162.8492697376787</c:v>
                </c:pt>
                <c:pt idx="347">
                  <c:v>154.85915027516592</c:v>
                </c:pt>
                <c:pt idx="348">
                  <c:v>78.64611218025675</c:v>
                </c:pt>
                <c:pt idx="349">
                  <c:v>128.17386990199137</c:v>
                </c:pt>
                <c:pt idx="350">
                  <c:v>145.74450283691087</c:v>
                </c:pt>
                <c:pt idx="351">
                  <c:v>160.36784574012563</c:v>
                </c:pt>
                <c:pt idx="352">
                  <c:v>189.68000984548456</c:v>
                </c:pt>
                <c:pt idx="353">
                  <c:v>155.8976844248098</c:v>
                </c:pt>
                <c:pt idx="354">
                  <c:v>183.91917075807578</c:v>
                </c:pt>
                <c:pt idx="355">
                  <c:v>221.40119638528301</c:v>
                </c:pt>
                <c:pt idx="356">
                  <c:v>190.66867791699769</c:v>
                </c:pt>
                <c:pt idx="357">
                  <c:v>200.65187966688225</c:v>
                </c:pt>
                <c:pt idx="358">
                  <c:v>186.63357456710915</c:v>
                </c:pt>
                <c:pt idx="359">
                  <c:v>181.11724498526021</c:v>
                </c:pt>
                <c:pt idx="360">
                  <c:v>241.3590212706622</c:v>
                </c:pt>
                <c:pt idx="361">
                  <c:v>214.91220436820004</c:v>
                </c:pt>
                <c:pt idx="362">
                  <c:v>181.83374632135383</c:v>
                </c:pt>
                <c:pt idx="363">
                  <c:v>200.3842081103214</c:v>
                </c:pt>
                <c:pt idx="364">
                  <c:v>194.54691004018238</c:v>
                </c:pt>
                <c:pt idx="365">
                  <c:v>209.55375863994394</c:v>
                </c:pt>
                <c:pt idx="366">
                  <c:v>256.65893489256268</c:v>
                </c:pt>
                <c:pt idx="367">
                  <c:v>302.26410285083705</c:v>
                </c:pt>
                <c:pt idx="368">
                  <c:v>229.24023415819102</c:v>
                </c:pt>
                <c:pt idx="369">
                  <c:v>447.94324880247569</c:v>
                </c:pt>
                <c:pt idx="370">
                  <c:v>529.70077037724866</c:v>
                </c:pt>
                <c:pt idx="371">
                  <c:v>618.96956713306906</c:v>
                </c:pt>
                <c:pt idx="372">
                  <c:v>795.09169373513578</c:v>
                </c:pt>
                <c:pt idx="373">
                  <c:v>655.19939691327454</c:v>
                </c:pt>
                <c:pt idx="374">
                  <c:v>622.98358122654577</c:v>
                </c:pt>
                <c:pt idx="375">
                  <c:v>483.88693890730724</c:v>
                </c:pt>
                <c:pt idx="376">
                  <c:v>348.37771217575232</c:v>
                </c:pt>
                <c:pt idx="377">
                  <c:v>228.85071432644327</c:v>
                </c:pt>
                <c:pt idx="378">
                  <c:v>185.11470154942072</c:v>
                </c:pt>
                <c:pt idx="379">
                  <c:v>177.13036200661736</c:v>
                </c:pt>
                <c:pt idx="380">
                  <c:v>154.26102230952529</c:v>
                </c:pt>
                <c:pt idx="381">
                  <c:v>187.15026111794577</c:v>
                </c:pt>
                <c:pt idx="382">
                  <c:v>218.125279904416</c:v>
                </c:pt>
                <c:pt idx="383">
                  <c:v>237.61508041842899</c:v>
                </c:pt>
                <c:pt idx="384">
                  <c:v>223.74146126094234</c:v>
                </c:pt>
                <c:pt idx="385">
                  <c:v>161.88591511560682</c:v>
                </c:pt>
                <c:pt idx="386">
                  <c:v>137.30981693764627</c:v>
                </c:pt>
                <c:pt idx="387">
                  <c:v>272.63149874313928</c:v>
                </c:pt>
                <c:pt idx="388">
                  <c:v>365.33718317950871</c:v>
                </c:pt>
                <c:pt idx="389">
                  <c:v>457.01342554660363</c:v>
                </c:pt>
                <c:pt idx="390">
                  <c:v>465.04026494398568</c:v>
                </c:pt>
                <c:pt idx="391">
                  <c:v>378.42713903323562</c:v>
                </c:pt>
                <c:pt idx="392">
                  <c:v>346.98063542202686</c:v>
                </c:pt>
                <c:pt idx="393">
                  <c:v>322.93238423201529</c:v>
                </c:pt>
                <c:pt idx="394">
                  <c:v>434.57187534940022</c:v>
                </c:pt>
                <c:pt idx="395">
                  <c:v>412.0495830114528</c:v>
                </c:pt>
                <c:pt idx="396">
                  <c:v>428.08563565854962</c:v>
                </c:pt>
                <c:pt idx="397">
                  <c:v>430.76776668352977</c:v>
                </c:pt>
                <c:pt idx="398">
                  <c:v>357.23916038333891</c:v>
                </c:pt>
                <c:pt idx="399">
                  <c:v>318.13444537077203</c:v>
                </c:pt>
                <c:pt idx="400">
                  <c:v>271.35372413434442</c:v>
                </c:pt>
                <c:pt idx="401">
                  <c:v>270.13121820817372</c:v>
                </c:pt>
                <c:pt idx="402">
                  <c:v>269.84190388108254</c:v>
                </c:pt>
                <c:pt idx="403">
                  <c:v>327.41181091681892</c:v>
                </c:pt>
                <c:pt idx="404">
                  <c:v>364.61035664263869</c:v>
                </c:pt>
                <c:pt idx="405">
                  <c:v>331.06793122520321</c:v>
                </c:pt>
                <c:pt idx="406">
                  <c:v>275.84947920175932</c:v>
                </c:pt>
                <c:pt idx="407">
                  <c:v>170.1425247900913</c:v>
                </c:pt>
                <c:pt idx="408">
                  <c:v>172.37864135790764</c:v>
                </c:pt>
                <c:pt idx="409">
                  <c:v>155.85087206757461</c:v>
                </c:pt>
                <c:pt idx="410">
                  <c:v>168.05565272153723</c:v>
                </c:pt>
                <c:pt idx="411">
                  <c:v>168.15081931008936</c:v>
                </c:pt>
                <c:pt idx="412">
                  <c:v>275.25674438835995</c:v>
                </c:pt>
                <c:pt idx="413">
                  <c:v>349.73026165718329</c:v>
                </c:pt>
                <c:pt idx="414">
                  <c:v>382.04961123298568</c:v>
                </c:pt>
                <c:pt idx="415">
                  <c:v>345.88497810043918</c:v>
                </c:pt>
                <c:pt idx="416">
                  <c:v>281.43878464047123</c:v>
                </c:pt>
                <c:pt idx="417">
                  <c:v>269.19929379037058</c:v>
                </c:pt>
                <c:pt idx="418">
                  <c:v>240.39303253417867</c:v>
                </c:pt>
                <c:pt idx="419">
                  <c:v>241.06807764606501</c:v>
                </c:pt>
                <c:pt idx="420">
                  <c:v>255.38128678970699</c:v>
                </c:pt>
                <c:pt idx="421">
                  <c:v>211.4198444721842</c:v>
                </c:pt>
                <c:pt idx="422">
                  <c:v>139.1094410293006</c:v>
                </c:pt>
                <c:pt idx="423">
                  <c:v>169.13172779562601</c:v>
                </c:pt>
                <c:pt idx="424">
                  <c:v>202.30940578048467</c:v>
                </c:pt>
                <c:pt idx="425">
                  <c:v>248.32777221273864</c:v>
                </c:pt>
                <c:pt idx="426">
                  <c:v>362.85379772490705</c:v>
                </c:pt>
                <c:pt idx="427">
                  <c:v>366.04099930378288</c:v>
                </c:pt>
                <c:pt idx="428">
                  <c:v>387.02021929721326</c:v>
                </c:pt>
                <c:pt idx="429">
                  <c:v>354.94755872817694</c:v>
                </c:pt>
                <c:pt idx="430">
                  <c:v>291.16796885665138</c:v>
                </c:pt>
                <c:pt idx="431">
                  <c:v>263.60537632236088</c:v>
                </c:pt>
                <c:pt idx="432">
                  <c:v>211.46002057702597</c:v>
                </c:pt>
                <c:pt idx="433">
                  <c:v>181.14627966134819</c:v>
                </c:pt>
                <c:pt idx="434">
                  <c:v>164.59021751192651</c:v>
                </c:pt>
                <c:pt idx="435">
                  <c:v>167.27573563008602</c:v>
                </c:pt>
                <c:pt idx="436">
                  <c:v>180.90435675719365</c:v>
                </c:pt>
                <c:pt idx="437">
                  <c:v>187.74535191601879</c:v>
                </c:pt>
                <c:pt idx="438">
                  <c:v>160.40552437791484</c:v>
                </c:pt>
                <c:pt idx="439">
                  <c:v>152.50684070134574</c:v>
                </c:pt>
                <c:pt idx="440">
                  <c:v>150.05062291830836</c:v>
                </c:pt>
                <c:pt idx="441">
                  <c:v>140.74863764589819</c:v>
                </c:pt>
                <c:pt idx="442">
                  <c:v>179.81179321138168</c:v>
                </c:pt>
                <c:pt idx="443">
                  <c:v>185.14388333135818</c:v>
                </c:pt>
                <c:pt idx="444">
                  <c:v>172.77111052213857</c:v>
                </c:pt>
                <c:pt idx="445">
                  <c:v>177.04370679405071</c:v>
                </c:pt>
                <c:pt idx="446">
                  <c:v>186.13670125686602</c:v>
                </c:pt>
                <c:pt idx="447">
                  <c:v>166.89557867155213</c:v>
                </c:pt>
                <c:pt idx="448">
                  <c:v>214.49881582289527</c:v>
                </c:pt>
                <c:pt idx="449">
                  <c:v>237.65647954896849</c:v>
                </c:pt>
                <c:pt idx="450">
                  <c:v>221.74675201736659</c:v>
                </c:pt>
                <c:pt idx="451">
                  <c:v>253.46281677234219</c:v>
                </c:pt>
                <c:pt idx="452">
                  <c:v>223.67014291489613</c:v>
                </c:pt>
                <c:pt idx="453">
                  <c:v>263.29674363021326</c:v>
                </c:pt>
                <c:pt idx="454">
                  <c:v>259.3360117714322</c:v>
                </c:pt>
                <c:pt idx="455">
                  <c:v>266.84672253568715</c:v>
                </c:pt>
                <c:pt idx="456">
                  <c:v>257.09225223473931</c:v>
                </c:pt>
                <c:pt idx="457">
                  <c:v>200.27518161012242</c:v>
                </c:pt>
                <c:pt idx="458">
                  <c:v>188.11628808872774</c:v>
                </c:pt>
                <c:pt idx="459">
                  <c:v>171.65166669386952</c:v>
                </c:pt>
                <c:pt idx="460">
                  <c:v>176.23538969326162</c:v>
                </c:pt>
                <c:pt idx="461">
                  <c:v>205.57456802675694</c:v>
                </c:pt>
                <c:pt idx="462">
                  <c:v>181.74656945427685</c:v>
                </c:pt>
                <c:pt idx="463">
                  <c:v>153.95280306505447</c:v>
                </c:pt>
                <c:pt idx="464">
                  <c:v>108.36588404503709</c:v>
                </c:pt>
                <c:pt idx="465">
                  <c:v>105.64551817970631</c:v>
                </c:pt>
                <c:pt idx="466">
                  <c:v>98.413445021447927</c:v>
                </c:pt>
                <c:pt idx="467">
                  <c:v>116.6761422030976</c:v>
                </c:pt>
                <c:pt idx="468">
                  <c:v>116.07460650340353</c:v>
                </c:pt>
                <c:pt idx="469">
                  <c:v>113.73563785498835</c:v>
                </c:pt>
                <c:pt idx="470">
                  <c:v>106.59458565617389</c:v>
                </c:pt>
                <c:pt idx="471">
                  <c:v>87.434006958312409</c:v>
                </c:pt>
                <c:pt idx="472">
                  <c:v>82.755448141731733</c:v>
                </c:pt>
                <c:pt idx="473">
                  <c:v>85.923764453807962</c:v>
                </c:pt>
                <c:pt idx="474">
                  <c:v>101.87203748722082</c:v>
                </c:pt>
                <c:pt idx="475">
                  <c:v>103.53479734835855</c:v>
                </c:pt>
                <c:pt idx="476">
                  <c:v>126.51026748973547</c:v>
                </c:pt>
                <c:pt idx="477">
                  <c:v>135.96995947275718</c:v>
                </c:pt>
                <c:pt idx="478">
                  <c:v>153.65404757607041</c:v>
                </c:pt>
                <c:pt idx="479">
                  <c:v>145.67987614106073</c:v>
                </c:pt>
                <c:pt idx="480">
                  <c:v>122.55209851449743</c:v>
                </c:pt>
                <c:pt idx="481">
                  <c:v>133.01681822365188</c:v>
                </c:pt>
                <c:pt idx="482">
                  <c:v>79.562365593868819</c:v>
                </c:pt>
                <c:pt idx="483">
                  <c:v>91.171042918765863</c:v>
                </c:pt>
                <c:pt idx="484">
                  <c:v>107.22226813230361</c:v>
                </c:pt>
                <c:pt idx="485">
                  <c:v>115.1203574185636</c:v>
                </c:pt>
                <c:pt idx="486">
                  <c:v>156.97518986329669</c:v>
                </c:pt>
                <c:pt idx="487">
                  <c:v>174.54449603518879</c:v>
                </c:pt>
                <c:pt idx="488">
                  <c:v>158.18574297717714</c:v>
                </c:pt>
                <c:pt idx="489">
                  <c:v>122.07011519417574</c:v>
                </c:pt>
                <c:pt idx="490">
                  <c:v>95.324777271438336</c:v>
                </c:pt>
                <c:pt idx="491">
                  <c:v>51.344637594724126</c:v>
                </c:pt>
                <c:pt idx="492">
                  <c:v>44.660894368687877</c:v>
                </c:pt>
                <c:pt idx="493">
                  <c:v>33.926308693582541</c:v>
                </c:pt>
                <c:pt idx="494">
                  <c:v>8.4575391646794742</c:v>
                </c:pt>
                <c:pt idx="495">
                  <c:v>86.547648133433427</c:v>
                </c:pt>
                <c:pt idx="496">
                  <c:v>142.64899978187148</c:v>
                </c:pt>
                <c:pt idx="497">
                  <c:v>171.57518303497616</c:v>
                </c:pt>
                <c:pt idx="498">
                  <c:v>244.60727721410512</c:v>
                </c:pt>
                <c:pt idx="499">
                  <c:v>218.07466671746798</c:v>
                </c:pt>
                <c:pt idx="500">
                  <c:v>223.35437462670959</c:v>
                </c:pt>
                <c:pt idx="501">
                  <c:v>191.53108143332065</c:v>
                </c:pt>
                <c:pt idx="502">
                  <c:v>146.43729770029344</c:v>
                </c:pt>
                <c:pt idx="503">
                  <c:v>119.93216604775807</c:v>
                </c:pt>
                <c:pt idx="504">
                  <c:v>118.02274138982447</c:v>
                </c:pt>
                <c:pt idx="505">
                  <c:v>88.186329060990829</c:v>
                </c:pt>
                <c:pt idx="506">
                  <c:v>74.01213350474427</c:v>
                </c:pt>
                <c:pt idx="507">
                  <c:v>56.023943524356575</c:v>
                </c:pt>
                <c:pt idx="508">
                  <c:v>79.970978475132142</c:v>
                </c:pt>
                <c:pt idx="509">
                  <c:v>90.746179298628704</c:v>
                </c:pt>
                <c:pt idx="510">
                  <c:v>311.43575089545635</c:v>
                </c:pt>
                <c:pt idx="511">
                  <c:v>579.51213911481238</c:v>
                </c:pt>
                <c:pt idx="512">
                  <c:v>680.5592754268655</c:v>
                </c:pt>
                <c:pt idx="513">
                  <c:v>589.74594161676953</c:v>
                </c:pt>
                <c:pt idx="514">
                  <c:v>492.02104606601625</c:v>
                </c:pt>
                <c:pt idx="515">
                  <c:v>401.50003763842687</c:v>
                </c:pt>
                <c:pt idx="516">
                  <c:v>379.74419991138694</c:v>
                </c:pt>
                <c:pt idx="517">
                  <c:v>330.92008483654371</c:v>
                </c:pt>
                <c:pt idx="518">
                  <c:v>232.3111364919898</c:v>
                </c:pt>
                <c:pt idx="519">
                  <c:v>164.64705538812248</c:v>
                </c:pt>
                <c:pt idx="520">
                  <c:v>162.90597621834598</c:v>
                </c:pt>
                <c:pt idx="521">
                  <c:v>135.32373850973104</c:v>
                </c:pt>
                <c:pt idx="522">
                  <c:v>125.99851896280597</c:v>
                </c:pt>
                <c:pt idx="523">
                  <c:v>118.35982084034185</c:v>
                </c:pt>
                <c:pt idx="524">
                  <c:v>87.129964684092627</c:v>
                </c:pt>
                <c:pt idx="525">
                  <c:v>91.851443602907267</c:v>
                </c:pt>
                <c:pt idx="526">
                  <c:v>116.58764655566478</c:v>
                </c:pt>
                <c:pt idx="527">
                  <c:v>130.27490550100592</c:v>
                </c:pt>
                <c:pt idx="528">
                  <c:v>140.52863572105679</c:v>
                </c:pt>
                <c:pt idx="529">
                  <c:v>143.49524214485425</c:v>
                </c:pt>
                <c:pt idx="530">
                  <c:v>112.80239064031049</c:v>
                </c:pt>
                <c:pt idx="531">
                  <c:v>106.1938893103942</c:v>
                </c:pt>
                <c:pt idx="532">
                  <c:v>107.99027348763794</c:v>
                </c:pt>
                <c:pt idx="533">
                  <c:v>114.20276294332871</c:v>
                </c:pt>
                <c:pt idx="534">
                  <c:v>90.262197716117953</c:v>
                </c:pt>
                <c:pt idx="535">
                  <c:v>73.648962730119749</c:v>
                </c:pt>
                <c:pt idx="536">
                  <c:v>97.966351030641789</c:v>
                </c:pt>
                <c:pt idx="537">
                  <c:v>86.050174696501799</c:v>
                </c:pt>
                <c:pt idx="538">
                  <c:v>111.99348650478348</c:v>
                </c:pt>
                <c:pt idx="539">
                  <c:v>118.84800338013156</c:v>
                </c:pt>
                <c:pt idx="540">
                  <c:v>89.295394616448888</c:v>
                </c:pt>
                <c:pt idx="541">
                  <c:v>75.674094147092518</c:v>
                </c:pt>
                <c:pt idx="542">
                  <c:v>69.570976482616871</c:v>
                </c:pt>
                <c:pt idx="543">
                  <c:v>68.785070828278549</c:v>
                </c:pt>
                <c:pt idx="544">
                  <c:v>64.89636712435447</c:v>
                </c:pt>
                <c:pt idx="545">
                  <c:v>67.812397811299718</c:v>
                </c:pt>
                <c:pt idx="546">
                  <c:v>53.623443746284465</c:v>
                </c:pt>
                <c:pt idx="547">
                  <c:v>99.860101977057639</c:v>
                </c:pt>
                <c:pt idx="548">
                  <c:v>110.52772358599775</c:v>
                </c:pt>
                <c:pt idx="549">
                  <c:v>108.6280682466311</c:v>
                </c:pt>
                <c:pt idx="550">
                  <c:v>155.44840862158162</c:v>
                </c:pt>
                <c:pt idx="551">
                  <c:v>51.019894133685725</c:v>
                </c:pt>
                <c:pt idx="552">
                  <c:v>55.983980039658427</c:v>
                </c:pt>
                <c:pt idx="553">
                  <c:v>49.067746016167803</c:v>
                </c:pt>
                <c:pt idx="554">
                  <c:v>49.880917049478761</c:v>
                </c:pt>
                <c:pt idx="555">
                  <c:v>46.447396140327328</c:v>
                </c:pt>
                <c:pt idx="556">
                  <c:v>59.560427429198121</c:v>
                </c:pt>
                <c:pt idx="557">
                  <c:v>70.202131026802789</c:v>
                </c:pt>
                <c:pt idx="558">
                  <c:v>84.669543534299009</c:v>
                </c:pt>
                <c:pt idx="559">
                  <c:v>98.585489941426189</c:v>
                </c:pt>
                <c:pt idx="560">
                  <c:v>87.881905454109074</c:v>
                </c:pt>
                <c:pt idx="561">
                  <c:v>102.97139260821859</c:v>
                </c:pt>
                <c:pt idx="562">
                  <c:v>106.11552165616013</c:v>
                </c:pt>
                <c:pt idx="563">
                  <c:v>117.78334200773662</c:v>
                </c:pt>
                <c:pt idx="564">
                  <c:v>127.45397439000951</c:v>
                </c:pt>
                <c:pt idx="565">
                  <c:v>104.66311537778525</c:v>
                </c:pt>
                <c:pt idx="566">
                  <c:v>96.635576360684126</c:v>
                </c:pt>
                <c:pt idx="567">
                  <c:v>93.461915708190787</c:v>
                </c:pt>
                <c:pt idx="568">
                  <c:v>93.496045714753549</c:v>
                </c:pt>
                <c:pt idx="569">
                  <c:v>95.632949935315992</c:v>
                </c:pt>
                <c:pt idx="570">
                  <c:v>123.57075857069847</c:v>
                </c:pt>
                <c:pt idx="571">
                  <c:v>127.13925962657959</c:v>
                </c:pt>
                <c:pt idx="572">
                  <c:v>156.15988861152437</c:v>
                </c:pt>
                <c:pt idx="573">
                  <c:v>150.09706513055406</c:v>
                </c:pt>
                <c:pt idx="574">
                  <c:v>121.46366692062303</c:v>
                </c:pt>
                <c:pt idx="575">
                  <c:v>120.67966844515468</c:v>
                </c:pt>
                <c:pt idx="576">
                  <c:v>109.73041159917193</c:v>
                </c:pt>
                <c:pt idx="577">
                  <c:v>118.19125963239642</c:v>
                </c:pt>
                <c:pt idx="578">
                  <c:v>106.27226660509778</c:v>
                </c:pt>
                <c:pt idx="579">
                  <c:v>108.01647173429946</c:v>
                </c:pt>
                <c:pt idx="580">
                  <c:v>101.0595778075365</c:v>
                </c:pt>
                <c:pt idx="581">
                  <c:v>115.97735097106488</c:v>
                </c:pt>
                <c:pt idx="582">
                  <c:v>120.56392862365465</c:v>
                </c:pt>
                <c:pt idx="583">
                  <c:v>117.71242551995965</c:v>
                </c:pt>
                <c:pt idx="584">
                  <c:v>116.00387377894367</c:v>
                </c:pt>
                <c:pt idx="585">
                  <c:v>110.28229184722295</c:v>
                </c:pt>
                <c:pt idx="586">
                  <c:v>131.18766230916643</c:v>
                </c:pt>
                <c:pt idx="587">
                  <c:v>118.58167736315227</c:v>
                </c:pt>
                <c:pt idx="588">
                  <c:v>118.35982084034185</c:v>
                </c:pt>
                <c:pt idx="589">
                  <c:v>109.80046544676588</c:v>
                </c:pt>
                <c:pt idx="590">
                  <c:v>82.127163837852919</c:v>
                </c:pt>
                <c:pt idx="591">
                  <c:v>83.879649369264371</c:v>
                </c:pt>
                <c:pt idx="592">
                  <c:v>64.668940856717938</c:v>
                </c:pt>
                <c:pt idx="593">
                  <c:v>60.889551968357395</c:v>
                </c:pt>
                <c:pt idx="594">
                  <c:v>47.91725919804594</c:v>
                </c:pt>
                <c:pt idx="595">
                  <c:v>52.399450853656099</c:v>
                </c:pt>
                <c:pt idx="596">
                  <c:v>56.455738754069912</c:v>
                </c:pt>
                <c:pt idx="597">
                  <c:v>77.415607145725517</c:v>
                </c:pt>
                <c:pt idx="598">
                  <c:v>82.897952322425965</c:v>
                </c:pt>
                <c:pt idx="599">
                  <c:v>76.751554730479256</c:v>
                </c:pt>
                <c:pt idx="600">
                  <c:v>149.4935484558664</c:v>
                </c:pt>
                <c:pt idx="601">
                  <c:v>123.74963034495886</c:v>
                </c:pt>
                <c:pt idx="602">
                  <c:v>119.82544854517609</c:v>
                </c:pt>
                <c:pt idx="603">
                  <c:v>136.61678040392852</c:v>
                </c:pt>
                <c:pt idx="604">
                  <c:v>48.68922384500911</c:v>
                </c:pt>
                <c:pt idx="605">
                  <c:v>47.445191925362444</c:v>
                </c:pt>
                <c:pt idx="606">
                  <c:v>53.098529736380463</c:v>
                </c:pt>
                <c:pt idx="607">
                  <c:v>58.387055652987279</c:v>
                </c:pt>
                <c:pt idx="608">
                  <c:v>41.41725484552444</c:v>
                </c:pt>
                <c:pt idx="609">
                  <c:v>45.741458972755986</c:v>
                </c:pt>
                <c:pt idx="610">
                  <c:v>38.81242837170425</c:v>
                </c:pt>
                <c:pt idx="611">
                  <c:v>29.323257790339987</c:v>
                </c:pt>
                <c:pt idx="612">
                  <c:v>30.720912864620889</c:v>
                </c:pt>
                <c:pt idx="613">
                  <c:v>36.729001077605055</c:v>
                </c:pt>
                <c:pt idx="614">
                  <c:v>30.264713029420793</c:v>
                </c:pt>
                <c:pt idx="615">
                  <c:v>28.451769580438821</c:v>
                </c:pt>
                <c:pt idx="616">
                  <c:v>33.252963338149186</c:v>
                </c:pt>
                <c:pt idx="617">
                  <c:v>31.558392044520563</c:v>
                </c:pt>
                <c:pt idx="618">
                  <c:v>30.302713317403686</c:v>
                </c:pt>
                <c:pt idx="619">
                  <c:v>30.538381514910725</c:v>
                </c:pt>
                <c:pt idx="620">
                  <c:v>14.927935105341021</c:v>
                </c:pt>
                <c:pt idx="621">
                  <c:v>0</c:v>
                </c:pt>
                <c:pt idx="622">
                  <c:v>0</c:v>
                </c:pt>
                <c:pt idx="623">
                  <c:v>0</c:v>
                </c:pt>
                <c:pt idx="624">
                  <c:v>0</c:v>
                </c:pt>
                <c:pt idx="625">
                  <c:v>10.856587367816271</c:v>
                </c:pt>
                <c:pt idx="626">
                  <c:v>8.5010425377549961</c:v>
                </c:pt>
                <c:pt idx="627">
                  <c:v>15.546230002000812</c:v>
                </c:pt>
                <c:pt idx="628">
                  <c:v>16.490008485983687</c:v>
                </c:pt>
                <c:pt idx="629">
                  <c:v>9.117800623527728</c:v>
                </c:pt>
                <c:pt idx="630">
                  <c:v>3.0461981640692071</c:v>
                </c:pt>
                <c:pt idx="631">
                  <c:v>2.6596872583468212</c:v>
                </c:pt>
                <c:pt idx="632">
                  <c:v>7.3062609932967524</c:v>
                </c:pt>
                <c:pt idx="633">
                  <c:v>25.079282253383976</c:v>
                </c:pt>
                <c:pt idx="634">
                  <c:v>49.336031798055053</c:v>
                </c:pt>
                <c:pt idx="635">
                  <c:v>54.371943561258263</c:v>
                </c:pt>
                <c:pt idx="636">
                  <c:v>56.303771229504491</c:v>
                </c:pt>
                <c:pt idx="637">
                  <c:v>50.639960888860514</c:v>
                </c:pt>
                <c:pt idx="638">
                  <c:v>36.890734250962851</c:v>
                </c:pt>
                <c:pt idx="639">
                  <c:v>40.889003093849105</c:v>
                </c:pt>
                <c:pt idx="640">
                  <c:v>53.623443746284465</c:v>
                </c:pt>
                <c:pt idx="641">
                  <c:v>50.054767715599098</c:v>
                </c:pt>
                <c:pt idx="642">
                  <c:v>48.775944289125619</c:v>
                </c:pt>
                <c:pt idx="643">
                  <c:v>37.360828274919186</c:v>
                </c:pt>
                <c:pt idx="644">
                  <c:v>27.196571144246288</c:v>
                </c:pt>
                <c:pt idx="645">
                  <c:v>48.334608354052754</c:v>
                </c:pt>
                <c:pt idx="646">
                  <c:v>51.828162764184533</c:v>
                </c:pt>
                <c:pt idx="647">
                  <c:v>70.792939920531353</c:v>
                </c:pt>
                <c:pt idx="648">
                  <c:v>93.760617832565814</c:v>
                </c:pt>
                <c:pt idx="649">
                  <c:v>101.47431943994899</c:v>
                </c:pt>
                <c:pt idx="650">
                  <c:v>99.748038373741863</c:v>
                </c:pt>
                <c:pt idx="651">
                  <c:v>114.1498640763748</c:v>
                </c:pt>
                <c:pt idx="652">
                  <c:v>78.421433738287305</c:v>
                </c:pt>
                <c:pt idx="653">
                  <c:v>50.173335288112938</c:v>
                </c:pt>
                <c:pt idx="654">
                  <c:v>201.85251047507367</c:v>
                </c:pt>
                <c:pt idx="655">
                  <c:v>253.44175658350278</c:v>
                </c:pt>
                <c:pt idx="656">
                  <c:v>284.3921574147389</c:v>
                </c:pt>
                <c:pt idx="657">
                  <c:v>242.74227775033796</c:v>
                </c:pt>
                <c:pt idx="658">
                  <c:v>164.26821714550897</c:v>
                </c:pt>
                <c:pt idx="659">
                  <c:v>171.23110083192296</c:v>
                </c:pt>
                <c:pt idx="660">
                  <c:v>184.6284962155917</c:v>
                </c:pt>
                <c:pt idx="661">
                  <c:v>233.78359022833999</c:v>
                </c:pt>
                <c:pt idx="662">
                  <c:v>295.35882091395683</c:v>
                </c:pt>
                <c:pt idx="663">
                  <c:v>231.7865844294281</c:v>
                </c:pt>
                <c:pt idx="664">
                  <c:v>203.50249199332029</c:v>
                </c:pt>
                <c:pt idx="665">
                  <c:v>190.85480066011951</c:v>
                </c:pt>
                <c:pt idx="666">
                  <c:v>220.90343176147138</c:v>
                </c:pt>
                <c:pt idx="667">
                  <c:v>226.91591879750192</c:v>
                </c:pt>
                <c:pt idx="668">
                  <c:v>222.94710067933192</c:v>
                </c:pt>
                <c:pt idx="669">
                  <c:v>307.08996705396572</c:v>
                </c:pt>
                <c:pt idx="670">
                  <c:v>244.19018668824003</c:v>
                </c:pt>
                <c:pt idx="671">
                  <c:v>247.32300732187278</c:v>
                </c:pt>
                <c:pt idx="672">
                  <c:v>289.42872785993666</c:v>
                </c:pt>
                <c:pt idx="673">
                  <c:v>252.95750363549467</c:v>
                </c:pt>
                <c:pt idx="674">
                  <c:v>253.85251613731108</c:v>
                </c:pt>
                <c:pt idx="675">
                  <c:v>231.5090057219347</c:v>
                </c:pt>
                <c:pt idx="676">
                  <c:v>218.83417694295377</c:v>
                </c:pt>
                <c:pt idx="677">
                  <c:v>198.35471727319236</c:v>
                </c:pt>
                <c:pt idx="678">
                  <c:v>202.52800995176977</c:v>
                </c:pt>
                <c:pt idx="679">
                  <c:v>204.72718402123428</c:v>
                </c:pt>
                <c:pt idx="680">
                  <c:v>203.79107829912371</c:v>
                </c:pt>
                <c:pt idx="681">
                  <c:v>196.21187643507437</c:v>
                </c:pt>
                <c:pt idx="682">
                  <c:v>163.61516874298098</c:v>
                </c:pt>
                <c:pt idx="683">
                  <c:v>158.58970080919971</c:v>
                </c:pt>
                <c:pt idx="684">
                  <c:v>158.57090719310492</c:v>
                </c:pt>
                <c:pt idx="685">
                  <c:v>134.46910134363861</c:v>
                </c:pt>
                <c:pt idx="686">
                  <c:v>211.94228236908384</c:v>
                </c:pt>
                <c:pt idx="687">
                  <c:v>202.05112966326124</c:v>
                </c:pt>
                <c:pt idx="688">
                  <c:v>173.04883146563984</c:v>
                </c:pt>
                <c:pt idx="689">
                  <c:v>134.63267386097849</c:v>
                </c:pt>
                <c:pt idx="690">
                  <c:v>150.36648863730099</c:v>
                </c:pt>
                <c:pt idx="691">
                  <c:v>181.79499985692402</c:v>
                </c:pt>
                <c:pt idx="692">
                  <c:v>191.17816859428422</c:v>
                </c:pt>
                <c:pt idx="693">
                  <c:v>221.0456210660775</c:v>
                </c:pt>
                <c:pt idx="694">
                  <c:v>210.70703549600128</c:v>
                </c:pt>
                <c:pt idx="695">
                  <c:v>190.59032330011541</c:v>
                </c:pt>
                <c:pt idx="696">
                  <c:v>190.22803227929401</c:v>
                </c:pt>
                <c:pt idx="697">
                  <c:v>222.51966798301135</c:v>
                </c:pt>
                <c:pt idx="698">
                  <c:v>260.31138308347727</c:v>
                </c:pt>
                <c:pt idx="699">
                  <c:v>260.24774120438087</c:v>
                </c:pt>
                <c:pt idx="700">
                  <c:v>253.13643734362302</c:v>
                </c:pt>
                <c:pt idx="701">
                  <c:v>247.53224288734802</c:v>
                </c:pt>
                <c:pt idx="702">
                  <c:v>232.2596961321685</c:v>
                </c:pt>
                <c:pt idx="703">
                  <c:v>189.14213682802801</c:v>
                </c:pt>
                <c:pt idx="704">
                  <c:v>244.70114882582857</c:v>
                </c:pt>
                <c:pt idx="705">
                  <c:v>254.38993639174441</c:v>
                </c:pt>
                <c:pt idx="706">
                  <c:v>252.28417934571937</c:v>
                </c:pt>
                <c:pt idx="707">
                  <c:v>254.71675487667378</c:v>
                </c:pt>
                <c:pt idx="708">
                  <c:v>229.24023415819102</c:v>
                </c:pt>
                <c:pt idx="709">
                  <c:v>212.88750603585504</c:v>
                </c:pt>
                <c:pt idx="710">
                  <c:v>155.32677694871407</c:v>
                </c:pt>
                <c:pt idx="711">
                  <c:v>133.23446645478543</c:v>
                </c:pt>
                <c:pt idx="712">
                  <c:v>135.62402010789083</c:v>
                </c:pt>
                <c:pt idx="713">
                  <c:v>112.50333045618014</c:v>
                </c:pt>
                <c:pt idx="714">
                  <c:v>120.35030795091005</c:v>
                </c:pt>
                <c:pt idx="715">
                  <c:v>133.37053141191427</c:v>
                </c:pt>
                <c:pt idx="716">
                  <c:v>105.78474228765107</c:v>
                </c:pt>
                <c:pt idx="717">
                  <c:v>105.25411372790414</c:v>
                </c:pt>
                <c:pt idx="718">
                  <c:v>97.055963780323523</c:v>
                </c:pt>
                <c:pt idx="719">
                  <c:v>96.369764554663519</c:v>
                </c:pt>
                <c:pt idx="720">
                  <c:v>95.436044051355566</c:v>
                </c:pt>
                <c:pt idx="721">
                  <c:v>67.493989314345527</c:v>
                </c:pt>
                <c:pt idx="722">
                  <c:v>57.737169610059993</c:v>
                </c:pt>
                <c:pt idx="723">
                  <c:v>43.949588249015505</c:v>
                </c:pt>
                <c:pt idx="724">
                  <c:v>53.456369416366122</c:v>
                </c:pt>
                <c:pt idx="725">
                  <c:v>95.650075161523816</c:v>
                </c:pt>
                <c:pt idx="726">
                  <c:v>124.57305368565731</c:v>
                </c:pt>
                <c:pt idx="727">
                  <c:v>156.10369414491248</c:v>
                </c:pt>
                <c:pt idx="728">
                  <c:v>189.83654959803991</c:v>
                </c:pt>
                <c:pt idx="729">
                  <c:v>205.75412438083731</c:v>
                </c:pt>
                <c:pt idx="730">
                  <c:v>198.88882962446971</c:v>
                </c:pt>
                <c:pt idx="731">
                  <c:v>214.0151029672561</c:v>
                </c:pt>
                <c:pt idx="732">
                  <c:v>250.08875010789779</c:v>
                </c:pt>
                <c:pt idx="733">
                  <c:v>243.09623007995833</c:v>
                </c:pt>
                <c:pt idx="734">
                  <c:v>751.16769909861546</c:v>
                </c:pt>
                <c:pt idx="735">
                  <c:v>941.23931359820563</c:v>
                </c:pt>
                <c:pt idx="736">
                  <c:v>1488.5071662462069</c:v>
                </c:pt>
                <c:pt idx="737">
                  <c:v>1501.5102086280604</c:v>
                </c:pt>
                <c:pt idx="738">
                  <c:v>1353.0047565702625</c:v>
                </c:pt>
                <c:pt idx="739">
                  <c:v>1298.6635156320699</c:v>
                </c:pt>
                <c:pt idx="740">
                  <c:v>1132.2240703894204</c:v>
                </c:pt>
                <c:pt idx="741">
                  <c:v>948.20966243692942</c:v>
                </c:pt>
                <c:pt idx="742">
                  <c:v>1106.8690008581527</c:v>
                </c:pt>
                <c:pt idx="743">
                  <c:v>906.80041916241248</c:v>
                </c:pt>
                <c:pt idx="744">
                  <c:v>943.9087991938726</c:v>
                </c:pt>
                <c:pt idx="745">
                  <c:v>879.1930126401287</c:v>
                </c:pt>
                <c:pt idx="746">
                  <c:v>791.99689974507044</c:v>
                </c:pt>
                <c:pt idx="747">
                  <c:v>656.99664636555099</c:v>
                </c:pt>
                <c:pt idx="748">
                  <c:v>487.48335872197572</c:v>
                </c:pt>
                <c:pt idx="749">
                  <c:v>311.70377502708237</c:v>
                </c:pt>
                <c:pt idx="750">
                  <c:v>215.61845207311833</c:v>
                </c:pt>
                <c:pt idx="751">
                  <c:v>232.79482131403347</c:v>
                </c:pt>
                <c:pt idx="752">
                  <c:v>220.42625256499738</c:v>
                </c:pt>
                <c:pt idx="753">
                  <c:v>235.99166874970231</c:v>
                </c:pt>
                <c:pt idx="754">
                  <c:v>250.25663748242408</c:v>
                </c:pt>
                <c:pt idx="755">
                  <c:v>227.7343609508678</c:v>
                </c:pt>
                <c:pt idx="756">
                  <c:v>204.70725592857335</c:v>
                </c:pt>
                <c:pt idx="757">
                  <c:v>165.46220244753971</c:v>
                </c:pt>
                <c:pt idx="758">
                  <c:v>119.03449532597745</c:v>
                </c:pt>
                <c:pt idx="759">
                  <c:v>118.09369120253541</c:v>
                </c:pt>
                <c:pt idx="760">
                  <c:v>138.22275446921412</c:v>
                </c:pt>
                <c:pt idx="761">
                  <c:v>131.98392531882564</c:v>
                </c:pt>
                <c:pt idx="762">
                  <c:v>160.19831543562779</c:v>
                </c:pt>
                <c:pt idx="763">
                  <c:v>168.66492455085972</c:v>
                </c:pt>
                <c:pt idx="764">
                  <c:v>187.27704661352621</c:v>
                </c:pt>
                <c:pt idx="765">
                  <c:v>190.78622412442928</c:v>
                </c:pt>
                <c:pt idx="766">
                  <c:v>229.5478712128386</c:v>
                </c:pt>
                <c:pt idx="767">
                  <c:v>231.32400145244927</c:v>
                </c:pt>
                <c:pt idx="768">
                  <c:v>173.16377975510812</c:v>
                </c:pt>
                <c:pt idx="769">
                  <c:v>173.09672450345533</c:v>
                </c:pt>
                <c:pt idx="770">
                  <c:v>153.59804448990349</c:v>
                </c:pt>
                <c:pt idx="771">
                  <c:v>137.68397737371561</c:v>
                </c:pt>
                <c:pt idx="772">
                  <c:v>171.54650362669753</c:v>
                </c:pt>
                <c:pt idx="773">
                  <c:v>298.17706950142747</c:v>
                </c:pt>
                <c:pt idx="774">
                  <c:v>336.86106326807879</c:v>
                </c:pt>
                <c:pt idx="775">
                  <c:v>391.84361372537387</c:v>
                </c:pt>
                <c:pt idx="776">
                  <c:v>359.73374850623753</c:v>
                </c:pt>
                <c:pt idx="777">
                  <c:v>280.30105154319568</c:v>
                </c:pt>
                <c:pt idx="778">
                  <c:v>272.76044351208839</c:v>
                </c:pt>
                <c:pt idx="779">
                  <c:v>259.36780146883405</c:v>
                </c:pt>
                <c:pt idx="780">
                  <c:v>273.082880415619</c:v>
                </c:pt>
                <c:pt idx="781">
                  <c:v>295.34782742419338</c:v>
                </c:pt>
                <c:pt idx="782">
                  <c:v>223.62939219268446</c:v>
                </c:pt>
                <c:pt idx="783">
                  <c:v>212.0930454149493</c:v>
                </c:pt>
                <c:pt idx="784">
                  <c:v>186.47765941933903</c:v>
                </c:pt>
                <c:pt idx="785">
                  <c:v>194.60596307348158</c:v>
                </c:pt>
                <c:pt idx="786">
                  <c:v>212.0829937121016</c:v>
                </c:pt>
                <c:pt idx="787">
                  <c:v>212.81708079851518</c:v>
                </c:pt>
                <c:pt idx="788">
                  <c:v>210.46622166308225</c:v>
                </c:pt>
                <c:pt idx="789">
                  <c:v>186.90649939060697</c:v>
                </c:pt>
                <c:pt idx="790">
                  <c:v>146.26172635082943</c:v>
                </c:pt>
                <c:pt idx="791">
                  <c:v>156.5908552006149</c:v>
                </c:pt>
                <c:pt idx="792">
                  <c:v>151.95719348282748</c:v>
                </c:pt>
                <c:pt idx="793">
                  <c:v>165.94601939896529</c:v>
                </c:pt>
                <c:pt idx="794">
                  <c:v>173.08714565784621</c:v>
                </c:pt>
                <c:pt idx="795">
                  <c:v>142.00579455334781</c:v>
                </c:pt>
                <c:pt idx="796">
                  <c:v>149.35434678770284</c:v>
                </c:pt>
                <c:pt idx="797">
                  <c:v>130.94353911523649</c:v>
                </c:pt>
                <c:pt idx="798">
                  <c:v>192.76749106448551</c:v>
                </c:pt>
                <c:pt idx="799">
                  <c:v>200.40403265757777</c:v>
                </c:pt>
                <c:pt idx="800">
                  <c:v>186.65306610291009</c:v>
                </c:pt>
                <c:pt idx="801">
                  <c:v>184.08429948617427</c:v>
                </c:pt>
                <c:pt idx="802">
                  <c:v>166.57259498104395</c:v>
                </c:pt>
                <c:pt idx="803">
                  <c:v>191.80567583687639</c:v>
                </c:pt>
                <c:pt idx="804">
                  <c:v>192.15886289266948</c:v>
                </c:pt>
                <c:pt idx="805">
                  <c:v>208.70234826621891</c:v>
                </c:pt>
                <c:pt idx="806">
                  <c:v>186.30229129751407</c:v>
                </c:pt>
                <c:pt idx="807">
                  <c:v>157.22839755791986</c:v>
                </c:pt>
                <c:pt idx="808">
                  <c:v>165.22515034207026</c:v>
                </c:pt>
                <c:pt idx="809">
                  <c:v>134.9781202545856</c:v>
                </c:pt>
                <c:pt idx="810">
                  <c:v>161.52733488265991</c:v>
                </c:pt>
                <c:pt idx="811">
                  <c:v>167.94146852560527</c:v>
                </c:pt>
                <c:pt idx="812">
                  <c:v>170.07573280554772</c:v>
                </c:pt>
                <c:pt idx="813">
                  <c:v>191.41342668175639</c:v>
                </c:pt>
                <c:pt idx="814">
                  <c:v>189.75827591320561</c:v>
                </c:pt>
                <c:pt idx="815">
                  <c:v>230.61517565090597</c:v>
                </c:pt>
                <c:pt idx="816">
                  <c:v>274.28759128405375</c:v>
                </c:pt>
                <c:pt idx="817">
                  <c:v>353.78607656961663</c:v>
                </c:pt>
                <c:pt idx="818">
                  <c:v>406.12639658224322</c:v>
                </c:pt>
                <c:pt idx="819">
                  <c:v>377.59731407808346</c:v>
                </c:pt>
                <c:pt idx="820">
                  <c:v>377.92917407774064</c:v>
                </c:pt>
                <c:pt idx="821">
                  <c:v>296.31571012384723</c:v>
                </c:pt>
                <c:pt idx="822">
                  <c:v>258.20287964984902</c:v>
                </c:pt>
                <c:pt idx="823">
                  <c:v>201.36609466340451</c:v>
                </c:pt>
                <c:pt idx="824">
                  <c:v>196.91237338904466</c:v>
                </c:pt>
                <c:pt idx="825">
                  <c:v>179.97606406001432</c:v>
                </c:pt>
                <c:pt idx="826">
                  <c:v>195.41345061117318</c:v>
                </c:pt>
                <c:pt idx="827">
                  <c:v>190.23782178618418</c:v>
                </c:pt>
                <c:pt idx="828">
                  <c:v>178.78829203141504</c:v>
                </c:pt>
                <c:pt idx="829">
                  <c:v>186.44842872112349</c:v>
                </c:pt>
                <c:pt idx="830">
                  <c:v>310.89990829474164</c:v>
                </c:pt>
                <c:pt idx="831">
                  <c:v>340.28515950190149</c:v>
                </c:pt>
                <c:pt idx="832">
                  <c:v>450.35256374144956</c:v>
                </c:pt>
                <c:pt idx="833">
                  <c:v>389.01665028588428</c:v>
                </c:pt>
                <c:pt idx="834">
                  <c:v>314.88059927543509</c:v>
                </c:pt>
                <c:pt idx="835">
                  <c:v>250.57150843185059</c:v>
                </c:pt>
                <c:pt idx="836">
                  <c:v>192.50238707639801</c:v>
                </c:pt>
                <c:pt idx="837">
                  <c:v>156.96581346678431</c:v>
                </c:pt>
                <c:pt idx="838">
                  <c:v>100.28267634661445</c:v>
                </c:pt>
                <c:pt idx="839">
                  <c:v>73.648962730119749</c:v>
                </c:pt>
                <c:pt idx="840">
                  <c:v>128.3719747056457</c:v>
                </c:pt>
                <c:pt idx="841">
                  <c:v>192.58092736084654</c:v>
                </c:pt>
                <c:pt idx="842">
                  <c:v>318.16815815589467</c:v>
                </c:pt>
                <c:pt idx="843">
                  <c:v>358.63732358504058</c:v>
                </c:pt>
                <c:pt idx="844">
                  <c:v>410.10045343356683</c:v>
                </c:pt>
                <c:pt idx="845">
                  <c:v>389.87841102768243</c:v>
                </c:pt>
                <c:pt idx="846">
                  <c:v>355.52874612376087</c:v>
                </c:pt>
                <c:pt idx="847">
                  <c:v>486.25773111535142</c:v>
                </c:pt>
                <c:pt idx="848">
                  <c:v>458.31421571585832</c:v>
                </c:pt>
                <c:pt idx="849">
                  <c:v>439.74452681536116</c:v>
                </c:pt>
                <c:pt idx="850">
                  <c:v>392.19145215141896</c:v>
                </c:pt>
                <c:pt idx="851">
                  <c:v>332.50194615314831</c:v>
                </c:pt>
                <c:pt idx="852">
                  <c:v>281.54720860872476</c:v>
                </c:pt>
                <c:pt idx="853">
                  <c:v>203.72141037129063</c:v>
                </c:pt>
                <c:pt idx="854">
                  <c:v>147.36206558953563</c:v>
                </c:pt>
                <c:pt idx="855">
                  <c:v>110.01067269239866</c:v>
                </c:pt>
                <c:pt idx="856">
                  <c:v>100.99911756372603</c:v>
                </c:pt>
                <c:pt idx="857">
                  <c:v>105.58461721341881</c:v>
                </c:pt>
                <c:pt idx="858">
                  <c:v>92.430383081416963</c:v>
                </c:pt>
                <c:pt idx="859">
                  <c:v>79.229015909615597</c:v>
                </c:pt>
                <c:pt idx="860">
                  <c:v>82.160655433544889</c:v>
                </c:pt>
                <c:pt idx="861">
                  <c:v>56.103879420043036</c:v>
                </c:pt>
                <c:pt idx="862">
                  <c:v>271.58982438108075</c:v>
                </c:pt>
                <c:pt idx="863">
                  <c:v>513.98238710095029</c:v>
                </c:pt>
                <c:pt idx="864">
                  <c:v>745.51196910972749</c:v>
                </c:pt>
                <c:pt idx="865">
                  <c:v>637.8554707209114</c:v>
                </c:pt>
                <c:pt idx="866">
                  <c:v>459.73010013496241</c:v>
                </c:pt>
                <c:pt idx="867">
                  <c:v>581.54539509233291</c:v>
                </c:pt>
                <c:pt idx="868">
                  <c:v>560.8959415332356</c:v>
                </c:pt>
                <c:pt idx="869">
                  <c:v>582.43920303641789</c:v>
                </c:pt>
                <c:pt idx="870">
                  <c:v>664.17535103952218</c:v>
                </c:pt>
                <c:pt idx="871">
                  <c:v>345.91956138089171</c:v>
                </c:pt>
                <c:pt idx="872">
                  <c:v>313.17913315712929</c:v>
                </c:pt>
                <c:pt idx="873">
                  <c:v>255.4657055955465</c:v>
                </c:pt>
                <c:pt idx="874">
                  <c:v>218.15564924478531</c:v>
                </c:pt>
                <c:pt idx="875">
                  <c:v>199.82931407156858</c:v>
                </c:pt>
                <c:pt idx="876">
                  <c:v>167.86535524974141</c:v>
                </c:pt>
                <c:pt idx="877">
                  <c:v>168.88400069171618</c:v>
                </c:pt>
                <c:pt idx="878">
                  <c:v>185.00771084667963</c:v>
                </c:pt>
                <c:pt idx="879">
                  <c:v>176.76455002122356</c:v>
                </c:pt>
                <c:pt idx="880">
                  <c:v>200.81054079062596</c:v>
                </c:pt>
                <c:pt idx="881">
                  <c:v>213.62228818553587</c:v>
                </c:pt>
                <c:pt idx="882">
                  <c:v>224.09814046912661</c:v>
                </c:pt>
                <c:pt idx="883">
                  <c:v>207.42184685835704</c:v>
                </c:pt>
                <c:pt idx="884">
                  <c:v>158.56151056358058</c:v>
                </c:pt>
                <c:pt idx="885">
                  <c:v>117.57947763593972</c:v>
                </c:pt>
                <c:pt idx="886">
                  <c:v>55.305056042721908</c:v>
                </c:pt>
                <c:pt idx="887">
                  <c:v>52.113729685457606</c:v>
                </c:pt>
                <c:pt idx="888">
                  <c:v>54.332103259861455</c:v>
                </c:pt>
                <c:pt idx="889">
                  <c:v>59.874291712010745</c:v>
                </c:pt>
                <c:pt idx="890">
                  <c:v>86.55608345712244</c:v>
                </c:pt>
                <c:pt idx="891">
                  <c:v>142.09764530927364</c:v>
                </c:pt>
                <c:pt idx="892">
                  <c:v>210.60668806770991</c:v>
                </c:pt>
                <c:pt idx="893">
                  <c:v>255.39183872386639</c:v>
                </c:pt>
                <c:pt idx="894">
                  <c:v>274.09387634837145</c:v>
                </c:pt>
                <c:pt idx="895">
                  <c:v>240.64222140341028</c:v>
                </c:pt>
                <c:pt idx="896">
                  <c:v>173.45122545988124</c:v>
                </c:pt>
                <c:pt idx="897">
                  <c:v>180.23703551613997</c:v>
                </c:pt>
                <c:pt idx="898">
                  <c:v>172.78068544015673</c:v>
                </c:pt>
                <c:pt idx="899">
                  <c:v>153.83141894896136</c:v>
                </c:pt>
                <c:pt idx="900">
                  <c:v>165.94601939896529</c:v>
                </c:pt>
                <c:pt idx="901">
                  <c:v>147.37131927882729</c:v>
                </c:pt>
                <c:pt idx="902">
                  <c:v>111.38746948684289</c:v>
                </c:pt>
                <c:pt idx="903">
                  <c:v>130.62721225734276</c:v>
                </c:pt>
                <c:pt idx="904">
                  <c:v>120.71528474452498</c:v>
                </c:pt>
                <c:pt idx="905">
                  <c:v>104.54150756302988</c:v>
                </c:pt>
                <c:pt idx="906">
                  <c:v>97.605471594331718</c:v>
                </c:pt>
                <c:pt idx="907">
                  <c:v>86.834515908107406</c:v>
                </c:pt>
                <c:pt idx="908">
                  <c:v>81.031366492679808</c:v>
                </c:pt>
                <c:pt idx="909">
                  <c:v>76.428105358587288</c:v>
                </c:pt>
                <c:pt idx="910">
                  <c:v>70.899679505833774</c:v>
                </c:pt>
                <c:pt idx="911">
                  <c:v>80.722236386107383</c:v>
                </c:pt>
                <c:pt idx="912">
                  <c:v>73.714976641509566</c:v>
                </c:pt>
                <c:pt idx="913">
                  <c:v>73.714976641509566</c:v>
                </c:pt>
                <c:pt idx="914">
                  <c:v>63.946669885815894</c:v>
                </c:pt>
                <c:pt idx="915">
                  <c:v>44.817357493637111</c:v>
                </c:pt>
                <c:pt idx="916">
                  <c:v>32.702729952841814</c:v>
                </c:pt>
                <c:pt idx="917">
                  <c:v>32.702729952841814</c:v>
                </c:pt>
                <c:pt idx="918">
                  <c:v>49.44654240408272</c:v>
                </c:pt>
                <c:pt idx="919">
                  <c:v>49.44654240408272</c:v>
                </c:pt>
                <c:pt idx="920">
                  <c:v>49.44654240408272</c:v>
                </c:pt>
                <c:pt idx="921">
                  <c:v>43.980833743000396</c:v>
                </c:pt>
                <c:pt idx="922">
                  <c:v>38.56505043602381</c:v>
                </c:pt>
                <c:pt idx="923">
                  <c:v>38.56505043602381</c:v>
                </c:pt>
                <c:pt idx="924">
                  <c:v>49.012527787170256</c:v>
                </c:pt>
                <c:pt idx="925">
                  <c:v>48.492185484486981</c:v>
                </c:pt>
                <c:pt idx="926">
                  <c:v>48.492185484486981</c:v>
                </c:pt>
                <c:pt idx="927">
                  <c:v>48.492185484486981</c:v>
                </c:pt>
                <c:pt idx="928">
                  <c:v>55.089577786668045</c:v>
                </c:pt>
                <c:pt idx="929">
                  <c:v>73.220057973710908</c:v>
                </c:pt>
                <c:pt idx="930">
                  <c:v>187.90151462056372</c:v>
                </c:pt>
                <c:pt idx="931">
                  <c:v>187.90151462056372</c:v>
                </c:pt>
                <c:pt idx="932">
                  <c:v>231.67348633430078</c:v>
                </c:pt>
                <c:pt idx="933">
                  <c:v>231.67348633430078</c:v>
                </c:pt>
                <c:pt idx="934">
                  <c:v>149.79060151592421</c:v>
                </c:pt>
                <c:pt idx="935">
                  <c:v>149.79060151592421</c:v>
                </c:pt>
                <c:pt idx="936">
                  <c:v>193.15057222302102</c:v>
                </c:pt>
                <c:pt idx="937">
                  <c:v>158.30784655515183</c:v>
                </c:pt>
                <c:pt idx="938">
                  <c:v>120.88448817188311</c:v>
                </c:pt>
                <c:pt idx="939">
                  <c:v>116.26031614602825</c:v>
                </c:pt>
                <c:pt idx="940">
                  <c:v>92.421865278447527</c:v>
                </c:pt>
                <c:pt idx="941">
                  <c:v>86.834515908107406</c:v>
                </c:pt>
                <c:pt idx="942">
                  <c:v>105.04546323358944</c:v>
                </c:pt>
                <c:pt idx="943">
                  <c:v>78.795946010373882</c:v>
                </c:pt>
                <c:pt idx="944">
                  <c:v>67.159447365513188</c:v>
                </c:pt>
                <c:pt idx="945">
                  <c:v>56.351756332398494</c:v>
                </c:pt>
                <c:pt idx="946">
                  <c:v>59.206541462059249</c:v>
                </c:pt>
                <c:pt idx="947">
                  <c:v>61.833985530844075</c:v>
                </c:pt>
                <c:pt idx="948">
                  <c:v>80.204599851203966</c:v>
                </c:pt>
                <c:pt idx="949">
                  <c:v>83.585808522140539</c:v>
                </c:pt>
                <c:pt idx="950">
                  <c:v>101.43974716367656</c:v>
                </c:pt>
                <c:pt idx="951">
                  <c:v>91.825914830711426</c:v>
                </c:pt>
                <c:pt idx="952">
                  <c:v>65.107632209008443</c:v>
                </c:pt>
                <c:pt idx="953">
                  <c:v>60.244723289259127</c:v>
                </c:pt>
                <c:pt idx="954">
                  <c:v>43.645044478980708</c:v>
                </c:pt>
                <c:pt idx="955">
                  <c:v>47.736249434834455</c:v>
                </c:pt>
                <c:pt idx="956">
                  <c:v>56.519737934126169</c:v>
                </c:pt>
                <c:pt idx="957">
                  <c:v>56.031936578350731</c:v>
                </c:pt>
                <c:pt idx="958">
                  <c:v>58.644015940357363</c:v>
                </c:pt>
                <c:pt idx="959">
                  <c:v>56.903892974180053</c:v>
                </c:pt>
                <c:pt idx="960">
                  <c:v>56.903892974180053</c:v>
                </c:pt>
                <c:pt idx="961">
                  <c:v>81.357382718939164</c:v>
                </c:pt>
                <c:pt idx="962">
                  <c:v>111.93198069061337</c:v>
                </c:pt>
                <c:pt idx="963">
                  <c:v>125.84596707129094</c:v>
                </c:pt>
                <c:pt idx="964">
                  <c:v>117.35795733808463</c:v>
                </c:pt>
                <c:pt idx="965">
                  <c:v>88.076380520927955</c:v>
                </c:pt>
                <c:pt idx="966">
                  <c:v>78.429753614851478</c:v>
                </c:pt>
                <c:pt idx="967">
                  <c:v>78.429753614851478</c:v>
                </c:pt>
                <c:pt idx="968">
                  <c:v>62.157242515604509</c:v>
                </c:pt>
                <c:pt idx="969">
                  <c:v>92.072737831622078</c:v>
                </c:pt>
                <c:pt idx="970">
                  <c:v>87.214405399092456</c:v>
                </c:pt>
                <c:pt idx="971">
                  <c:v>99.963563155833995</c:v>
                </c:pt>
                <c:pt idx="972">
                  <c:v>132.17407884368731</c:v>
                </c:pt>
                <c:pt idx="973">
                  <c:v>119.32766014276415</c:v>
                </c:pt>
                <c:pt idx="974">
                  <c:v>119.32766014276415</c:v>
                </c:pt>
                <c:pt idx="975">
                  <c:v>113.7973144595163</c:v>
                </c:pt>
                <c:pt idx="976">
                  <c:v>93.752081462865988</c:v>
                </c:pt>
                <c:pt idx="977">
                  <c:v>79.287338357811507</c:v>
                </c:pt>
                <c:pt idx="978">
                  <c:v>60.704085707038757</c:v>
                </c:pt>
                <c:pt idx="979">
                  <c:v>62.003671703816423</c:v>
                </c:pt>
                <c:pt idx="980">
                  <c:v>57.200199639526552</c:v>
                </c:pt>
                <c:pt idx="981">
                  <c:v>61.010542145799256</c:v>
                </c:pt>
                <c:pt idx="982">
                  <c:v>56.519737934126169</c:v>
                </c:pt>
                <c:pt idx="983">
                  <c:v>38.449133982430858</c:v>
                </c:pt>
                <c:pt idx="984">
                  <c:v>20.77604185660309</c:v>
                </c:pt>
                <c:pt idx="985">
                  <c:v>18.464947517364607</c:v>
                </c:pt>
                <c:pt idx="986">
                  <c:v>25.98231285183277</c:v>
                </c:pt>
                <c:pt idx="987">
                  <c:v>20.820742071475195</c:v>
                </c:pt>
                <c:pt idx="988">
                  <c:v>26.04257582880382</c:v>
                </c:pt>
                <c:pt idx="989">
                  <c:v>212.14330571446015</c:v>
                </c:pt>
                <c:pt idx="990">
                  <c:v>145.23687875863106</c:v>
                </c:pt>
                <c:pt idx="991">
                  <c:v>132.98961701495858</c:v>
                </c:pt>
                <c:pt idx="992">
                  <c:v>95.667200863841572</c:v>
                </c:pt>
                <c:pt idx="993">
                  <c:v>12.44852231470577</c:v>
                </c:pt>
                <c:pt idx="994">
                  <c:v>31.596493497563614</c:v>
                </c:pt>
                <c:pt idx="995">
                  <c:v>38.773767535560175</c:v>
                </c:pt>
                <c:pt idx="996">
                  <c:v>45.898250586513306</c:v>
                </c:pt>
                <c:pt idx="997">
                  <c:v>48.484305497302458</c:v>
                </c:pt>
                <c:pt idx="998">
                  <c:v>49.509701795366638</c:v>
                </c:pt>
                <c:pt idx="999">
                  <c:v>47.398008763600956</c:v>
                </c:pt>
                <c:pt idx="1000">
                  <c:v>52.407389754589524</c:v>
                </c:pt>
                <c:pt idx="1001">
                  <c:v>53.65527337907406</c:v>
                </c:pt>
                <c:pt idx="1002">
                  <c:v>31.83278891822556</c:v>
                </c:pt>
                <c:pt idx="1003">
                  <c:v>23.900405200445672</c:v>
                </c:pt>
                <c:pt idx="1004">
                  <c:v>20.11349181663536</c:v>
                </c:pt>
                <c:pt idx="1005">
                  <c:v>19.243933349556752</c:v>
                </c:pt>
                <c:pt idx="1006">
                  <c:v>49.841413568137796</c:v>
                </c:pt>
                <c:pt idx="1007">
                  <c:v>57.392485678530647</c:v>
                </c:pt>
                <c:pt idx="1008">
                  <c:v>55.344968944889892</c:v>
                </c:pt>
                <c:pt idx="1009">
                  <c:v>44.434107399589266</c:v>
                </c:pt>
                <c:pt idx="1010">
                  <c:v>16.143238273725686</c:v>
                </c:pt>
                <c:pt idx="1011">
                  <c:v>11.374440499857895</c:v>
                </c:pt>
                <c:pt idx="1012">
                  <c:v>12.221801271531136</c:v>
                </c:pt>
                <c:pt idx="1013">
                  <c:v>21.529066460891045</c:v>
                </c:pt>
                <c:pt idx="1014">
                  <c:v>35.736648794423672</c:v>
                </c:pt>
                <c:pt idx="1015">
                  <c:v>33.918651864529238</c:v>
                </c:pt>
                <c:pt idx="1016">
                  <c:v>37.630754303943831</c:v>
                </c:pt>
                <c:pt idx="1017">
                  <c:v>59.793796433208627</c:v>
                </c:pt>
                <c:pt idx="1018">
                  <c:v>64.750153812128659</c:v>
                </c:pt>
                <c:pt idx="1019">
                  <c:v>68.523346025045612</c:v>
                </c:pt>
                <c:pt idx="1020">
                  <c:v>56.303771229504491</c:v>
                </c:pt>
                <c:pt idx="1021">
                  <c:v>35.421664783396267</c:v>
                </c:pt>
                <c:pt idx="1022">
                  <c:v>56.903892974180053</c:v>
                </c:pt>
                <c:pt idx="1023">
                  <c:v>68.302610519909649</c:v>
                </c:pt>
                <c:pt idx="1024">
                  <c:v>101.59533740306505</c:v>
                </c:pt>
                <c:pt idx="1025">
                  <c:v>87.670590922556386</c:v>
                </c:pt>
                <c:pt idx="1026">
                  <c:v>65.205166307176114</c:v>
                </c:pt>
                <c:pt idx="1027">
                  <c:v>70.333368572144366</c:v>
                </c:pt>
                <c:pt idx="1028">
                  <c:v>51.518972662830492</c:v>
                </c:pt>
                <c:pt idx="1029">
                  <c:v>44.958215010134161</c:v>
                </c:pt>
                <c:pt idx="1030">
                  <c:v>65.237681481798177</c:v>
                </c:pt>
                <c:pt idx="1031">
                  <c:v>81.993216497896427</c:v>
                </c:pt>
                <c:pt idx="1032">
                  <c:v>90.788652271163301</c:v>
                </c:pt>
                <c:pt idx="1033">
                  <c:v>132.35522623603194</c:v>
                </c:pt>
                <c:pt idx="1034">
                  <c:v>152.51616032644213</c:v>
                </c:pt>
                <c:pt idx="1035">
                  <c:v>154.65348880081729</c:v>
                </c:pt>
                <c:pt idx="1036">
                  <c:v>193.30778609176923</c:v>
                </c:pt>
                <c:pt idx="1037">
                  <c:v>152.05032486900745</c:v>
                </c:pt>
                <c:pt idx="1038">
                  <c:v>155.1209845549165</c:v>
                </c:pt>
                <c:pt idx="1039">
                  <c:v>151.14745261818462</c:v>
                </c:pt>
                <c:pt idx="1040">
                  <c:v>154.4759184303548</c:v>
                </c:pt>
                <c:pt idx="1041">
                  <c:v>142.41002690458845</c:v>
                </c:pt>
                <c:pt idx="1042">
                  <c:v>137.21858864421645</c:v>
                </c:pt>
                <c:pt idx="1043">
                  <c:v>121.32105318907999</c:v>
                </c:pt>
                <c:pt idx="1044">
                  <c:v>119.84323360542476</c:v>
                </c:pt>
                <c:pt idx="1045">
                  <c:v>136.42540468646621</c:v>
                </c:pt>
                <c:pt idx="1046">
                  <c:v>213.58200972552004</c:v>
                </c:pt>
                <c:pt idx="1047">
                  <c:v>250.06776632840047</c:v>
                </c:pt>
                <c:pt idx="1048">
                  <c:v>263.40315738979524</c:v>
                </c:pt>
                <c:pt idx="1049">
                  <c:v>277.57584576313133</c:v>
                </c:pt>
                <c:pt idx="1050">
                  <c:v>218.28726209756852</c:v>
                </c:pt>
                <c:pt idx="1051">
                  <c:v>206.10337212491109</c:v>
                </c:pt>
                <c:pt idx="1052">
                  <c:v>205.18566154770085</c:v>
                </c:pt>
                <c:pt idx="1053">
                  <c:v>159.70877783485028</c:v>
                </c:pt>
                <c:pt idx="1054">
                  <c:v>148.22316785073781</c:v>
                </c:pt>
                <c:pt idx="1055">
                  <c:v>124.55514246664825</c:v>
                </c:pt>
                <c:pt idx="1056">
                  <c:v>124.5640980166353</c:v>
                </c:pt>
                <c:pt idx="1057">
                  <c:v>145.0800496096347</c:v>
                </c:pt>
                <c:pt idx="1058">
                  <c:v>138.53342435225204</c:v>
                </c:pt>
                <c:pt idx="1059">
                  <c:v>148.3992186034304</c:v>
                </c:pt>
                <c:pt idx="1060">
                  <c:v>184.96880870712641</c:v>
                </c:pt>
                <c:pt idx="1061">
                  <c:v>181.09788912963998</c:v>
                </c:pt>
                <c:pt idx="1062">
                  <c:v>177.50597932825622</c:v>
                </c:pt>
                <c:pt idx="1063">
                  <c:v>154.87784962926526</c:v>
                </c:pt>
                <c:pt idx="1064">
                  <c:v>130.17556965856036</c:v>
                </c:pt>
                <c:pt idx="1065">
                  <c:v>112.3098942401557</c:v>
                </c:pt>
                <c:pt idx="1066">
                  <c:v>99.101910343786486</c:v>
                </c:pt>
                <c:pt idx="1067">
                  <c:v>105.14108620038314</c:v>
                </c:pt>
                <c:pt idx="1068">
                  <c:v>76.68519138317788</c:v>
                </c:pt>
                <c:pt idx="1069">
                  <c:v>70.792939920531353</c:v>
                </c:pt>
                <c:pt idx="1070">
                  <c:v>66.939248511102065</c:v>
                </c:pt>
                <c:pt idx="1071">
                  <c:v>189.10303283449321</c:v>
                </c:pt>
                <c:pt idx="1072">
                  <c:v>215.06349406730442</c:v>
                </c:pt>
                <c:pt idx="1073">
                  <c:v>274.59976867983693</c:v>
                </c:pt>
                <c:pt idx="1074">
                  <c:v>338.81802313316479</c:v>
                </c:pt>
                <c:pt idx="1075">
                  <c:v>224.21026976032567</c:v>
                </c:pt>
                <c:pt idx="1076">
                  <c:v>220.55821199728254</c:v>
                </c:pt>
                <c:pt idx="1077">
                  <c:v>132.77204590728797</c:v>
                </c:pt>
                <c:pt idx="1078">
                  <c:v>79.80416319212236</c:v>
                </c:pt>
                <c:pt idx="1079">
                  <c:v>75.583016703618341</c:v>
                </c:pt>
                <c:pt idx="1080">
                  <c:v>59.753553256989157</c:v>
                </c:pt>
                <c:pt idx="1081">
                  <c:v>99.110520980524598</c:v>
                </c:pt>
                <c:pt idx="1082">
                  <c:v>100.80050353799015</c:v>
                </c:pt>
                <c:pt idx="1083">
                  <c:v>115.95966969423188</c:v>
                </c:pt>
                <c:pt idx="1084">
                  <c:v>116.25147163953807</c:v>
                </c:pt>
                <c:pt idx="1085">
                  <c:v>118.30658634351855</c:v>
                </c:pt>
                <c:pt idx="1086">
                  <c:v>118.30658634351855</c:v>
                </c:pt>
                <c:pt idx="1087">
                  <c:v>144.52680989691001</c:v>
                </c:pt>
                <c:pt idx="1088">
                  <c:v>258.47809483976772</c:v>
                </c:pt>
                <c:pt idx="1089">
                  <c:v>309.02661864909169</c:v>
                </c:pt>
                <c:pt idx="1090">
                  <c:v>313.93997545343865</c:v>
                </c:pt>
                <c:pt idx="1091">
                  <c:v>401.98365904897133</c:v>
                </c:pt>
                <c:pt idx="1092">
                  <c:v>338.13097422003204</c:v>
                </c:pt>
                <c:pt idx="1093">
                  <c:v>327.93335829376883</c:v>
                </c:pt>
                <c:pt idx="1094">
                  <c:v>316.80925882329757</c:v>
                </c:pt>
                <c:pt idx="1095">
                  <c:v>306.28964800071878</c:v>
                </c:pt>
                <c:pt idx="1096">
                  <c:v>348.94396623921784</c:v>
                </c:pt>
                <c:pt idx="1097">
                  <c:v>369.21347410078306</c:v>
                </c:pt>
                <c:pt idx="1098">
                  <c:v>329.09073125767355</c:v>
                </c:pt>
                <c:pt idx="1099">
                  <c:v>272.79268238223449</c:v>
                </c:pt>
                <c:pt idx="1100">
                  <c:v>230.88220290032066</c:v>
                </c:pt>
                <c:pt idx="1101">
                  <c:v>207.27191574608131</c:v>
                </c:pt>
                <c:pt idx="1102">
                  <c:v>267.27403430014965</c:v>
                </c:pt>
                <c:pt idx="1103">
                  <c:v>343.42080089979572</c:v>
                </c:pt>
                <c:pt idx="1104">
                  <c:v>348.80526535277022</c:v>
                </c:pt>
                <c:pt idx="1105">
                  <c:v>399.86922127418802</c:v>
                </c:pt>
                <c:pt idx="1106">
                  <c:v>382.59691213220435</c:v>
                </c:pt>
                <c:pt idx="1107">
                  <c:v>352.63738161632546</c:v>
                </c:pt>
                <c:pt idx="1108">
                  <c:v>314.19744372331525</c:v>
                </c:pt>
                <c:pt idx="1109">
                  <c:v>264.90485840260186</c:v>
                </c:pt>
                <c:pt idx="1110">
                  <c:v>314.98143020812063</c:v>
                </c:pt>
                <c:pt idx="1111">
                  <c:v>354.87783623568225</c:v>
                </c:pt>
                <c:pt idx="1112">
                  <c:v>347.2576030184137</c:v>
                </c:pt>
                <c:pt idx="1113">
                  <c:v>373.63408279763831</c:v>
                </c:pt>
                <c:pt idx="1114">
                  <c:v>341.52457257439528</c:v>
                </c:pt>
                <c:pt idx="1115">
                  <c:v>291.59503466611199</c:v>
                </c:pt>
                <c:pt idx="1116">
                  <c:v>335.76394446392067</c:v>
                </c:pt>
                <c:pt idx="1117">
                  <c:v>311.58092212365642</c:v>
                </c:pt>
                <c:pt idx="1118">
                  <c:v>271.80451095644094</c:v>
                </c:pt>
                <c:pt idx="1119">
                  <c:v>281.1569380233272</c:v>
                </c:pt>
                <c:pt idx="1120">
                  <c:v>260.44928852019075</c:v>
                </c:pt>
                <c:pt idx="1121">
                  <c:v>295.01807807423717</c:v>
                </c:pt>
                <c:pt idx="1122">
                  <c:v>363.62635373168376</c:v>
                </c:pt>
                <c:pt idx="1123">
                  <c:v>354.26214030273701</c:v>
                </c:pt>
                <c:pt idx="1124">
                  <c:v>333.60719726198249</c:v>
                </c:pt>
                <c:pt idx="1125">
                  <c:v>329.14749706375085</c:v>
                </c:pt>
                <c:pt idx="1126">
                  <c:v>301.72191106837903</c:v>
                </c:pt>
                <c:pt idx="1127">
                  <c:v>300.89257911928865</c:v>
                </c:pt>
                <c:pt idx="1128">
                  <c:v>301.0362820263399</c:v>
                </c:pt>
                <c:pt idx="1129">
                  <c:v>244.30486759952328</c:v>
                </c:pt>
                <c:pt idx="1130">
                  <c:v>215.0836680504872</c:v>
                </c:pt>
                <c:pt idx="1131">
                  <c:v>184.4243787030573</c:v>
                </c:pt>
                <c:pt idx="1132">
                  <c:v>167.95098322066758</c:v>
                </c:pt>
                <c:pt idx="1133">
                  <c:v>174.78445514755711</c:v>
                </c:pt>
                <c:pt idx="1134">
                  <c:v>177.68903796112858</c:v>
                </c:pt>
                <c:pt idx="1135">
                  <c:v>173.54706449835754</c:v>
                </c:pt>
                <c:pt idx="1136">
                  <c:v>178.03600372459891</c:v>
                </c:pt>
                <c:pt idx="1137">
                  <c:v>190.88419238924689</c:v>
                </c:pt>
                <c:pt idx="1138">
                  <c:v>207.10202619164193</c:v>
                </c:pt>
                <c:pt idx="1139">
                  <c:v>255.93014518395648</c:v>
                </c:pt>
                <c:pt idx="1140">
                  <c:v>286.22069831594132</c:v>
                </c:pt>
                <c:pt idx="1141">
                  <c:v>233.49508599017253</c:v>
                </c:pt>
                <c:pt idx="1142">
                  <c:v>208.03184259789123</c:v>
                </c:pt>
                <c:pt idx="1143">
                  <c:v>158.98447671959022</c:v>
                </c:pt>
                <c:pt idx="1144">
                  <c:v>127.68785688099155</c:v>
                </c:pt>
                <c:pt idx="1145">
                  <c:v>162.82091810408747</c:v>
                </c:pt>
                <c:pt idx="1146">
                  <c:v>172.46477598711499</c:v>
                </c:pt>
                <c:pt idx="1147">
                  <c:v>288.80595904339862</c:v>
                </c:pt>
                <c:pt idx="1148">
                  <c:v>288.80595904339862</c:v>
                </c:pt>
                <c:pt idx="1149">
                  <c:v>234.64966280203953</c:v>
                </c:pt>
                <c:pt idx="1150">
                  <c:v>220.60897098090209</c:v>
                </c:pt>
                <c:pt idx="1151">
                  <c:v>187.47214049795022</c:v>
                </c:pt>
                <c:pt idx="1152">
                  <c:v>170.26658251941242</c:v>
                </c:pt>
                <c:pt idx="1153">
                  <c:v>165.87010607280541</c:v>
                </c:pt>
                <c:pt idx="1154">
                  <c:v>169.60835220599256</c:v>
                </c:pt>
                <c:pt idx="1155">
                  <c:v>168.50303917363641</c:v>
                </c:pt>
                <c:pt idx="1156">
                  <c:v>193.48468811348721</c:v>
                </c:pt>
                <c:pt idx="1157">
                  <c:v>142.56626929642516</c:v>
                </c:pt>
                <c:pt idx="1158">
                  <c:v>152.77715814989622</c:v>
                </c:pt>
                <c:pt idx="1159">
                  <c:v>182.03719650172584</c:v>
                </c:pt>
                <c:pt idx="1160">
                  <c:v>182.03719650172584</c:v>
                </c:pt>
                <c:pt idx="1161">
                  <c:v>400.17106065528765</c:v>
                </c:pt>
                <c:pt idx="1162">
                  <c:v>490.27404642511101</c:v>
                </c:pt>
                <c:pt idx="1163">
                  <c:v>1318.2035773259931</c:v>
                </c:pt>
                <c:pt idx="1164">
                  <c:v>1318.2035773259931</c:v>
                </c:pt>
                <c:pt idx="1165">
                  <c:v>1703.1167535935101</c:v>
                </c:pt>
                <c:pt idx="1166">
                  <c:v>1580.5062882041309</c:v>
                </c:pt>
                <c:pt idx="1167">
                  <c:v>1409.2881580576868</c:v>
                </c:pt>
                <c:pt idx="1168">
                  <c:v>1267.4578167982997</c:v>
                </c:pt>
                <c:pt idx="1169">
                  <c:v>1086.46329631964</c:v>
                </c:pt>
                <c:pt idx="1170">
                  <c:v>982.24623758724192</c:v>
                </c:pt>
                <c:pt idx="1171">
                  <c:v>835.70985455365872</c:v>
                </c:pt>
                <c:pt idx="1172">
                  <c:v>812.0888437013499</c:v>
                </c:pt>
                <c:pt idx="1173">
                  <c:v>641.38722551651847</c:v>
                </c:pt>
                <c:pt idx="1174">
                  <c:v>572.2659348966481</c:v>
                </c:pt>
                <c:pt idx="1175">
                  <c:v>562.32113982504836</c:v>
                </c:pt>
                <c:pt idx="1176">
                  <c:v>461.24877588154766</c:v>
                </c:pt>
                <c:pt idx="1177">
                  <c:v>492.82409866801754</c:v>
                </c:pt>
                <c:pt idx="1178">
                  <c:v>433.74070580680575</c:v>
                </c:pt>
                <c:pt idx="1179">
                  <c:v>405.92014224598762</c:v>
                </c:pt>
                <c:pt idx="1180">
                  <c:v>412.52514519418025</c:v>
                </c:pt>
                <c:pt idx="1181">
                  <c:v>431.90658307506965</c:v>
                </c:pt>
                <c:pt idx="1182">
                  <c:v>446.71518554365321</c:v>
                </c:pt>
                <c:pt idx="1183">
                  <c:v>461.00820469087921</c:v>
                </c:pt>
                <c:pt idx="1184">
                  <c:v>534.67977510515755</c:v>
                </c:pt>
                <c:pt idx="1185">
                  <c:v>593.49494634591258</c:v>
                </c:pt>
                <c:pt idx="1186">
                  <c:v>614.83892465184908</c:v>
                </c:pt>
                <c:pt idx="1187">
                  <c:v>569.38496367703954</c:v>
                </c:pt>
                <c:pt idx="1188">
                  <c:v>487.63825125006395</c:v>
                </c:pt>
                <c:pt idx="1189">
                  <c:v>458.80707747585257</c:v>
                </c:pt>
                <c:pt idx="1190">
                  <c:v>531.54931223532185</c:v>
                </c:pt>
                <c:pt idx="1191">
                  <c:v>616.00401623522339</c:v>
                </c:pt>
                <c:pt idx="1192">
                  <c:v>670.04971048084542</c:v>
                </c:pt>
                <c:pt idx="1193">
                  <c:v>633.13893542026278</c:v>
                </c:pt>
                <c:pt idx="1194">
                  <c:v>549.40692833012145</c:v>
                </c:pt>
                <c:pt idx="1195">
                  <c:v>452.7285183066482</c:v>
                </c:pt>
                <c:pt idx="1196">
                  <c:v>395.37461203375358</c:v>
                </c:pt>
                <c:pt idx="1197">
                  <c:v>332.28558482539671</c:v>
                </c:pt>
                <c:pt idx="1198">
                  <c:v>469.83600405690908</c:v>
                </c:pt>
                <c:pt idx="1199">
                  <c:v>596.08699464289384</c:v>
                </c:pt>
                <c:pt idx="1200">
                  <c:v>389.75868514030338</c:v>
                </c:pt>
                <c:pt idx="1201">
                  <c:v>475.22424394508522</c:v>
                </c:pt>
                <c:pt idx="1202">
                  <c:v>439.8192830417471</c:v>
                </c:pt>
                <c:pt idx="1203">
                  <c:v>389.19613289370318</c:v>
                </c:pt>
                <c:pt idx="1204">
                  <c:v>583.67761341503422</c:v>
                </c:pt>
                <c:pt idx="1205">
                  <c:v>466.14547256197704</c:v>
                </c:pt>
                <c:pt idx="1206">
                  <c:v>363.79029589817884</c:v>
                </c:pt>
                <c:pt idx="1207">
                  <c:v>293.15152172509983</c:v>
                </c:pt>
                <c:pt idx="1208">
                  <c:v>229.29149956202338</c:v>
                </c:pt>
                <c:pt idx="1209">
                  <c:v>215.10384250973578</c:v>
                </c:pt>
                <c:pt idx="1210">
                  <c:v>194.91113866890387</c:v>
                </c:pt>
                <c:pt idx="1211">
                  <c:v>163.14229934049985</c:v>
                </c:pt>
                <c:pt idx="1212">
                  <c:v>133.36145958166182</c:v>
                </c:pt>
                <c:pt idx="1213">
                  <c:v>133.68812045238184</c:v>
                </c:pt>
                <c:pt idx="1214">
                  <c:v>206.86224067150044</c:v>
                </c:pt>
                <c:pt idx="1215">
                  <c:v>279.78138201734691</c:v>
                </c:pt>
                <c:pt idx="1216">
                  <c:v>256.34200017653404</c:v>
                </c:pt>
                <c:pt idx="1217">
                  <c:v>235.78507537675594</c:v>
                </c:pt>
                <c:pt idx="1218">
                  <c:v>175.02448864598438</c:v>
                </c:pt>
                <c:pt idx="1219">
                  <c:v>134.33282036941111</c:v>
                </c:pt>
                <c:pt idx="1220">
                  <c:v>95.367569806447136</c:v>
                </c:pt>
                <c:pt idx="1221">
                  <c:v>79.812502825618139</c:v>
                </c:pt>
                <c:pt idx="1222">
                  <c:v>56.983959789315094</c:v>
                </c:pt>
                <c:pt idx="1223">
                  <c:v>171.30755021373625</c:v>
                </c:pt>
                <c:pt idx="1224">
                  <c:v>250.41405956765792</c:v>
                </c:pt>
                <c:pt idx="1225">
                  <c:v>378.34413029431056</c:v>
                </c:pt>
                <c:pt idx="1226">
                  <c:v>378.34413029431056</c:v>
                </c:pt>
                <c:pt idx="1227">
                  <c:v>380.17166971158429</c:v>
                </c:pt>
                <c:pt idx="1228">
                  <c:v>440.36762628794531</c:v>
                </c:pt>
                <c:pt idx="1229">
                  <c:v>576.68640622829855</c:v>
                </c:pt>
                <c:pt idx="1230">
                  <c:v>551.8731815816285</c:v>
                </c:pt>
                <c:pt idx="1231">
                  <c:v>562.44336073470186</c:v>
                </c:pt>
                <c:pt idx="1232">
                  <c:v>518.1566249803501</c:v>
                </c:pt>
                <c:pt idx="1233">
                  <c:v>380.99141797017268</c:v>
                </c:pt>
                <c:pt idx="1234">
                  <c:v>310.04090022870531</c:v>
                </c:pt>
                <c:pt idx="1235">
                  <c:v>213.10888046273621</c:v>
                </c:pt>
                <c:pt idx="1236">
                  <c:v>337.41003399527028</c:v>
                </c:pt>
                <c:pt idx="1237">
                  <c:v>423.08250707845565</c:v>
                </c:pt>
                <c:pt idx="1238">
                  <c:v>531.0969384709681</c:v>
                </c:pt>
                <c:pt idx="1239">
                  <c:v>621.30637875160755</c:v>
                </c:pt>
                <c:pt idx="1240">
                  <c:v>457.13966051107872</c:v>
                </c:pt>
                <c:pt idx="1241">
                  <c:v>360.99476900100126</c:v>
                </c:pt>
                <c:pt idx="1242">
                  <c:v>290.09562809595081</c:v>
                </c:pt>
                <c:pt idx="1243">
                  <c:v>298.50784359363081</c:v>
                </c:pt>
                <c:pt idx="1244">
                  <c:v>254.85384182877897</c:v>
                </c:pt>
                <c:pt idx="1245">
                  <c:v>417.32745190088463</c:v>
                </c:pt>
                <c:pt idx="1246">
                  <c:v>417.92750163046031</c:v>
                </c:pt>
                <c:pt idx="1247">
                  <c:v>385.38490703015168</c:v>
                </c:pt>
                <c:pt idx="1248">
                  <c:v>397.13192383758724</c:v>
                </c:pt>
                <c:pt idx="1249">
                  <c:v>296.26069209248817</c:v>
                </c:pt>
                <c:pt idx="1250">
                  <c:v>259.37839827268823</c:v>
                </c:pt>
                <c:pt idx="1251">
                  <c:v>208.27196231969</c:v>
                </c:pt>
                <c:pt idx="1252">
                  <c:v>176.56246449759061</c:v>
                </c:pt>
                <c:pt idx="1253">
                  <c:v>192.00187182503581</c:v>
                </c:pt>
                <c:pt idx="1254">
                  <c:v>203.46269484078221</c:v>
                </c:pt>
                <c:pt idx="1255">
                  <c:v>240.361888745756</c:v>
                </c:pt>
                <c:pt idx="1256">
                  <c:v>268.41802928467166</c:v>
                </c:pt>
                <c:pt idx="1257">
                  <c:v>225.90415118889359</c:v>
                </c:pt>
                <c:pt idx="1258">
                  <c:v>149.86488382375663</c:v>
                </c:pt>
                <c:pt idx="1259">
                  <c:v>106.03716364233719</c:v>
                </c:pt>
                <c:pt idx="1260">
                  <c:v>75.309870780096389</c:v>
                </c:pt>
                <c:pt idx="1261">
                  <c:v>132.26464658895566</c:v>
                </c:pt>
                <c:pt idx="1262">
                  <c:v>174.02643821718834</c:v>
                </c:pt>
                <c:pt idx="1263">
                  <c:v>189.02483056025812</c:v>
                </c:pt>
                <c:pt idx="1264">
                  <c:v>169.09361069671249</c:v>
                </c:pt>
                <c:pt idx="1265">
                  <c:v>133.53384470874127</c:v>
                </c:pt>
                <c:pt idx="1266">
                  <c:v>162.27299706345366</c:v>
                </c:pt>
                <c:pt idx="1267">
                  <c:v>172.76153572315485</c:v>
                </c:pt>
                <c:pt idx="1268">
                  <c:v>180.03405021883373</c:v>
                </c:pt>
                <c:pt idx="1269">
                  <c:v>173.89218358346261</c:v>
                </c:pt>
                <c:pt idx="1270">
                  <c:v>121.87385111801257</c:v>
                </c:pt>
                <c:pt idx="1271">
                  <c:v>119.49651080173498</c:v>
                </c:pt>
                <c:pt idx="1272">
                  <c:v>112.3098942401557</c:v>
                </c:pt>
                <c:pt idx="1273">
                  <c:v>121.81141553771158</c:v>
                </c:pt>
                <c:pt idx="1274">
                  <c:v>120.90230155833706</c:v>
                </c:pt>
                <c:pt idx="1275">
                  <c:v>116.11881832427753</c:v>
                </c:pt>
                <c:pt idx="1276">
                  <c:v>108.28724967215386</c:v>
                </c:pt>
                <c:pt idx="1277">
                  <c:v>85.123788117387178</c:v>
                </c:pt>
                <c:pt idx="1278">
                  <c:v>90.98406626847293</c:v>
                </c:pt>
                <c:pt idx="1279">
                  <c:v>90.873607142537196</c:v>
                </c:pt>
                <c:pt idx="1280">
                  <c:v>95.068084545710022</c:v>
                </c:pt>
                <c:pt idx="1281">
                  <c:v>89.337765828866381</c:v>
                </c:pt>
                <c:pt idx="1282">
                  <c:v>74.648236804176108</c:v>
                </c:pt>
                <c:pt idx="1283">
                  <c:v>67.086038106950355</c:v>
                </c:pt>
                <c:pt idx="1284">
                  <c:v>54.196668491480494</c:v>
                </c:pt>
                <c:pt idx="1285">
                  <c:v>66.458375184520094</c:v>
                </c:pt>
                <c:pt idx="1286">
                  <c:v>74.830110214272295</c:v>
                </c:pt>
                <c:pt idx="1287">
                  <c:v>82.545945654375927</c:v>
                </c:pt>
                <c:pt idx="1288">
                  <c:v>90.60179344836807</c:v>
                </c:pt>
                <c:pt idx="1289">
                  <c:v>87.983362851198748</c:v>
                </c:pt>
                <c:pt idx="1290">
                  <c:v>92.302628533958227</c:v>
                </c:pt>
                <c:pt idx="1291">
                  <c:v>81.976475222720055</c:v>
                </c:pt>
                <c:pt idx="1292">
                  <c:v>61.171904038565117</c:v>
                </c:pt>
                <c:pt idx="1293">
                  <c:v>61.728968012394063</c:v>
                </c:pt>
                <c:pt idx="1294">
                  <c:v>63.233441228818265</c:v>
                </c:pt>
                <c:pt idx="1295">
                  <c:v>76.154558821522954</c:v>
                </c:pt>
                <c:pt idx="1296">
                  <c:v>95.03386694216168</c:v>
                </c:pt>
                <c:pt idx="1297">
                  <c:v>95.273430157030646</c:v>
                </c:pt>
                <c:pt idx="1298">
                  <c:v>99.093299826054078</c:v>
                </c:pt>
                <c:pt idx="1299">
                  <c:v>91.307062118532386</c:v>
                </c:pt>
                <c:pt idx="1300">
                  <c:v>78.463034311207593</c:v>
                </c:pt>
                <c:pt idx="1301">
                  <c:v>54.858234820669146</c:v>
                </c:pt>
                <c:pt idx="1302">
                  <c:v>50.576665341373882</c:v>
                </c:pt>
                <c:pt idx="1303">
                  <c:v>48.909995119916857</c:v>
                </c:pt>
                <c:pt idx="1304">
                  <c:v>64.855748447313019</c:v>
                </c:pt>
                <c:pt idx="1305">
                  <c:v>90.448951803366072</c:v>
                </c:pt>
                <c:pt idx="1306">
                  <c:v>80.187909515588998</c:v>
                </c:pt>
                <c:pt idx="1307">
                  <c:v>81.591557289197397</c:v>
                </c:pt>
                <c:pt idx="1308">
                  <c:v>64.490314248993087</c:v>
                </c:pt>
                <c:pt idx="1309">
                  <c:v>61.010542145799256</c:v>
                </c:pt>
                <c:pt idx="1310">
                  <c:v>64.190026680196766</c:v>
                </c:pt>
                <c:pt idx="1311">
                  <c:v>49.486016131006174</c:v>
                </c:pt>
                <c:pt idx="1312">
                  <c:v>51.305024022018145</c:v>
                </c:pt>
                <c:pt idx="1313">
                  <c:v>48.846908091378275</c:v>
                </c:pt>
                <c:pt idx="1314">
                  <c:v>59.463890223138151</c:v>
                </c:pt>
                <c:pt idx="1315">
                  <c:v>62.844795889628536</c:v>
                </c:pt>
                <c:pt idx="1316">
                  <c:v>101.54346970528422</c:v>
                </c:pt>
                <c:pt idx="1317">
                  <c:v>98.972765074722659</c:v>
                </c:pt>
                <c:pt idx="1318">
                  <c:v>94.281561447394793</c:v>
                </c:pt>
                <c:pt idx="1319">
                  <c:v>102.49505827874236</c:v>
                </c:pt>
                <c:pt idx="1320">
                  <c:v>91.723810453506289</c:v>
                </c:pt>
                <c:pt idx="1321">
                  <c:v>104.44597493065521</c:v>
                </c:pt>
                <c:pt idx="1322">
                  <c:v>114.71433955414977</c:v>
                </c:pt>
                <c:pt idx="1323">
                  <c:v>85.772107510812859</c:v>
                </c:pt>
                <c:pt idx="1324">
                  <c:v>88.795639015472261</c:v>
                </c:pt>
                <c:pt idx="1325">
                  <c:v>97.442285581986667</c:v>
                </c:pt>
                <c:pt idx="1326">
                  <c:v>98.946939234388992</c:v>
                </c:pt>
                <c:pt idx="1327">
                  <c:v>110.51895656001579</c:v>
                </c:pt>
                <c:pt idx="1328">
                  <c:v>101.01639132401033</c:v>
                </c:pt>
                <c:pt idx="1329">
                  <c:v>85.721563765750162</c:v>
                </c:pt>
                <c:pt idx="1330">
                  <c:v>79.912587710772641</c:v>
                </c:pt>
                <c:pt idx="1331">
                  <c:v>76.652012565958898</c:v>
                </c:pt>
                <c:pt idx="1332">
                  <c:v>55.329003426973962</c:v>
                </c:pt>
                <c:pt idx="1333">
                  <c:v>36.960064535509446</c:v>
                </c:pt>
                <c:pt idx="1334">
                  <c:v>36.267195509528413</c:v>
                </c:pt>
                <c:pt idx="1335">
                  <c:v>43.309475278641905</c:v>
                </c:pt>
                <c:pt idx="1336">
                  <c:v>47.272207946007306</c:v>
                </c:pt>
                <c:pt idx="1337">
                  <c:v>66.360621141662705</c:v>
                </c:pt>
                <c:pt idx="1338">
                  <c:v>77.274432273508694</c:v>
                </c:pt>
                <c:pt idx="1339">
                  <c:v>77.68144139149797</c:v>
                </c:pt>
                <c:pt idx="1340">
                  <c:v>82.545945654375927</c:v>
                </c:pt>
                <c:pt idx="1341">
                  <c:v>59.262826089499868</c:v>
                </c:pt>
                <c:pt idx="1342">
                  <c:v>60.293059018251412</c:v>
                </c:pt>
                <c:pt idx="1343">
                  <c:v>56.567742317900411</c:v>
                </c:pt>
                <c:pt idx="1344">
                  <c:v>51.122839911331539</c:v>
                </c:pt>
                <c:pt idx="1345">
                  <c:v>52.208952936300292</c:v>
                </c:pt>
                <c:pt idx="1346">
                  <c:v>57.937668409693146</c:v>
                </c:pt>
                <c:pt idx="1347">
                  <c:v>60.01921320630936</c:v>
                </c:pt>
                <c:pt idx="1348">
                  <c:v>57.456596259129576</c:v>
                </c:pt>
                <c:pt idx="1349">
                  <c:v>41.743802917117137</c:v>
                </c:pt>
                <c:pt idx="1350">
                  <c:v>31.520293566936729</c:v>
                </c:pt>
                <c:pt idx="1351">
                  <c:v>26.668253684925698</c:v>
                </c:pt>
                <c:pt idx="1352">
                  <c:v>15.067714029006327</c:v>
                </c:pt>
                <c:pt idx="1353">
                  <c:v>38.998041803351953</c:v>
                </c:pt>
                <c:pt idx="1354">
                  <c:v>37.160406177237746</c:v>
                </c:pt>
                <c:pt idx="1355">
                  <c:v>42.896169510408072</c:v>
                </c:pt>
                <c:pt idx="1356">
                  <c:v>65.042618998282705</c:v>
                </c:pt>
                <c:pt idx="1357">
                  <c:v>46.102150856939325</c:v>
                </c:pt>
                <c:pt idx="1358">
                  <c:v>56.519737934126169</c:v>
                </c:pt>
                <c:pt idx="1359">
                  <c:v>55.744261615865945</c:v>
                </c:pt>
                <c:pt idx="1360">
                  <c:v>47.807071844072198</c:v>
                </c:pt>
                <c:pt idx="1361">
                  <c:v>59.584564408607442</c:v>
                </c:pt>
                <c:pt idx="1362">
                  <c:v>54.324135556642347</c:v>
                </c:pt>
                <c:pt idx="1363">
                  <c:v>50.592488514128512</c:v>
                </c:pt>
                <c:pt idx="1364">
                  <c:v>68.433406271607964</c:v>
                </c:pt>
                <c:pt idx="1365">
                  <c:v>60.438091913107201</c:v>
                </c:pt>
                <c:pt idx="1366">
                  <c:v>62.828608284718939</c:v>
                </c:pt>
                <c:pt idx="1367">
                  <c:v>59.82599311652308</c:v>
                </c:pt>
                <c:pt idx="1368">
                  <c:v>48.720756885726587</c:v>
                </c:pt>
                <c:pt idx="1369">
                  <c:v>49.928325154658523</c:v>
                </c:pt>
                <c:pt idx="1370">
                  <c:v>49.130859704659088</c:v>
                </c:pt>
                <c:pt idx="1371">
                  <c:v>45.663081018545199</c:v>
                </c:pt>
                <c:pt idx="1372">
                  <c:v>49.999445346140419</c:v>
                </c:pt>
                <c:pt idx="1373">
                  <c:v>40.749263867488445</c:v>
                </c:pt>
                <c:pt idx="1374">
                  <c:v>39.067664514339349</c:v>
                </c:pt>
                <c:pt idx="1375">
                  <c:v>31.512674228477408</c:v>
                </c:pt>
                <c:pt idx="1376">
                  <c:v>42.810430962170358</c:v>
                </c:pt>
                <c:pt idx="1377">
                  <c:v>45.435852255803184</c:v>
                </c:pt>
                <c:pt idx="1378">
                  <c:v>54.029414206816</c:v>
                </c:pt>
                <c:pt idx="1379">
                  <c:v>67.763400105948676</c:v>
                </c:pt>
                <c:pt idx="1380">
                  <c:v>63.971000745048464</c:v>
                </c:pt>
                <c:pt idx="1381">
                  <c:v>61.882461938759654</c:v>
                </c:pt>
                <c:pt idx="1382">
                  <c:v>65.904662217988516</c:v>
                </c:pt>
                <c:pt idx="1383">
                  <c:v>70.09552295603487</c:v>
                </c:pt>
                <c:pt idx="1384">
                  <c:v>86.311507391059408</c:v>
                </c:pt>
                <c:pt idx="1385">
                  <c:v>107.30077182377846</c:v>
                </c:pt>
                <c:pt idx="1386">
                  <c:v>108.13874438183848</c:v>
                </c:pt>
                <c:pt idx="1387">
                  <c:v>150.63601223791193</c:v>
                </c:pt>
                <c:pt idx="1388">
                  <c:v>149.43786457514193</c:v>
                </c:pt>
                <c:pt idx="1389">
                  <c:v>138.55170333587739</c:v>
                </c:pt>
                <c:pt idx="1390">
                  <c:v>133.02588553122752</c:v>
                </c:pt>
                <c:pt idx="1391">
                  <c:v>124.08066863148987</c:v>
                </c:pt>
                <c:pt idx="1392">
                  <c:v>154.27036430993758</c:v>
                </c:pt>
                <c:pt idx="1393">
                  <c:v>208.21192596228502</c:v>
                </c:pt>
                <c:pt idx="1394">
                  <c:v>253.58918790293703</c:v>
                </c:pt>
                <c:pt idx="1395">
                  <c:v>280.6259842475265</c:v>
                </c:pt>
                <c:pt idx="1396">
                  <c:v>287.57249034389702</c:v>
                </c:pt>
                <c:pt idx="1397">
                  <c:v>198.07790676040165</c:v>
                </c:pt>
                <c:pt idx="1398">
                  <c:v>154.23299702242389</c:v>
                </c:pt>
                <c:pt idx="1399">
                  <c:v>119.42541055065512</c:v>
                </c:pt>
                <c:pt idx="1400">
                  <c:v>120.74199821871299</c:v>
                </c:pt>
                <c:pt idx="1401">
                  <c:v>134.29648329895252</c:v>
                </c:pt>
                <c:pt idx="1402">
                  <c:v>162.3768823568098</c:v>
                </c:pt>
                <c:pt idx="1403">
                  <c:v>195.16718058616971</c:v>
                </c:pt>
                <c:pt idx="1404">
                  <c:v>220.1319540055265</c:v>
                </c:pt>
                <c:pt idx="1405">
                  <c:v>280.58265369801671</c:v>
                </c:pt>
                <c:pt idx="1406">
                  <c:v>271.38591623054526</c:v>
                </c:pt>
                <c:pt idx="1407">
                  <c:v>267.18855671300844</c:v>
                </c:pt>
                <c:pt idx="1408">
                  <c:v>263.94605269565375</c:v>
                </c:pt>
                <c:pt idx="1409">
                  <c:v>245.12890816123419</c:v>
                </c:pt>
                <c:pt idx="1410">
                  <c:v>239.5732700631049</c:v>
                </c:pt>
                <c:pt idx="1411">
                  <c:v>224.00640903339081</c:v>
                </c:pt>
                <c:pt idx="1412">
                  <c:v>209.23312674873159</c:v>
                </c:pt>
                <c:pt idx="1413">
                  <c:v>331.07930485745601</c:v>
                </c:pt>
                <c:pt idx="1414">
                  <c:v>320.93625169029059</c:v>
                </c:pt>
                <c:pt idx="1415">
                  <c:v>337.22701328435505</c:v>
                </c:pt>
                <c:pt idx="1416">
                  <c:v>318.94384785358852</c:v>
                </c:pt>
                <c:pt idx="1417">
                  <c:v>268.22548619708687</c:v>
                </c:pt>
                <c:pt idx="1418">
                  <c:v>265.44860956461343</c:v>
                </c:pt>
                <c:pt idx="1419">
                  <c:v>246.92559090490977</c:v>
                </c:pt>
                <c:pt idx="1420">
                  <c:v>240.67337483228758</c:v>
                </c:pt>
                <c:pt idx="1421">
                  <c:v>253.61025142426632</c:v>
                </c:pt>
                <c:pt idx="1422">
                  <c:v>262.73294940443884</c:v>
                </c:pt>
                <c:pt idx="1423">
                  <c:v>225.29152641317341</c:v>
                </c:pt>
                <c:pt idx="1424">
                  <c:v>198.26573228948098</c:v>
                </c:pt>
                <c:pt idx="1425">
                  <c:v>203.67165113623173</c:v>
                </c:pt>
                <c:pt idx="1426">
                  <c:v>233.09339629788875</c:v>
                </c:pt>
                <c:pt idx="1427">
                  <c:v>251.6218518782116</c:v>
                </c:pt>
                <c:pt idx="1428">
                  <c:v>378.26112738727443</c:v>
                </c:pt>
                <c:pt idx="1429">
                  <c:v>359.4537102536338</c:v>
                </c:pt>
                <c:pt idx="1430">
                  <c:v>370.66158921729891</c:v>
                </c:pt>
                <c:pt idx="1431">
                  <c:v>356.36617869907769</c:v>
                </c:pt>
                <c:pt idx="1432">
                  <c:v>305.82308014798025</c:v>
                </c:pt>
                <c:pt idx="1433">
                  <c:v>288.92611238775129</c:v>
                </c:pt>
                <c:pt idx="1434">
                  <c:v>259.34660821821268</c:v>
                </c:pt>
                <c:pt idx="1435">
                  <c:v>229.07620486087399</c:v>
                </c:pt>
                <c:pt idx="1436">
                  <c:v>203.4925425266556</c:v>
                </c:pt>
                <c:pt idx="1437">
                  <c:v>217.84188438123985</c:v>
                </c:pt>
                <c:pt idx="1438">
                  <c:v>350.71390484211526</c:v>
                </c:pt>
                <c:pt idx="1439">
                  <c:v>517.28655492961855</c:v>
                </c:pt>
                <c:pt idx="1440">
                  <c:v>511.09247005127651</c:v>
                </c:pt>
                <c:pt idx="1441">
                  <c:v>569.71239001022332</c:v>
                </c:pt>
                <c:pt idx="1442">
                  <c:v>542.3001183361705</c:v>
                </c:pt>
                <c:pt idx="1443">
                  <c:v>436.13641744613346</c:v>
                </c:pt>
                <c:pt idx="1444">
                  <c:v>417.81726699163846</c:v>
                </c:pt>
                <c:pt idx="1445">
                  <c:v>311.77079177157367</c:v>
                </c:pt>
                <c:pt idx="1446">
                  <c:v>202.10079189891985</c:v>
                </c:pt>
                <c:pt idx="1447">
                  <c:v>207.74178939913671</c:v>
                </c:pt>
                <c:pt idx="1448">
                  <c:v>320.83485304325586</c:v>
                </c:pt>
                <c:pt idx="1449">
                  <c:v>440.1931284431696</c:v>
                </c:pt>
                <c:pt idx="1450">
                  <c:v>497.60002111377315</c:v>
                </c:pt>
                <c:pt idx="1451">
                  <c:v>576.4534402774234</c:v>
                </c:pt>
                <c:pt idx="1452">
                  <c:v>525.09610085324641</c:v>
                </c:pt>
                <c:pt idx="1453">
                  <c:v>481.98292137510725</c:v>
                </c:pt>
                <c:pt idx="1454">
                  <c:v>487.54789519254746</c:v>
                </c:pt>
                <c:pt idx="1455">
                  <c:v>394.78539791204764</c:v>
                </c:pt>
                <c:pt idx="1456">
                  <c:v>334.09751218229877</c:v>
                </c:pt>
                <c:pt idx="1457">
                  <c:v>331.68227768108773</c:v>
                </c:pt>
                <c:pt idx="1458">
                  <c:v>326.68659872592229</c:v>
                </c:pt>
                <c:pt idx="1459">
                  <c:v>324.09569172006741</c:v>
                </c:pt>
                <c:pt idx="1460">
                  <c:v>424.76856182049227</c:v>
                </c:pt>
                <c:pt idx="1461">
                  <c:v>434.72079795051775</c:v>
                </c:pt>
                <c:pt idx="1462">
                  <c:v>540.34455711185728</c:v>
                </c:pt>
                <c:pt idx="1463">
                  <c:v>583.78774099251314</c:v>
                </c:pt>
                <c:pt idx="1464">
                  <c:v>698.15458130717263</c:v>
                </c:pt>
                <c:pt idx="1465">
                  <c:v>715.3121952313594</c:v>
                </c:pt>
                <c:pt idx="1466">
                  <c:v>584.33849313686369</c:v>
                </c:pt>
                <c:pt idx="1467">
                  <c:v>500.84069811656877</c:v>
                </c:pt>
                <c:pt idx="1468">
                  <c:v>382.40651803778684</c:v>
                </c:pt>
                <c:pt idx="1469">
                  <c:v>298.27629048192421</c:v>
                </c:pt>
                <c:pt idx="1470">
                  <c:v>360.83122506767472</c:v>
                </c:pt>
                <c:pt idx="1471">
                  <c:v>327.70656762005831</c:v>
                </c:pt>
                <c:pt idx="1472">
                  <c:v>400.59376075738669</c:v>
                </c:pt>
                <c:pt idx="1473">
                  <c:v>515.45583037571487</c:v>
                </c:pt>
                <c:pt idx="1474">
                  <c:v>609.73904894718873</c:v>
                </c:pt>
                <c:pt idx="1475">
                  <c:v>734.6107503491528</c:v>
                </c:pt>
                <c:pt idx="1476">
                  <c:v>863.46926948756902</c:v>
                </c:pt>
                <c:pt idx="1477">
                  <c:v>751.60694048668665</c:v>
                </c:pt>
                <c:pt idx="1478">
                  <c:v>729.27336252014527</c:v>
                </c:pt>
                <c:pt idx="1479">
                  <c:v>652.8585772105655</c:v>
                </c:pt>
                <c:pt idx="1480">
                  <c:v>491.77504088498966</c:v>
                </c:pt>
                <c:pt idx="1481">
                  <c:v>447.2789502135056</c:v>
                </c:pt>
                <c:pt idx="1482">
                  <c:v>356.22656375682669</c:v>
                </c:pt>
                <c:pt idx="1483">
                  <c:v>333.49320207600204</c:v>
                </c:pt>
                <c:pt idx="1484">
                  <c:v>301.23528848819774</c:v>
                </c:pt>
                <c:pt idx="1485">
                  <c:v>262.45649333616905</c:v>
                </c:pt>
                <c:pt idx="1486">
                  <c:v>216.1636702024114</c:v>
                </c:pt>
                <c:pt idx="1487">
                  <c:v>160.21715023185186</c:v>
                </c:pt>
                <c:pt idx="1488">
                  <c:v>121.31214084250662</c:v>
                </c:pt>
                <c:pt idx="1489">
                  <c:v>98.198455818943259</c:v>
                </c:pt>
                <c:pt idx="1490">
                  <c:v>95.547330945264562</c:v>
                </c:pt>
                <c:pt idx="1491">
                  <c:v>81.491185333390604</c:v>
                </c:pt>
                <c:pt idx="1492">
                  <c:v>76.088264028410777</c:v>
                </c:pt>
                <c:pt idx="1493">
                  <c:v>69.374397237755858</c:v>
                </c:pt>
                <c:pt idx="1494">
                  <c:v>76.851114033561288</c:v>
                </c:pt>
                <c:pt idx="1495">
                  <c:v>85.713140224805215</c:v>
                </c:pt>
                <c:pt idx="1496">
                  <c:v>143.51364990562453</c:v>
                </c:pt>
                <c:pt idx="1497">
                  <c:v>170.1520669782476</c:v>
                </c:pt>
                <c:pt idx="1498">
                  <c:v>190.51197630037501</c:v>
                </c:pt>
                <c:pt idx="1499">
                  <c:v>160.78241549122342</c:v>
                </c:pt>
                <c:pt idx="1500">
                  <c:v>86.083888617242309</c:v>
                </c:pt>
                <c:pt idx="1501">
                  <c:v>199.41338848091254</c:v>
                </c:pt>
                <c:pt idx="1502">
                  <c:v>253.91572598220961</c:v>
                </c:pt>
                <c:pt idx="1503">
                  <c:v>374.99308945454669</c:v>
                </c:pt>
                <c:pt idx="1504">
                  <c:v>349.81123507470335</c:v>
                </c:pt>
                <c:pt idx="1505">
                  <c:v>363.77858496981929</c:v>
                </c:pt>
                <c:pt idx="1506">
                  <c:v>389.14826824655034</c:v>
                </c:pt>
                <c:pt idx="1507">
                  <c:v>445.42569800766069</c:v>
                </c:pt>
                <c:pt idx="1508">
                  <c:v>506.85998357907408</c:v>
                </c:pt>
                <c:pt idx="1509">
                  <c:v>527.76161264604889</c:v>
                </c:pt>
                <c:pt idx="1510">
                  <c:v>380.30231624993729</c:v>
                </c:pt>
                <c:pt idx="1511">
                  <c:v>210.62675660122477</c:v>
                </c:pt>
                <c:pt idx="1512">
                  <c:v>210.62675660122477</c:v>
                </c:pt>
                <c:pt idx="1513">
                  <c:v>352.42865331409121</c:v>
                </c:pt>
                <c:pt idx="1514">
                  <c:v>410.79448146927422</c:v>
                </c:pt>
                <c:pt idx="1515">
                  <c:v>389.08844011551992</c:v>
                </c:pt>
                <c:pt idx="1516">
                  <c:v>389.08844011551992</c:v>
                </c:pt>
                <c:pt idx="1517">
                  <c:v>445.55083562908879</c:v>
                </c:pt>
                <c:pt idx="1518">
                  <c:v>442.07644339985615</c:v>
                </c:pt>
                <c:pt idx="1519">
                  <c:v>389.99814881686325</c:v>
                </c:pt>
                <c:pt idx="1520">
                  <c:v>376.95756186960352</c:v>
                </c:pt>
                <c:pt idx="1521">
                  <c:v>294.86423170169269</c:v>
                </c:pt>
                <c:pt idx="1522">
                  <c:v>305.44553613329469</c:v>
                </c:pt>
                <c:pt idx="1523">
                  <c:v>339.75768290204735</c:v>
                </c:pt>
                <c:pt idx="1524">
                  <c:v>354.36666887679172</c:v>
                </c:pt>
                <c:pt idx="1525">
                  <c:v>285.20805524289534</c:v>
                </c:pt>
                <c:pt idx="1526">
                  <c:v>283.50087523944978</c:v>
                </c:pt>
                <c:pt idx="1527">
                  <c:v>281.97017580627198</c:v>
                </c:pt>
                <c:pt idx="1528">
                  <c:v>261.42580954301229</c:v>
                </c:pt>
                <c:pt idx="1529">
                  <c:v>274.3844632125257</c:v>
                </c:pt>
                <c:pt idx="1530">
                  <c:v>252.33676525074398</c:v>
                </c:pt>
                <c:pt idx="1531">
                  <c:v>391.29207532056171</c:v>
                </c:pt>
                <c:pt idx="1532">
                  <c:v>442.36354409730848</c:v>
                </c:pt>
                <c:pt idx="1533">
                  <c:v>558.79447559449284</c:v>
                </c:pt>
                <c:pt idx="1534">
                  <c:v>506.97774846669148</c:v>
                </c:pt>
                <c:pt idx="1535">
                  <c:v>510.4495910944392</c:v>
                </c:pt>
                <c:pt idx="1536">
                  <c:v>498.28918559114391</c:v>
                </c:pt>
                <c:pt idx="1537">
                  <c:v>539.50150260223018</c:v>
                </c:pt>
                <c:pt idx="1538">
                  <c:v>622.75797694085554</c:v>
                </c:pt>
                <c:pt idx="1539">
                  <c:v>504.71573401190068</c:v>
                </c:pt>
                <c:pt idx="1540">
                  <c:v>514.62683482986904</c:v>
                </c:pt>
                <c:pt idx="1541">
                  <c:v>399.66401298435858</c:v>
                </c:pt>
                <c:pt idx="1542">
                  <c:v>354.29698208961054</c:v>
                </c:pt>
                <c:pt idx="1543">
                  <c:v>310.75483144757163</c:v>
                </c:pt>
                <c:pt idx="1544">
                  <c:v>315.14950318577803</c:v>
                </c:pt>
                <c:pt idx="1545">
                  <c:v>467.72226799533382</c:v>
                </c:pt>
                <c:pt idx="1546">
                  <c:v>475.73607730716964</c:v>
                </c:pt>
                <c:pt idx="1547">
                  <c:v>647.49956830235897</c:v>
                </c:pt>
                <c:pt idx="1548">
                  <c:v>719.61172764784055</c:v>
                </c:pt>
                <c:pt idx="1549">
                  <c:v>543.37273465291958</c:v>
                </c:pt>
                <c:pt idx="1550">
                  <c:v>544.90252900180258</c:v>
                </c:pt>
                <c:pt idx="1551">
                  <c:v>438.39964741345472</c:v>
                </c:pt>
                <c:pt idx="1552">
                  <c:v>407.94777848090564</c:v>
                </c:pt>
                <c:pt idx="1553">
                  <c:v>384.56212846233393</c:v>
                </c:pt>
                <c:pt idx="1554">
                  <c:v>311.39108687183762</c:v>
                </c:pt>
                <c:pt idx="1555">
                  <c:v>286.7546555029694</c:v>
                </c:pt>
                <c:pt idx="1556">
                  <c:v>274.75051083318249</c:v>
                </c:pt>
                <c:pt idx="1557">
                  <c:v>181.40763994821489</c:v>
                </c:pt>
                <c:pt idx="1558">
                  <c:v>220.04064032183658</c:v>
                </c:pt>
                <c:pt idx="1559">
                  <c:v>273.51296291172912</c:v>
                </c:pt>
                <c:pt idx="1560">
                  <c:v>458.01100614864077</c:v>
                </c:pt>
                <c:pt idx="1561">
                  <c:v>495.80716138598672</c:v>
                </c:pt>
                <c:pt idx="1562">
                  <c:v>475.00677243027121</c:v>
                </c:pt>
                <c:pt idx="1563">
                  <c:v>475.00677243027121</c:v>
                </c:pt>
                <c:pt idx="1564">
                  <c:v>405.10759242477798</c:v>
                </c:pt>
                <c:pt idx="1565">
                  <c:v>335.27288235057495</c:v>
                </c:pt>
                <c:pt idx="1566">
                  <c:v>301.97637366568875</c:v>
                </c:pt>
                <c:pt idx="1567">
                  <c:v>307.43473888029905</c:v>
                </c:pt>
                <c:pt idx="1568">
                  <c:v>289.95346468263597</c:v>
                </c:pt>
                <c:pt idx="1569">
                  <c:v>253.75770940365348</c:v>
                </c:pt>
                <c:pt idx="1570">
                  <c:v>253.75770940365348</c:v>
                </c:pt>
                <c:pt idx="1571">
                  <c:v>201.3561707855406</c:v>
                </c:pt>
                <c:pt idx="1572">
                  <c:v>165.5854989397485</c:v>
                </c:pt>
                <c:pt idx="1573">
                  <c:v>226.875016684804</c:v>
                </c:pt>
                <c:pt idx="1574">
                  <c:v>245.83880374825094</c:v>
                </c:pt>
                <c:pt idx="1575">
                  <c:v>259.35720478401385</c:v>
                </c:pt>
                <c:pt idx="1576">
                  <c:v>229.10695803326962</c:v>
                </c:pt>
                <c:pt idx="1577">
                  <c:v>182.6769530541203</c:v>
                </c:pt>
                <c:pt idx="1578">
                  <c:v>144.31484827608799</c:v>
                </c:pt>
                <c:pt idx="1579">
                  <c:v>144.28720574984592</c:v>
                </c:pt>
                <c:pt idx="1580">
                  <c:v>205.14578393920945</c:v>
                </c:pt>
                <c:pt idx="1581">
                  <c:v>186.4581721681898</c:v>
                </c:pt>
                <c:pt idx="1582">
                  <c:v>142.24463127439932</c:v>
                </c:pt>
                <c:pt idx="1583">
                  <c:v>44.989521917232118</c:v>
                </c:pt>
                <c:pt idx="1584">
                  <c:v>22.881583647584186</c:v>
                </c:pt>
                <c:pt idx="1585">
                  <c:v>14.325171550081</c:v>
                </c:pt>
                <c:pt idx="1586">
                  <c:v>29.953222901458503</c:v>
                </c:pt>
                <c:pt idx="1587">
                  <c:v>40.40008450920854</c:v>
                </c:pt>
                <c:pt idx="1588">
                  <c:v>60.663775285807844</c:v>
                </c:pt>
                <c:pt idx="1589">
                  <c:v>79.41233467044367</c:v>
                </c:pt>
                <c:pt idx="1590">
                  <c:v>87.915722682184409</c:v>
                </c:pt>
                <c:pt idx="1591">
                  <c:v>63.51700132850965</c:v>
                </c:pt>
                <c:pt idx="1592">
                  <c:v>16.571205438463949</c:v>
                </c:pt>
                <c:pt idx="1593">
                  <c:v>21.611152356461393</c:v>
                </c:pt>
                <c:pt idx="1594">
                  <c:v>21.611152356461393</c:v>
                </c:pt>
                <c:pt idx="1595">
                  <c:v>24.996590200797037</c:v>
                </c:pt>
                <c:pt idx="1596">
                  <c:v>27.959885541335087</c:v>
                </c:pt>
                <c:pt idx="1597">
                  <c:v>17.7020744279871</c:v>
                </c:pt>
                <c:pt idx="1598">
                  <c:v>15.627259377579321</c:v>
                </c:pt>
                <c:pt idx="1599">
                  <c:v>28.838061419271991</c:v>
                </c:pt>
                <c:pt idx="1600">
                  <c:v>56.015950589382498</c:v>
                </c:pt>
                <c:pt idx="1601">
                  <c:v>63.808815249925928</c:v>
                </c:pt>
                <c:pt idx="1602">
                  <c:v>80.121152933861424</c:v>
                </c:pt>
                <c:pt idx="1603">
                  <c:v>56.911899120110263</c:v>
                </c:pt>
                <c:pt idx="1604">
                  <c:v>48.515826160160941</c:v>
                </c:pt>
                <c:pt idx="1605">
                  <c:v>43.590401938519875</c:v>
                </c:pt>
                <c:pt idx="1606">
                  <c:v>52.891887774589094</c:v>
                </c:pt>
                <c:pt idx="1607">
                  <c:v>74.631705714229469</c:v>
                </c:pt>
                <c:pt idx="1608">
                  <c:v>68.719628201768614</c:v>
                </c:pt>
                <c:pt idx="1609">
                  <c:v>123.35617528292632</c:v>
                </c:pt>
                <c:pt idx="1610">
                  <c:v>107.97280858496369</c:v>
                </c:pt>
                <c:pt idx="1611">
                  <c:v>94.213215741576406</c:v>
                </c:pt>
                <c:pt idx="1612">
                  <c:v>84.568647424617666</c:v>
                </c:pt>
                <c:pt idx="1613">
                  <c:v>54.786459079783469</c:v>
                </c:pt>
                <c:pt idx="1614">
                  <c:v>46.047246715621384</c:v>
                </c:pt>
                <c:pt idx="1615">
                  <c:v>44.770413557402158</c:v>
                </c:pt>
                <c:pt idx="1616">
                  <c:v>42.927350734840779</c:v>
                </c:pt>
                <c:pt idx="1617">
                  <c:v>28.50477170020169</c:v>
                </c:pt>
                <c:pt idx="1618">
                  <c:v>38.371871223891418</c:v>
                </c:pt>
                <c:pt idx="1619">
                  <c:v>40.144172822198072</c:v>
                </c:pt>
                <c:pt idx="1620">
                  <c:v>35.521516101274763</c:v>
                </c:pt>
                <c:pt idx="1621">
                  <c:v>48.019596914353315</c:v>
                </c:pt>
                <c:pt idx="1622">
                  <c:v>52.71709972518147</c:v>
                </c:pt>
                <c:pt idx="1623">
                  <c:v>91.171042918765863</c:v>
                </c:pt>
                <c:pt idx="1624">
                  <c:v>129.25514138219327</c:v>
                </c:pt>
                <c:pt idx="1625">
                  <c:v>164.75126928930695</c:v>
                </c:pt>
                <c:pt idx="1626">
                  <c:v>154.69087751152983</c:v>
                </c:pt>
                <c:pt idx="1627">
                  <c:v>150.79405536728152</c:v>
                </c:pt>
                <c:pt idx="1628">
                  <c:v>133.95137610573175</c:v>
                </c:pt>
                <c:pt idx="1629">
                  <c:v>114.52024612248331</c:v>
                </c:pt>
                <c:pt idx="1630">
                  <c:v>114.75845973139803</c:v>
                </c:pt>
                <c:pt idx="1631">
                  <c:v>90.703709301553289</c:v>
                </c:pt>
                <c:pt idx="1632">
                  <c:v>68.760528950704611</c:v>
                </c:pt>
                <c:pt idx="1633">
                  <c:v>66.067461844373625</c:v>
                </c:pt>
                <c:pt idx="1634">
                  <c:v>82.252767140671324</c:v>
                </c:pt>
                <c:pt idx="1635">
                  <c:v>87.349535298752016</c:v>
                </c:pt>
                <c:pt idx="1636">
                  <c:v>106.8560450400836</c:v>
                </c:pt>
                <c:pt idx="1637">
                  <c:v>110.03695341829744</c:v>
                </c:pt>
                <c:pt idx="1638">
                  <c:v>98.439248724505887</c:v>
                </c:pt>
                <c:pt idx="1639">
                  <c:v>88.423209617278332</c:v>
                </c:pt>
                <c:pt idx="1640">
                  <c:v>79.12904813785255</c:v>
                </c:pt>
                <c:pt idx="1641">
                  <c:v>74.317705458655809</c:v>
                </c:pt>
                <c:pt idx="1642">
                  <c:v>62.060245425192974</c:v>
                </c:pt>
                <c:pt idx="1643">
                  <c:v>61.510918974396191</c:v>
                </c:pt>
                <c:pt idx="1644">
                  <c:v>60.8734219680045</c:v>
                </c:pt>
                <c:pt idx="1645">
                  <c:v>49.493911233439583</c:v>
                </c:pt>
                <c:pt idx="1646">
                  <c:v>55.96000337706937</c:v>
                </c:pt>
                <c:pt idx="1647">
                  <c:v>53.257539839716578</c:v>
                </c:pt>
                <c:pt idx="1648">
                  <c:v>35.168286387764965</c:v>
                </c:pt>
                <c:pt idx="1649">
                  <c:v>41.238519867271009</c:v>
                </c:pt>
                <c:pt idx="1650">
                  <c:v>33.428862363056396</c:v>
                </c:pt>
                <c:pt idx="1651">
                  <c:v>36.474954992780106</c:v>
                </c:pt>
                <c:pt idx="1652">
                  <c:v>54.148876197214094</c:v>
                </c:pt>
                <c:pt idx="1653">
                  <c:v>58.997535333022896</c:v>
                </c:pt>
                <c:pt idx="1654">
                  <c:v>77.90583383395267</c:v>
                </c:pt>
                <c:pt idx="1655">
                  <c:v>88.177870766885277</c:v>
                </c:pt>
                <c:pt idx="1656">
                  <c:v>97.966351030641789</c:v>
                </c:pt>
                <c:pt idx="1657">
                  <c:v>90.941579608901634</c:v>
                </c:pt>
                <c:pt idx="1658">
                  <c:v>92.72005919732328</c:v>
                </c:pt>
                <c:pt idx="1659">
                  <c:v>81.374106379487685</c:v>
                </c:pt>
                <c:pt idx="1660">
                  <c:v>77.216311441283324</c:v>
                </c:pt>
                <c:pt idx="1661">
                  <c:v>79.104058872806306</c:v>
                </c:pt>
                <c:pt idx="1662">
                  <c:v>86.008034973507151</c:v>
                </c:pt>
                <c:pt idx="1663">
                  <c:v>98.508063836066725</c:v>
                </c:pt>
                <c:pt idx="1664">
                  <c:v>79.504015652564689</c:v>
                </c:pt>
                <c:pt idx="1665">
                  <c:v>86.395832658876259</c:v>
                </c:pt>
                <c:pt idx="1666">
                  <c:v>82.093674146439184</c:v>
                </c:pt>
                <c:pt idx="1667">
                  <c:v>77.365776792648646</c:v>
                </c:pt>
                <c:pt idx="1668">
                  <c:v>86.733252747886581</c:v>
                </c:pt>
                <c:pt idx="1669">
                  <c:v>86.319939382257871</c:v>
                </c:pt>
                <c:pt idx="1670">
                  <c:v>80.722236386107383</c:v>
                </c:pt>
                <c:pt idx="1671">
                  <c:v>81.700312915039788</c:v>
                </c:pt>
                <c:pt idx="1672">
                  <c:v>94.008224326898912</c:v>
                </c:pt>
                <c:pt idx="1673">
                  <c:v>89.625968981927144</c:v>
                </c:pt>
                <c:pt idx="1674">
                  <c:v>81.968104763654978</c:v>
                </c:pt>
                <c:pt idx="1675">
                  <c:v>83.292113471674426</c:v>
                </c:pt>
                <c:pt idx="1676">
                  <c:v>79.529022056158169</c:v>
                </c:pt>
                <c:pt idx="1677">
                  <c:v>85.662601478485158</c:v>
                </c:pt>
                <c:pt idx="1678">
                  <c:v>91.043552590577747</c:v>
                </c:pt>
                <c:pt idx="1679">
                  <c:v>127.06734529454843</c:v>
                </c:pt>
                <c:pt idx="1680">
                  <c:v>127.13925962657959</c:v>
                </c:pt>
                <c:pt idx="1681">
                  <c:v>108.54066161099774</c:v>
                </c:pt>
                <c:pt idx="1682">
                  <c:v>95.042421164529458</c:v>
                </c:pt>
                <c:pt idx="1683">
                  <c:v>61.2687440256122</c:v>
                </c:pt>
                <c:pt idx="1684">
                  <c:v>40.725977745503855</c:v>
                </c:pt>
                <c:pt idx="1685">
                  <c:v>31.444105538059372</c:v>
                </c:pt>
                <c:pt idx="1686">
                  <c:v>29.217079427980934</c:v>
                </c:pt>
                <c:pt idx="1687">
                  <c:v>53.201880888242073</c:v>
                </c:pt>
                <c:pt idx="1688">
                  <c:v>63.849357160521322</c:v>
                </c:pt>
                <c:pt idx="1689">
                  <c:v>69.595553708437365</c:v>
                </c:pt>
                <c:pt idx="1690">
                  <c:v>79.862543125884258</c:v>
                </c:pt>
                <c:pt idx="1691">
                  <c:v>68.261743095921702</c:v>
                </c:pt>
                <c:pt idx="1692">
                  <c:v>75.400905020142204</c:v>
                </c:pt>
                <c:pt idx="1693">
                  <c:v>50.845724024096846</c:v>
                </c:pt>
                <c:pt idx="1694">
                  <c:v>43.746538955005263</c:v>
                </c:pt>
                <c:pt idx="1695">
                  <c:v>42.927350734840779</c:v>
                </c:pt>
                <c:pt idx="1696">
                  <c:v>32.328618393541561</c:v>
                </c:pt>
                <c:pt idx="1697">
                  <c:v>50.26820862697798</c:v>
                </c:pt>
                <c:pt idx="1698">
                  <c:v>51.986792010939112</c:v>
                </c:pt>
                <c:pt idx="1699">
                  <c:v>30.979616294833196</c:v>
                </c:pt>
                <c:pt idx="1700">
                  <c:v>31.619355797578518</c:v>
                </c:pt>
                <c:pt idx="1701">
                  <c:v>21.506681897837552</c:v>
                </c:pt>
                <c:pt idx="1702">
                  <c:v>0.18427728550159411</c:v>
                </c:pt>
                <c:pt idx="1703">
                  <c:v>1.2026670172635932</c:v>
                </c:pt>
                <c:pt idx="1704">
                  <c:v>16.216997151685089</c:v>
                </c:pt>
                <c:pt idx="1705">
                  <c:v>33.421213270165033</c:v>
                </c:pt>
                <c:pt idx="1706">
                  <c:v>41.362850578458165</c:v>
                </c:pt>
                <c:pt idx="1707">
                  <c:v>35.890372132315008</c:v>
                </c:pt>
                <c:pt idx="1708">
                  <c:v>31.086181226637564</c:v>
                </c:pt>
                <c:pt idx="1709">
                  <c:v>25.68111222407606</c:v>
                </c:pt>
                <c:pt idx="1710">
                  <c:v>30.279912787562317</c:v>
                </c:pt>
                <c:pt idx="1711">
                  <c:v>30.48515611798209</c:v>
                </c:pt>
                <c:pt idx="1712">
                  <c:v>24.012910012170323</c:v>
                </c:pt>
                <c:pt idx="1713">
                  <c:v>17.014351414240135</c:v>
                </c:pt>
                <c:pt idx="1714">
                  <c:v>7.5015489706274785</c:v>
                </c:pt>
                <c:pt idx="1715">
                  <c:v>0</c:v>
                </c:pt>
                <c:pt idx="1716">
                  <c:v>6.4393641633505547</c:v>
                </c:pt>
                <c:pt idx="1717">
                  <c:v>15.509403228337773</c:v>
                </c:pt>
                <c:pt idx="1718">
                  <c:v>19.749119474305154</c:v>
                </c:pt>
                <c:pt idx="1719">
                  <c:v>34.102448610268766</c:v>
                </c:pt>
                <c:pt idx="1720">
                  <c:v>33.39826670561154</c:v>
                </c:pt>
                <c:pt idx="1721">
                  <c:v>28.459340954766915</c:v>
                </c:pt>
                <c:pt idx="1722">
                  <c:v>26.728603306735696</c:v>
                </c:pt>
                <c:pt idx="1723">
                  <c:v>30.393926148419268</c:v>
                </c:pt>
                <c:pt idx="1724">
                  <c:v>39.779916293962792</c:v>
                </c:pt>
                <c:pt idx="1725">
                  <c:v>36.459562425981858</c:v>
                </c:pt>
                <c:pt idx="1726">
                  <c:v>44.160532288413428</c:v>
                </c:pt>
                <c:pt idx="1727">
                  <c:v>28.073352611027076</c:v>
                </c:pt>
                <c:pt idx="1728">
                  <c:v>8.0662016158894527</c:v>
                </c:pt>
                <c:pt idx="1729">
                  <c:v>0</c:v>
                </c:pt>
                <c:pt idx="1730">
                  <c:v>0</c:v>
                </c:pt>
                <c:pt idx="1731">
                  <c:v>0</c:v>
                </c:pt>
                <c:pt idx="1732">
                  <c:v>0.37637427973095444</c:v>
                </c:pt>
                <c:pt idx="1733">
                  <c:v>2.9745958865241837</c:v>
                </c:pt>
                <c:pt idx="1734">
                  <c:v>13.613179620879237</c:v>
                </c:pt>
                <c:pt idx="1735">
                  <c:v>23.473131140126487</c:v>
                </c:pt>
                <c:pt idx="1736">
                  <c:v>21.551452095111017</c:v>
                </c:pt>
                <c:pt idx="1737">
                  <c:v>16.829655187422784</c:v>
                </c:pt>
                <c:pt idx="1738">
                  <c:v>15.951520891336271</c:v>
                </c:pt>
                <c:pt idx="1739">
                  <c:v>21.260522400756589</c:v>
                </c:pt>
                <c:pt idx="1740">
                  <c:v>35.606021388302906</c:v>
                </c:pt>
                <c:pt idx="1741">
                  <c:v>47.020697716376155</c:v>
                </c:pt>
                <c:pt idx="1742">
                  <c:v>56.327763245368246</c:v>
                </c:pt>
                <c:pt idx="1743">
                  <c:v>103.77764973591559</c:v>
                </c:pt>
                <c:pt idx="1744">
                  <c:v>86.49703869059158</c:v>
                </c:pt>
                <c:pt idx="1745">
                  <c:v>117.67697013249533</c:v>
                </c:pt>
                <c:pt idx="1746">
                  <c:v>110.46635690348911</c:v>
                </c:pt>
                <c:pt idx="1747">
                  <c:v>78.937491146600209</c:v>
                </c:pt>
                <c:pt idx="1748">
                  <c:v>140.16211818896431</c:v>
                </c:pt>
                <c:pt idx="1749">
                  <c:v>140.54696659640462</c:v>
                </c:pt>
                <c:pt idx="1750">
                  <c:v>166.57259498104395</c:v>
                </c:pt>
                <c:pt idx="1751">
                  <c:v>235.24815540823329</c:v>
                </c:pt>
                <c:pt idx="1752">
                  <c:v>214.61978688316592</c:v>
                </c:pt>
                <c:pt idx="1753">
                  <c:v>183.41428463689195</c:v>
                </c:pt>
                <c:pt idx="1754">
                  <c:v>166.35418403001677</c:v>
                </c:pt>
                <c:pt idx="1755">
                  <c:v>144.96014464530163</c:v>
                </c:pt>
                <c:pt idx="1756">
                  <c:v>142.2354437589529</c:v>
                </c:pt>
                <c:pt idx="1757">
                  <c:v>142.68577198097773</c:v>
                </c:pt>
                <c:pt idx="1758">
                  <c:v>137.82091532553042</c:v>
                </c:pt>
                <c:pt idx="1759">
                  <c:v>111.82655572006475</c:v>
                </c:pt>
                <c:pt idx="1760">
                  <c:v>72.017545670023537</c:v>
                </c:pt>
                <c:pt idx="1761">
                  <c:v>75.301595654207759</c:v>
                </c:pt>
                <c:pt idx="1762">
                  <c:v>78.429753614851478</c:v>
                </c:pt>
                <c:pt idx="1763">
                  <c:v>75.649253416122534</c:v>
                </c:pt>
                <c:pt idx="1764">
                  <c:v>84.274464996749884</c:v>
                </c:pt>
                <c:pt idx="1765">
                  <c:v>84.762046690579155</c:v>
                </c:pt>
                <c:pt idx="1766">
                  <c:v>79.504015652564689</c:v>
                </c:pt>
                <c:pt idx="1767">
                  <c:v>87.636787500508774</c:v>
                </c:pt>
                <c:pt idx="1768">
                  <c:v>114.6966923163708</c:v>
                </c:pt>
                <c:pt idx="1769">
                  <c:v>111.56306827483058</c:v>
                </c:pt>
                <c:pt idx="1770">
                  <c:v>130.81699087646848</c:v>
                </c:pt>
                <c:pt idx="1771">
                  <c:v>117.07451990093979</c:v>
                </c:pt>
                <c:pt idx="1772">
                  <c:v>110.10704059086855</c:v>
                </c:pt>
                <c:pt idx="1773">
                  <c:v>113.97356546440282</c:v>
                </c:pt>
                <c:pt idx="1774">
                  <c:v>108.82040473925008</c:v>
                </c:pt>
                <c:pt idx="1775">
                  <c:v>140.72113365623227</c:v>
                </c:pt>
                <c:pt idx="1776">
                  <c:v>110.79956042414429</c:v>
                </c:pt>
                <c:pt idx="1777">
                  <c:v>125.92672555275188</c:v>
                </c:pt>
                <c:pt idx="1778">
                  <c:v>104.52413692235125</c:v>
                </c:pt>
                <c:pt idx="1779">
                  <c:v>75.293320647324435</c:v>
                </c:pt>
                <c:pt idx="1780">
                  <c:v>85.30895022409095</c:v>
                </c:pt>
                <c:pt idx="1781">
                  <c:v>60.083635137154488</c:v>
                </c:pt>
                <c:pt idx="1782">
                  <c:v>68.024770712552481</c:v>
                </c:pt>
                <c:pt idx="1783">
                  <c:v>116.31338568434886</c:v>
                </c:pt>
                <c:pt idx="1784">
                  <c:v>153.80341008630057</c:v>
                </c:pt>
                <c:pt idx="1785">
                  <c:v>132.57266594818773</c:v>
                </c:pt>
                <c:pt idx="1786">
                  <c:v>121.79357787164918</c:v>
                </c:pt>
                <c:pt idx="1787">
                  <c:v>97.270557249037665</c:v>
                </c:pt>
                <c:pt idx="1788">
                  <c:v>82.227644337792299</c:v>
                </c:pt>
                <c:pt idx="1789">
                  <c:v>79.004112524227821</c:v>
                </c:pt>
                <c:pt idx="1790">
                  <c:v>73.343747472201358</c:v>
                </c:pt>
                <c:pt idx="1791">
                  <c:v>80.680474544249549</c:v>
                </c:pt>
                <c:pt idx="1792">
                  <c:v>75.160936723652298</c:v>
                </c:pt>
                <c:pt idx="1793">
                  <c:v>113.67396708231536</c:v>
                </c:pt>
                <c:pt idx="1794">
                  <c:v>113.67396708231536</c:v>
                </c:pt>
                <c:pt idx="1795">
                  <c:v>155.65429265900457</c:v>
                </c:pt>
                <c:pt idx="1796">
                  <c:v>190.76663189967798</c:v>
                </c:pt>
                <c:pt idx="1797">
                  <c:v>187.18926989733882</c:v>
                </c:pt>
                <c:pt idx="1798">
                  <c:v>202.61745553389463</c:v>
                </c:pt>
                <c:pt idx="1799">
                  <c:v>228.95320288285441</c:v>
                </c:pt>
                <c:pt idx="1800">
                  <c:v>203.62189487660382</c:v>
                </c:pt>
                <c:pt idx="1801">
                  <c:v>212.30415866785916</c:v>
                </c:pt>
                <c:pt idx="1802">
                  <c:v>271.0747708370622</c:v>
                </c:pt>
                <c:pt idx="1803">
                  <c:v>349.12892741443648</c:v>
                </c:pt>
                <c:pt idx="1804">
                  <c:v>442.9504239153103</c:v>
                </c:pt>
                <c:pt idx="1805">
                  <c:v>411.19646391542483</c:v>
                </c:pt>
                <c:pt idx="1806">
                  <c:v>351.65205909188808</c:v>
                </c:pt>
                <c:pt idx="1807">
                  <c:v>268.50361636809191</c:v>
                </c:pt>
                <c:pt idx="1808">
                  <c:v>247.04061482516389</c:v>
                </c:pt>
                <c:pt idx="1809">
                  <c:v>254.64294715678261</c:v>
                </c:pt>
                <c:pt idx="1810">
                  <c:v>227.12045792523733</c:v>
                </c:pt>
                <c:pt idx="1811">
                  <c:v>213.63235809809703</c:v>
                </c:pt>
                <c:pt idx="1812">
                  <c:v>186.94549626823581</c:v>
                </c:pt>
                <c:pt idx="1813">
                  <c:v>219.4929606688238</c:v>
                </c:pt>
                <c:pt idx="1814">
                  <c:v>278.7644901866297</c:v>
                </c:pt>
                <c:pt idx="1815">
                  <c:v>306.90094719229069</c:v>
                </c:pt>
                <c:pt idx="1816">
                  <c:v>301.63341709707987</c:v>
                </c:pt>
                <c:pt idx="1817">
                  <c:v>235.61983495550518</c:v>
                </c:pt>
                <c:pt idx="1818">
                  <c:v>146.89028525342297</c:v>
                </c:pt>
                <c:pt idx="1819">
                  <c:v>115.54429673745462</c:v>
                </c:pt>
                <c:pt idx="1820">
                  <c:v>90.703709301553289</c:v>
                </c:pt>
                <c:pt idx="1821">
                  <c:v>90.763168130608378</c:v>
                </c:pt>
                <c:pt idx="1822">
                  <c:v>83.208227379087475</c:v>
                </c:pt>
                <c:pt idx="1823">
                  <c:v>159.57703423617932</c:v>
                </c:pt>
                <c:pt idx="1824">
                  <c:v>164.02207440497295</c:v>
                </c:pt>
                <c:pt idx="1825">
                  <c:v>343.83495404948894</c:v>
                </c:pt>
                <c:pt idx="1826">
                  <c:v>390.6569194014005</c:v>
                </c:pt>
                <c:pt idx="1827">
                  <c:v>499.17388625744934</c:v>
                </c:pt>
                <c:pt idx="1828">
                  <c:v>584.71035848580448</c:v>
                </c:pt>
                <c:pt idx="1829">
                  <c:v>539.50150260223018</c:v>
                </c:pt>
                <c:pt idx="1830">
                  <c:v>425.61858853462775</c:v>
                </c:pt>
                <c:pt idx="1831">
                  <c:v>235.67146931415482</c:v>
                </c:pt>
                <c:pt idx="1832">
                  <c:v>165.88908369024256</c:v>
                </c:pt>
                <c:pt idx="1833">
                  <c:v>145.60602420115862</c:v>
                </c:pt>
                <c:pt idx="1834">
                  <c:v>123.14166054934341</c:v>
                </c:pt>
                <c:pt idx="1835">
                  <c:v>136.12477746095098</c:v>
                </c:pt>
                <c:pt idx="1836">
                  <c:v>119.50539886868478</c:v>
                </c:pt>
                <c:pt idx="1837">
                  <c:v>115.72985641780541</c:v>
                </c:pt>
                <c:pt idx="1838">
                  <c:v>110.15084894177561</c:v>
                </c:pt>
                <c:pt idx="1839">
                  <c:v>107.13505311514018</c:v>
                </c:pt>
                <c:pt idx="1840">
                  <c:v>92.328177301140286</c:v>
                </c:pt>
                <c:pt idx="1841">
                  <c:v>71.52409806080685</c:v>
                </c:pt>
                <c:pt idx="1842">
                  <c:v>63.679101130910567</c:v>
                </c:pt>
                <c:pt idx="1843">
                  <c:v>48.728640443456243</c:v>
                </c:pt>
                <c:pt idx="1844">
                  <c:v>66.254740268937894</c:v>
                </c:pt>
                <c:pt idx="1845">
                  <c:v>84.266061926842667</c:v>
                </c:pt>
                <c:pt idx="1846">
                  <c:v>166.60108800763584</c:v>
                </c:pt>
                <c:pt idx="1847">
                  <c:v>207.39185849357457</c:v>
                </c:pt>
                <c:pt idx="1848">
                  <c:v>183.9580214820019</c:v>
                </c:pt>
                <c:pt idx="1849">
                  <c:v>178.04564386430113</c:v>
                </c:pt>
                <c:pt idx="1850">
                  <c:v>164.13566874926596</c:v>
                </c:pt>
                <c:pt idx="1851">
                  <c:v>222.36706432867504</c:v>
                </c:pt>
                <c:pt idx="1852">
                  <c:v>351.87223303209612</c:v>
                </c:pt>
                <c:pt idx="1853">
                  <c:v>637.27229702416662</c:v>
                </c:pt>
                <c:pt idx="1854">
                  <c:v>811.63603096496081</c:v>
                </c:pt>
                <c:pt idx="1855">
                  <c:v>850.94376939415088</c:v>
                </c:pt>
                <c:pt idx="1856">
                  <c:v>742.20791962365911</c:v>
                </c:pt>
                <c:pt idx="1857">
                  <c:v>585.57838171511037</c:v>
                </c:pt>
                <c:pt idx="1858">
                  <c:v>498.35421836543537</c:v>
                </c:pt>
                <c:pt idx="1859">
                  <c:v>389.11237101088045</c:v>
                </c:pt>
                <c:pt idx="1860">
                  <c:v>412.80568980258249</c:v>
                </c:pt>
                <c:pt idx="1861">
                  <c:v>327.67255312511406</c:v>
                </c:pt>
                <c:pt idx="1862">
                  <c:v>231.81743186384838</c:v>
                </c:pt>
                <c:pt idx="1863">
                  <c:v>252.12643948326897</c:v>
                </c:pt>
                <c:pt idx="1864">
                  <c:v>108.97781380686502</c:v>
                </c:pt>
                <c:pt idx="1865">
                  <c:v>257.01825706199389</c:v>
                </c:pt>
                <c:pt idx="1866">
                  <c:v>318.82014921049949</c:v>
                </c:pt>
                <c:pt idx="1867">
                  <c:v>248.04507122219346</c:v>
                </c:pt>
                <c:pt idx="1868">
                  <c:v>279.9762259547856</c:v>
                </c:pt>
                <c:pt idx="1869">
                  <c:v>230.09162512216415</c:v>
                </c:pt>
                <c:pt idx="1870">
                  <c:v>190.38467867170402</c:v>
                </c:pt>
                <c:pt idx="1871">
                  <c:v>256.95483726992097</c:v>
                </c:pt>
                <c:pt idx="1872">
                  <c:v>248.41155213165592</c:v>
                </c:pt>
                <c:pt idx="1873">
                  <c:v>261.04357265120763</c:v>
                </c:pt>
                <c:pt idx="1874">
                  <c:v>216.50713374167401</c:v>
                </c:pt>
                <c:pt idx="1875">
                  <c:v>184.22031367731688</c:v>
                </c:pt>
                <c:pt idx="1876">
                  <c:v>210.21544681878029</c:v>
                </c:pt>
                <c:pt idx="1877">
                  <c:v>211.3093700028403</c:v>
                </c:pt>
                <c:pt idx="1878">
                  <c:v>317.60641824967689</c:v>
                </c:pt>
                <c:pt idx="1879">
                  <c:v>392.67139353523089</c:v>
                </c:pt>
                <c:pt idx="1880">
                  <c:v>462.75648848788114</c:v>
                </c:pt>
                <c:pt idx="1881">
                  <c:v>490.61033696714679</c:v>
                </c:pt>
                <c:pt idx="1882">
                  <c:v>483.82257144186565</c:v>
                </c:pt>
                <c:pt idx="1883">
                  <c:v>475.69768319952777</c:v>
                </c:pt>
                <c:pt idx="1884">
                  <c:v>460.9955442394421</c:v>
                </c:pt>
                <c:pt idx="1885">
                  <c:v>401.6934633512501</c:v>
                </c:pt>
                <c:pt idx="1886">
                  <c:v>366.69828092254465</c:v>
                </c:pt>
                <c:pt idx="1887">
                  <c:v>318.65149245109899</c:v>
                </c:pt>
                <c:pt idx="1888">
                  <c:v>274.96589723251225</c:v>
                </c:pt>
                <c:pt idx="1889">
                  <c:v>315.17191493943392</c:v>
                </c:pt>
                <c:pt idx="1890">
                  <c:v>308.74814243912965</c:v>
                </c:pt>
                <c:pt idx="1891">
                  <c:v>307.60160501864425</c:v>
                </c:pt>
                <c:pt idx="1892">
                  <c:v>308.43633739510472</c:v>
                </c:pt>
                <c:pt idx="1893">
                  <c:v>262.28640651488928</c:v>
                </c:pt>
                <c:pt idx="1894">
                  <c:v>140.27205345362017</c:v>
                </c:pt>
                <c:pt idx="1895">
                  <c:v>225.55694454351041</c:v>
                </c:pt>
                <c:pt idx="1896">
                  <c:v>540.21070739603692</c:v>
                </c:pt>
                <c:pt idx="1897">
                  <c:v>734.83597145247768</c:v>
                </c:pt>
                <c:pt idx="1898">
                  <c:v>1144.4888545492511</c:v>
                </c:pt>
                <c:pt idx="1899">
                  <c:v>1296.8054941585578</c:v>
                </c:pt>
                <c:pt idx="1900">
                  <c:v>1059.8917218871209</c:v>
                </c:pt>
                <c:pt idx="1901">
                  <c:v>926.4558695873784</c:v>
                </c:pt>
                <c:pt idx="1902">
                  <c:v>726.35618727160181</c:v>
                </c:pt>
                <c:pt idx="1903">
                  <c:v>529.83368223373691</c:v>
                </c:pt>
                <c:pt idx="1904">
                  <c:v>567.98053743228252</c:v>
                </c:pt>
                <c:pt idx="1905">
                  <c:v>726.01240856833465</c:v>
                </c:pt>
                <c:pt idx="1906">
                  <c:v>798.22226802103239</c:v>
                </c:pt>
                <c:pt idx="1907">
                  <c:v>1069.6207975112629</c:v>
                </c:pt>
                <c:pt idx="1908">
                  <c:v>1037.4898910743723</c:v>
                </c:pt>
                <c:pt idx="1909">
                  <c:v>954.08431279325293</c:v>
                </c:pt>
                <c:pt idx="1910">
                  <c:v>967.25176803908153</c:v>
                </c:pt>
                <c:pt idx="1911">
                  <c:v>919.43635516391748</c:v>
                </c:pt>
                <c:pt idx="1912">
                  <c:v>1181.7994707948892</c:v>
                </c:pt>
                <c:pt idx="1913">
                  <c:v>1141.2199808625737</c:v>
                </c:pt>
                <c:pt idx="1914">
                  <c:v>1146.5024286328016</c:v>
                </c:pt>
                <c:pt idx="1915">
                  <c:v>1091.8140890914656</c:v>
                </c:pt>
                <c:pt idx="1916">
                  <c:v>909.02129169941247</c:v>
                </c:pt>
                <c:pt idx="1917">
                  <c:v>782.57179198606275</c:v>
                </c:pt>
                <c:pt idx="1918">
                  <c:v>739.51158902465261</c:v>
                </c:pt>
                <c:pt idx="1919">
                  <c:v>626.31478355023239</c:v>
                </c:pt>
                <c:pt idx="1920">
                  <c:v>531.36302402281547</c:v>
                </c:pt>
                <c:pt idx="1921">
                  <c:v>553.97870846816829</c:v>
                </c:pt>
                <c:pt idx="1922">
                  <c:v>595.53219589733555</c:v>
                </c:pt>
                <c:pt idx="1923">
                  <c:v>606.05010408638191</c:v>
                </c:pt>
                <c:pt idx="1924">
                  <c:v>646.24104442129442</c:v>
                </c:pt>
                <c:pt idx="1925">
                  <c:v>592.44268302481839</c:v>
                </c:pt>
                <c:pt idx="1926">
                  <c:v>486.502770705898</c:v>
                </c:pt>
                <c:pt idx="1927">
                  <c:v>443.32516551989835</c:v>
                </c:pt>
                <c:pt idx="1928">
                  <c:v>396.93921794371221</c:v>
                </c:pt>
                <c:pt idx="1929">
                  <c:v>405.88374799247669</c:v>
                </c:pt>
                <c:pt idx="1930">
                  <c:v>442.72563036820014</c:v>
                </c:pt>
                <c:pt idx="1931">
                  <c:v>416.06705454788568</c:v>
                </c:pt>
                <c:pt idx="1932">
                  <c:v>388.40660972604383</c:v>
                </c:pt>
                <c:pt idx="1933">
                  <c:v>423.24240174615989</c:v>
                </c:pt>
                <c:pt idx="1934">
                  <c:v>425.0641590167217</c:v>
                </c:pt>
                <c:pt idx="1935">
                  <c:v>422.72589145534585</c:v>
                </c:pt>
                <c:pt idx="1936">
                  <c:v>411.44015271972631</c:v>
                </c:pt>
                <c:pt idx="1937">
                  <c:v>323.40659016354766</c:v>
                </c:pt>
                <c:pt idx="1938">
                  <c:v>317.25828893452132</c:v>
                </c:pt>
                <c:pt idx="1939">
                  <c:v>272.09441334991425</c:v>
                </c:pt>
                <c:pt idx="1940">
                  <c:v>339.59719653297316</c:v>
                </c:pt>
                <c:pt idx="1941">
                  <c:v>342.9838065806394</c:v>
                </c:pt>
                <c:pt idx="1942">
                  <c:v>365.64211756087724</c:v>
                </c:pt>
                <c:pt idx="1943">
                  <c:v>388.2152882458613</c:v>
                </c:pt>
                <c:pt idx="1944">
                  <c:v>163.90849719922701</c:v>
                </c:pt>
                <c:pt idx="1945">
                  <c:v>269.24212113309477</c:v>
                </c:pt>
                <c:pt idx="1946">
                  <c:v>432.22860506319529</c:v>
                </c:pt>
                <c:pt idx="1947">
                  <c:v>570.83161389946861</c:v>
                </c:pt>
                <c:pt idx="1948">
                  <c:v>592.66415501656593</c:v>
                </c:pt>
                <c:pt idx="1949">
                  <c:v>618.05544406069384</c:v>
                </c:pt>
                <c:pt idx="1950">
                  <c:v>431.07712798218495</c:v>
                </c:pt>
                <c:pt idx="1951">
                  <c:v>230.5638334806718</c:v>
                </c:pt>
                <c:pt idx="1952">
                  <c:v>495.66434981224302</c:v>
                </c:pt>
                <c:pt idx="1953">
                  <c:v>797.89658608534228</c:v>
                </c:pt>
                <c:pt idx="1954">
                  <c:v>854.73356233182858</c:v>
                </c:pt>
                <c:pt idx="1955">
                  <c:v>1018.7939406307206</c:v>
                </c:pt>
                <c:pt idx="1956">
                  <c:v>1111.3739197151508</c:v>
                </c:pt>
                <c:pt idx="1957">
                  <c:v>910.3450632414233</c:v>
                </c:pt>
                <c:pt idx="1958">
                  <c:v>616.42533540995657</c:v>
                </c:pt>
                <c:pt idx="1959">
                  <c:v>457.17753332126449</c:v>
                </c:pt>
                <c:pt idx="1960">
                  <c:v>397.07169997275196</c:v>
                </c:pt>
                <c:pt idx="1961">
                  <c:v>397.57767291401979</c:v>
                </c:pt>
                <c:pt idx="1962">
                  <c:v>326.3921205240477</c:v>
                </c:pt>
                <c:pt idx="1963">
                  <c:v>326.3921205240477</c:v>
                </c:pt>
                <c:pt idx="1964">
                  <c:v>290.31438031536595</c:v>
                </c:pt>
                <c:pt idx="1965">
                  <c:v>255.33908024319678</c:v>
                </c:pt>
                <c:pt idx="1966">
                  <c:v>220.60897098090209</c:v>
                </c:pt>
                <c:pt idx="1967">
                  <c:v>216.31518127441794</c:v>
                </c:pt>
                <c:pt idx="1968">
                  <c:v>166.56309754353424</c:v>
                </c:pt>
                <c:pt idx="1969">
                  <c:v>119.21215550020862</c:v>
                </c:pt>
                <c:pt idx="1970">
                  <c:v>122.11472869972931</c:v>
                </c:pt>
                <c:pt idx="1971">
                  <c:v>150.93353375156565</c:v>
                </c:pt>
                <c:pt idx="1972">
                  <c:v>223.86373485073281</c:v>
                </c:pt>
                <c:pt idx="1973">
                  <c:v>297.78028198379656</c:v>
                </c:pt>
                <c:pt idx="1974">
                  <c:v>348.77059280905831</c:v>
                </c:pt>
                <c:pt idx="1975">
                  <c:v>353.69320941256569</c:v>
                </c:pt>
                <c:pt idx="1976">
                  <c:v>813.05726185217566</c:v>
                </c:pt>
                <c:pt idx="1977">
                  <c:v>1350.3613289436098</c:v>
                </c:pt>
                <c:pt idx="1978">
                  <c:v>1003.9964717144612</c:v>
                </c:pt>
                <c:pt idx="1979">
                  <c:v>1152.065477148253</c:v>
                </c:pt>
                <c:pt idx="1980">
                  <c:v>1110.2913291558418</c:v>
                </c:pt>
                <c:pt idx="1981">
                  <c:v>1024.466860190669</c:v>
                </c:pt>
                <c:pt idx="1982">
                  <c:v>1259.8476639572054</c:v>
                </c:pt>
                <c:pt idx="1983">
                  <c:v>1035.2658218165159</c:v>
                </c:pt>
                <c:pt idx="1984">
                  <c:v>868.98126286295064</c:v>
                </c:pt>
                <c:pt idx="1985">
                  <c:v>727.95633335479215</c:v>
                </c:pt>
                <c:pt idx="1986">
                  <c:v>671.1660263268426</c:v>
                </c:pt>
                <c:pt idx="1987">
                  <c:v>535.69358666935432</c:v>
                </c:pt>
                <c:pt idx="1988">
                  <c:v>456.38242925076338</c:v>
                </c:pt>
                <c:pt idx="1989">
                  <c:v>425.50768335018074</c:v>
                </c:pt>
                <c:pt idx="1990">
                  <c:v>357.77492037590167</c:v>
                </c:pt>
                <c:pt idx="1991">
                  <c:v>386.19631565525157</c:v>
                </c:pt>
                <c:pt idx="1992">
                  <c:v>348.33149997012458</c:v>
                </c:pt>
                <c:pt idx="1993">
                  <c:v>299.05937178268454</c:v>
                </c:pt>
                <c:pt idx="1994">
                  <c:v>250.28811975715507</c:v>
                </c:pt>
                <c:pt idx="1995">
                  <c:v>167.37080462415136</c:v>
                </c:pt>
                <c:pt idx="1996">
                  <c:v>186.62382897773963</c:v>
                </c:pt>
                <c:pt idx="1997">
                  <c:v>299.10350689169695</c:v>
                </c:pt>
                <c:pt idx="1998">
                  <c:v>365.50136861814099</c:v>
                </c:pt>
                <c:pt idx="1999">
                  <c:v>434.62151431216625</c:v>
                </c:pt>
                <c:pt idx="2000">
                  <c:v>360.41079064075171</c:v>
                </c:pt>
                <c:pt idx="2001">
                  <c:v>228.21555092422903</c:v>
                </c:pt>
                <c:pt idx="2002">
                  <c:v>238.89933895674767</c:v>
                </c:pt>
                <c:pt idx="2003">
                  <c:v>268.55711216329655</c:v>
                </c:pt>
                <c:pt idx="2004">
                  <c:v>320.03526839356391</c:v>
                </c:pt>
                <c:pt idx="2005">
                  <c:v>349.93849079927128</c:v>
                </c:pt>
                <c:pt idx="2006">
                  <c:v>376.94571787946916</c:v>
                </c:pt>
                <c:pt idx="2007">
                  <c:v>357.09943832517416</c:v>
                </c:pt>
                <c:pt idx="2008">
                  <c:v>331.15892361571684</c:v>
                </c:pt>
                <c:pt idx="2009">
                  <c:v>280.59348615686758</c:v>
                </c:pt>
                <c:pt idx="2010">
                  <c:v>212.56560970078843</c:v>
                </c:pt>
                <c:pt idx="2011">
                  <c:v>212.56560970078843</c:v>
                </c:pt>
                <c:pt idx="2012">
                  <c:v>207.9018063723488</c:v>
                </c:pt>
                <c:pt idx="2013">
                  <c:v>216.15357041641255</c:v>
                </c:pt>
                <c:pt idx="2014">
                  <c:v>207.56180672372278</c:v>
                </c:pt>
                <c:pt idx="2015">
                  <c:v>197.71226455866417</c:v>
                </c:pt>
                <c:pt idx="2016">
                  <c:v>137.16385738099061</c:v>
                </c:pt>
                <c:pt idx="2017">
                  <c:v>110.51895656001579</c:v>
                </c:pt>
                <c:pt idx="2018">
                  <c:v>107.94661212356004</c:v>
                </c:pt>
                <c:pt idx="2019">
                  <c:v>84.442551388579886</c:v>
                </c:pt>
                <c:pt idx="2020">
                  <c:v>103.43941658253607</c:v>
                </c:pt>
                <c:pt idx="2021">
                  <c:v>105.23672356831972</c:v>
                </c:pt>
                <c:pt idx="2022">
                  <c:v>116.09229087471613</c:v>
                </c:pt>
                <c:pt idx="2023">
                  <c:v>131.66711941470567</c:v>
                </c:pt>
                <c:pt idx="2024">
                  <c:v>124.05382161943989</c:v>
                </c:pt>
                <c:pt idx="2025">
                  <c:v>132.67234872716654</c:v>
                </c:pt>
                <c:pt idx="2026">
                  <c:v>308.49201002372138</c:v>
                </c:pt>
                <c:pt idx="2027">
                  <c:v>255.88791388178677</c:v>
                </c:pt>
                <c:pt idx="2028">
                  <c:v>310.93339042358207</c:v>
                </c:pt>
                <c:pt idx="2029">
                  <c:v>247.49039196569396</c:v>
                </c:pt>
                <c:pt idx="2030">
                  <c:v>109.43276772547688</c:v>
                </c:pt>
                <c:pt idx="2031">
                  <c:v>119.89659164262405</c:v>
                </c:pt>
                <c:pt idx="2032">
                  <c:v>141.06959667203773</c:v>
                </c:pt>
                <c:pt idx="2033">
                  <c:v>134.82355720225314</c:v>
                </c:pt>
                <c:pt idx="2034">
                  <c:v>133.50662314804498</c:v>
                </c:pt>
                <c:pt idx="2035">
                  <c:v>133.99677512799099</c:v>
                </c:pt>
                <c:pt idx="2036">
                  <c:v>138.19534902620944</c:v>
                </c:pt>
                <c:pt idx="2037">
                  <c:v>139.19176768776381</c:v>
                </c:pt>
                <c:pt idx="2038">
                  <c:v>131.48615292923941</c:v>
                </c:pt>
                <c:pt idx="2039">
                  <c:v>122.88254671134928</c:v>
                </c:pt>
                <c:pt idx="2040">
                  <c:v>126.20496744652337</c:v>
                </c:pt>
                <c:pt idx="2041">
                  <c:v>128.72330206543845</c:v>
                </c:pt>
                <c:pt idx="2042">
                  <c:v>130.64528415018842</c:v>
                </c:pt>
                <c:pt idx="2043">
                  <c:v>130.65432027516363</c:v>
                </c:pt>
                <c:pt idx="2044">
                  <c:v>121.01810017456582</c:v>
                </c:pt>
                <c:pt idx="2045">
                  <c:v>127.10330150842468</c:v>
                </c:pt>
                <c:pt idx="2046">
                  <c:v>131.99297905839947</c:v>
                </c:pt>
                <c:pt idx="2047">
                  <c:v>143.11798796315242</c:v>
                </c:pt>
                <c:pt idx="2048">
                  <c:v>152.14346815693716</c:v>
                </c:pt>
                <c:pt idx="2049">
                  <c:v>142.25381890886638</c:v>
                </c:pt>
                <c:pt idx="2050">
                  <c:v>126.14212863432475</c:v>
                </c:pt>
                <c:pt idx="2051">
                  <c:v>112.17803893846552</c:v>
                </c:pt>
                <c:pt idx="2052">
                  <c:v>112.12530431590844</c:v>
                </c:pt>
                <c:pt idx="2053">
                  <c:v>106.48131985524388</c:v>
                </c:pt>
                <c:pt idx="2054">
                  <c:v>111.14171116356738</c:v>
                </c:pt>
                <c:pt idx="2055">
                  <c:v>97.098876523173999</c:v>
                </c:pt>
                <c:pt idx="2056">
                  <c:v>87.535388660136888</c:v>
                </c:pt>
                <c:pt idx="2057">
                  <c:v>91.893993936915663</c:v>
                </c:pt>
                <c:pt idx="2058">
                  <c:v>83.250168937680328</c:v>
                </c:pt>
                <c:pt idx="2059">
                  <c:v>103.82970167305017</c:v>
                </c:pt>
                <c:pt idx="2060">
                  <c:v>115.68567078084743</c:v>
                </c:pt>
                <c:pt idx="2061">
                  <c:v>104.60230855447278</c:v>
                </c:pt>
                <c:pt idx="2062">
                  <c:v>95.504525913405814</c:v>
                </c:pt>
                <c:pt idx="2063">
                  <c:v>72.478483341415981</c:v>
                </c:pt>
                <c:pt idx="2064">
                  <c:v>44.90343250487058</c:v>
                </c:pt>
                <c:pt idx="2065">
                  <c:v>60.188337020706967</c:v>
                </c:pt>
                <c:pt idx="2066">
                  <c:v>72.626721144406304</c:v>
                </c:pt>
                <c:pt idx="2067">
                  <c:v>80.488408395351058</c:v>
                </c:pt>
                <c:pt idx="2068">
                  <c:v>89.498803572016186</c:v>
                </c:pt>
                <c:pt idx="2069">
                  <c:v>79.579038076815607</c:v>
                </c:pt>
                <c:pt idx="2070">
                  <c:v>96.464071780981612</c:v>
                </c:pt>
                <c:pt idx="2071">
                  <c:v>99.696323494703392</c:v>
                </c:pt>
                <c:pt idx="2072">
                  <c:v>200.8502108322721</c:v>
                </c:pt>
                <c:pt idx="2073">
                  <c:v>208.34201015195868</c:v>
                </c:pt>
                <c:pt idx="2074">
                  <c:v>201.51496711338405</c:v>
                </c:pt>
                <c:pt idx="2075">
                  <c:v>186.06852711997641</c:v>
                </c:pt>
                <c:pt idx="2076">
                  <c:v>120.36810705524113</c:v>
                </c:pt>
                <c:pt idx="2077">
                  <c:v>133.5973658493167</c:v>
                </c:pt>
                <c:pt idx="2078">
                  <c:v>136.08834660456367</c:v>
                </c:pt>
                <c:pt idx="2079">
                  <c:v>131.93865840618673</c:v>
                </c:pt>
                <c:pt idx="2080">
                  <c:v>118.33320305634697</c:v>
                </c:pt>
                <c:pt idx="2081">
                  <c:v>101.58669248923265</c:v>
                </c:pt>
                <c:pt idx="2082">
                  <c:v>99.179410359138259</c:v>
                </c:pt>
                <c:pt idx="2083">
                  <c:v>100.95593524581636</c:v>
                </c:pt>
                <c:pt idx="2084">
                  <c:v>126.00749367465323</c:v>
                </c:pt>
                <c:pt idx="2085">
                  <c:v>128.20988467258553</c:v>
                </c:pt>
                <c:pt idx="2086">
                  <c:v>131.88434203861132</c:v>
                </c:pt>
                <c:pt idx="2087">
                  <c:v>130.36522330915614</c:v>
                </c:pt>
                <c:pt idx="2088">
                  <c:v>110.65924325781816</c:v>
                </c:pt>
                <c:pt idx="2089">
                  <c:v>89.481850207332286</c:v>
                </c:pt>
                <c:pt idx="2090">
                  <c:v>76.668601736528046</c:v>
                </c:pt>
                <c:pt idx="2091">
                  <c:v>71.507657186259152</c:v>
                </c:pt>
                <c:pt idx="2092">
                  <c:v>60.47838567184219</c:v>
                </c:pt>
                <c:pt idx="2093">
                  <c:v>66.637635442355531</c:v>
                </c:pt>
                <c:pt idx="2094">
                  <c:v>66.401349910040167</c:v>
                </c:pt>
                <c:pt idx="2095">
                  <c:v>65.660552041706978</c:v>
                </c:pt>
                <c:pt idx="2096">
                  <c:v>65.449076533768618</c:v>
                </c:pt>
                <c:pt idx="2097">
                  <c:v>48.768060017304379</c:v>
                </c:pt>
                <c:pt idx="2098">
                  <c:v>50.125905045628365</c:v>
                </c:pt>
                <c:pt idx="2099">
                  <c:v>58.61992073613515</c:v>
                </c:pt>
                <c:pt idx="2100">
                  <c:v>67.885902403024204</c:v>
                </c:pt>
                <c:pt idx="2101">
                  <c:v>81.231970439504948</c:v>
                </c:pt>
                <c:pt idx="2102">
                  <c:v>101.47431943994899</c:v>
                </c:pt>
                <c:pt idx="2103">
                  <c:v>100.39483587819268</c:v>
                </c:pt>
                <c:pt idx="2104">
                  <c:v>97.39076208336337</c:v>
                </c:pt>
                <c:pt idx="2105">
                  <c:v>94.06800640794971</c:v>
                </c:pt>
                <c:pt idx="2106">
                  <c:v>87.121521267210497</c:v>
                </c:pt>
                <c:pt idx="2107">
                  <c:v>86.252486785117171</c:v>
                </c:pt>
                <c:pt idx="2108">
                  <c:v>73.112882069588338</c:v>
                </c:pt>
                <c:pt idx="2109">
                  <c:v>74.631705714229469</c:v>
                </c:pt>
                <c:pt idx="2110">
                  <c:v>80.254673714443911</c:v>
                </c:pt>
                <c:pt idx="2111">
                  <c:v>91.162542730409555</c:v>
                </c:pt>
                <c:pt idx="2112">
                  <c:v>90.686722135855064</c:v>
                </c:pt>
                <c:pt idx="2113">
                  <c:v>92.711537347771809</c:v>
                </c:pt>
                <c:pt idx="2114">
                  <c:v>105.59331699441827</c:v>
                </c:pt>
                <c:pt idx="2115">
                  <c:v>106.97809607670916</c:v>
                </c:pt>
                <c:pt idx="2116">
                  <c:v>136.86291202122811</c:v>
                </c:pt>
                <c:pt idx="2117">
                  <c:v>141.65687022500768</c:v>
                </c:pt>
                <c:pt idx="2118">
                  <c:v>120.35030795091005</c:v>
                </c:pt>
                <c:pt idx="2119">
                  <c:v>116.08344862954981</c:v>
                </c:pt>
                <c:pt idx="2120">
                  <c:v>102.61627285908605</c:v>
                </c:pt>
                <c:pt idx="2121">
                  <c:v>96.952985337251278</c:v>
                </c:pt>
                <c:pt idx="2122">
                  <c:v>103.52612577455875</c:v>
                </c:pt>
                <c:pt idx="2123">
                  <c:v>96.181193305455949</c:v>
                </c:pt>
                <c:pt idx="2124">
                  <c:v>92.115303637940087</c:v>
                </c:pt>
                <c:pt idx="2125">
                  <c:v>101.49160629216932</c:v>
                </c:pt>
                <c:pt idx="2126">
                  <c:v>112.3978126518341</c:v>
                </c:pt>
                <c:pt idx="2127">
                  <c:v>131.40473354258577</c:v>
                </c:pt>
                <c:pt idx="2128">
                  <c:v>148.06568517563574</c:v>
                </c:pt>
                <c:pt idx="2129">
                  <c:v>150.36648863730099</c:v>
                </c:pt>
                <c:pt idx="2130">
                  <c:v>137.91222217063506</c:v>
                </c:pt>
                <c:pt idx="2131">
                  <c:v>136.3160706991471</c:v>
                </c:pt>
                <c:pt idx="2132">
                  <c:v>108.19988945340435</c:v>
                </c:pt>
                <c:pt idx="2133">
                  <c:v>108.61058596735529</c:v>
                </c:pt>
                <c:pt idx="2134">
                  <c:v>144.70195611522649</c:v>
                </c:pt>
                <c:pt idx="2135">
                  <c:v>145.27378473362452</c:v>
                </c:pt>
                <c:pt idx="2136">
                  <c:v>191.94300802984756</c:v>
                </c:pt>
                <c:pt idx="2137">
                  <c:v>200.44368318031749</c:v>
                </c:pt>
                <c:pt idx="2138">
                  <c:v>135.95174785312014</c:v>
                </c:pt>
                <c:pt idx="2139">
                  <c:v>118.56392610391779</c:v>
                </c:pt>
                <c:pt idx="2140">
                  <c:v>98.499461530562257</c:v>
                </c:pt>
                <c:pt idx="2141">
                  <c:v>87.020209547757986</c:v>
                </c:pt>
                <c:pt idx="2142">
                  <c:v>96.215474702490454</c:v>
                </c:pt>
                <c:pt idx="2143">
                  <c:v>89.685322004239254</c:v>
                </c:pt>
                <c:pt idx="2144">
                  <c:v>80.379877117855088</c:v>
                </c:pt>
                <c:pt idx="2145">
                  <c:v>72.964517869812127</c:v>
                </c:pt>
                <c:pt idx="2146">
                  <c:v>90.126412743134836</c:v>
                </c:pt>
                <c:pt idx="2147">
                  <c:v>113.85899689594225</c:v>
                </c:pt>
                <c:pt idx="2148">
                  <c:v>134.86901335300374</c:v>
                </c:pt>
                <c:pt idx="2149">
                  <c:v>146.83480203650814</c:v>
                </c:pt>
                <c:pt idx="2150">
                  <c:v>133.46125626056158</c:v>
                </c:pt>
                <c:pt idx="2151">
                  <c:v>125.81904971977929</c:v>
                </c:pt>
                <c:pt idx="2152">
                  <c:v>121.57064721423366</c:v>
                </c:pt>
                <c:pt idx="2153">
                  <c:v>99.205245839882949</c:v>
                </c:pt>
                <c:pt idx="2154">
                  <c:v>84.972334694626468</c:v>
                </c:pt>
                <c:pt idx="2155">
                  <c:v>82.470542968643713</c:v>
                </c:pt>
                <c:pt idx="2156">
                  <c:v>70.554901019713711</c:v>
                </c:pt>
                <c:pt idx="2157">
                  <c:v>75.185756388498518</c:v>
                </c:pt>
                <c:pt idx="2158">
                  <c:v>96.96156621958653</c:v>
                </c:pt>
                <c:pt idx="2159">
                  <c:v>108.81166092172499</c:v>
                </c:pt>
                <c:pt idx="2160">
                  <c:v>88.617859878111631</c:v>
                </c:pt>
                <c:pt idx="2161">
                  <c:v>129.48062199344</c:v>
                </c:pt>
                <c:pt idx="2162">
                  <c:v>133.90598005891661</c:v>
                </c:pt>
                <c:pt idx="2163">
                  <c:v>145.02470635749387</c:v>
                </c:pt>
                <c:pt idx="2164">
                  <c:v>178.19026024194318</c:v>
                </c:pt>
                <c:pt idx="2165">
                  <c:v>163.43544331933683</c:v>
                </c:pt>
                <c:pt idx="2166">
                  <c:v>154.70022498673643</c:v>
                </c:pt>
                <c:pt idx="2167">
                  <c:v>129.40846010466359</c:v>
                </c:pt>
                <c:pt idx="2168">
                  <c:v>197.05057036448852</c:v>
                </c:pt>
                <c:pt idx="2169">
                  <c:v>197.90988875900783</c:v>
                </c:pt>
                <c:pt idx="2170">
                  <c:v>214.98280289527631</c:v>
                </c:pt>
                <c:pt idx="2171">
                  <c:v>245.67171998112462</c:v>
                </c:pt>
                <c:pt idx="2172">
                  <c:v>234.35056663976852</c:v>
                </c:pt>
                <c:pt idx="2173">
                  <c:v>201.29663001776501</c:v>
                </c:pt>
                <c:pt idx="2174">
                  <c:v>171.39356487312739</c:v>
                </c:pt>
                <c:pt idx="2175">
                  <c:v>158.90926512169216</c:v>
                </c:pt>
                <c:pt idx="2176">
                  <c:v>130.98874056815114</c:v>
                </c:pt>
                <c:pt idx="2177">
                  <c:v>156.24418834511016</c:v>
                </c:pt>
                <c:pt idx="2178">
                  <c:v>241.82680472532218</c:v>
                </c:pt>
                <c:pt idx="2179">
                  <c:v>358.22934894573694</c:v>
                </c:pt>
                <c:pt idx="2180">
                  <c:v>439.91896467524197</c:v>
                </c:pt>
                <c:pt idx="2181">
                  <c:v>499.1478577944589</c:v>
                </c:pt>
                <c:pt idx="2182">
                  <c:v>484.58229712933894</c:v>
                </c:pt>
                <c:pt idx="2183">
                  <c:v>379.625485674289</c:v>
                </c:pt>
                <c:pt idx="2184">
                  <c:v>307.95767561509274</c:v>
                </c:pt>
                <c:pt idx="2185">
                  <c:v>218.125279904416</c:v>
                </c:pt>
                <c:pt idx="2186">
                  <c:v>200.69154209138631</c:v>
                </c:pt>
                <c:pt idx="2187">
                  <c:v>187.13075744235539</c:v>
                </c:pt>
                <c:pt idx="2188">
                  <c:v>187.14050922064027</c:v>
                </c:pt>
                <c:pt idx="2189">
                  <c:v>213.82370904998984</c:v>
                </c:pt>
                <c:pt idx="2190">
                  <c:v>169.57974635063172</c:v>
                </c:pt>
                <c:pt idx="2191">
                  <c:v>141.11545986325655</c:v>
                </c:pt>
                <c:pt idx="2192">
                  <c:v>141.11545986325655</c:v>
                </c:pt>
                <c:pt idx="2193">
                  <c:v>120.14565246856364</c:v>
                </c:pt>
                <c:pt idx="2194">
                  <c:v>116.64959225918574</c:v>
                </c:pt>
                <c:pt idx="2195">
                  <c:v>138.07660448428942</c:v>
                </c:pt>
                <c:pt idx="2196">
                  <c:v>106.69044165959345</c:v>
                </c:pt>
                <c:pt idx="2197">
                  <c:v>93.555777808374643</c:v>
                </c:pt>
                <c:pt idx="2198">
                  <c:v>78.263378697287408</c:v>
                </c:pt>
                <c:pt idx="2199">
                  <c:v>42.140607825916945</c:v>
                </c:pt>
                <c:pt idx="2200">
                  <c:v>44.786061060076399</c:v>
                </c:pt>
                <c:pt idx="2201">
                  <c:v>35.252731451837398</c:v>
                </c:pt>
                <c:pt idx="2202">
                  <c:v>34.202033804627789</c:v>
                </c:pt>
                <c:pt idx="2203">
                  <c:v>47.783463303159813</c:v>
                </c:pt>
                <c:pt idx="2204">
                  <c:v>55.097556915585358</c:v>
                </c:pt>
                <c:pt idx="2205">
                  <c:v>79.895905706405657</c:v>
                </c:pt>
                <c:pt idx="2206">
                  <c:v>89.854934202783468</c:v>
                </c:pt>
                <c:pt idx="2207">
                  <c:v>97.304899107068181</c:v>
                </c:pt>
                <c:pt idx="2208">
                  <c:v>97.304899107068181</c:v>
                </c:pt>
                <c:pt idx="2209">
                  <c:v>67.959416635203524</c:v>
                </c:pt>
                <c:pt idx="2210">
                  <c:v>148.35288529236257</c:v>
                </c:pt>
                <c:pt idx="2211">
                  <c:v>234.34025476426143</c:v>
                </c:pt>
                <c:pt idx="2212">
                  <c:v>298.40860011879704</c:v>
                </c:pt>
                <c:pt idx="2213">
                  <c:v>408.47040182240016</c:v>
                </c:pt>
                <c:pt idx="2214">
                  <c:v>496.15775994124829</c:v>
                </c:pt>
                <c:pt idx="2215">
                  <c:v>568.38946329570808</c:v>
                </c:pt>
                <c:pt idx="2216">
                  <c:v>695.90350586638772</c:v>
                </c:pt>
                <c:pt idx="2217">
                  <c:v>728.82427175930252</c:v>
                </c:pt>
                <c:pt idx="2218">
                  <c:v>669.02100560411043</c:v>
                </c:pt>
                <c:pt idx="2219">
                  <c:v>777.2388534990605</c:v>
                </c:pt>
                <c:pt idx="2220">
                  <c:v>733.19997449595348</c:v>
                </c:pt>
                <c:pt idx="2221">
                  <c:v>732.64495754628354</c:v>
                </c:pt>
                <c:pt idx="2222">
                  <c:v>706.96483448334038</c:v>
                </c:pt>
                <c:pt idx="2223">
                  <c:v>543.9227457386005</c:v>
                </c:pt>
                <c:pt idx="2224">
                  <c:v>543.9227457386005</c:v>
                </c:pt>
                <c:pt idx="2225">
                  <c:v>568.23951137509755</c:v>
                </c:pt>
                <c:pt idx="2226">
                  <c:v>705.91482651253318</c:v>
                </c:pt>
                <c:pt idx="2227">
                  <c:v>787.87276986629161</c:v>
                </c:pt>
                <c:pt idx="2228">
                  <c:v>793.63654761370708</c:v>
                </c:pt>
                <c:pt idx="2229">
                  <c:v>732.46498704029341</c:v>
                </c:pt>
                <c:pt idx="2230">
                  <c:v>685.31837856229822</c:v>
                </c:pt>
                <c:pt idx="2231">
                  <c:v>703.31457682085602</c:v>
                </c:pt>
                <c:pt idx="2232">
                  <c:v>501.90952420604299</c:v>
                </c:pt>
                <c:pt idx="2233">
                  <c:v>343.05279425796465</c:v>
                </c:pt>
                <c:pt idx="2234">
                  <c:v>192.924630666166</c:v>
                </c:pt>
                <c:pt idx="2235">
                  <c:v>245.0767316770216</c:v>
                </c:pt>
                <c:pt idx="2236">
                  <c:v>245.08716673582967</c:v>
                </c:pt>
                <c:pt idx="2237">
                  <c:v>245.60907142360512</c:v>
                </c:pt>
                <c:pt idx="2238">
                  <c:v>302.72906610717433</c:v>
                </c:pt>
                <c:pt idx="2239">
                  <c:v>252.69442831368403</c:v>
                </c:pt>
                <c:pt idx="2240">
                  <c:v>234.36087863428111</c:v>
                </c:pt>
                <c:pt idx="2241">
                  <c:v>285.5999239977391</c:v>
                </c:pt>
                <c:pt idx="2242">
                  <c:v>276.01119663515419</c:v>
                </c:pt>
                <c:pt idx="2243">
                  <c:v>238.36055612342898</c:v>
                </c:pt>
                <c:pt idx="2244">
                  <c:v>233.11399136563705</c:v>
                </c:pt>
                <c:pt idx="2245">
                  <c:v>215.00297497418055</c:v>
                </c:pt>
                <c:pt idx="2246">
                  <c:v>236.37399199376515</c:v>
                </c:pt>
                <c:pt idx="2247">
                  <c:v>269.5848084291647</c:v>
                </c:pt>
                <c:pt idx="2248">
                  <c:v>313.57067442986641</c:v>
                </c:pt>
                <c:pt idx="2249">
                  <c:v>316.59603622987879</c:v>
                </c:pt>
                <c:pt idx="2250">
                  <c:v>349.30235618781444</c:v>
                </c:pt>
                <c:pt idx="2251">
                  <c:v>380.38546245426551</c:v>
                </c:pt>
                <c:pt idx="2252">
                  <c:v>391.35201294787066</c:v>
                </c:pt>
                <c:pt idx="2253">
                  <c:v>380.48049382885802</c:v>
                </c:pt>
                <c:pt idx="2254">
                  <c:v>346.05790521428565</c:v>
                </c:pt>
                <c:pt idx="2255">
                  <c:v>266.34487454409867</c:v>
                </c:pt>
                <c:pt idx="2256">
                  <c:v>266.34487454409867</c:v>
                </c:pt>
                <c:pt idx="2257">
                  <c:v>211.39975713386937</c:v>
                </c:pt>
                <c:pt idx="2258">
                  <c:v>240.04013232090799</c:v>
                </c:pt>
                <c:pt idx="2259">
                  <c:v>239.36585308780195</c:v>
                </c:pt>
                <c:pt idx="2260">
                  <c:v>290.19406070331797</c:v>
                </c:pt>
                <c:pt idx="2261">
                  <c:v>327.86531609290927</c:v>
                </c:pt>
                <c:pt idx="2262">
                  <c:v>303.46014683185786</c:v>
                </c:pt>
                <c:pt idx="2263">
                  <c:v>306.30075931799365</c:v>
                </c:pt>
                <c:pt idx="2264">
                  <c:v>231.44733334747474</c:v>
                </c:pt>
                <c:pt idx="2265">
                  <c:v>231.33427845576099</c:v>
                </c:pt>
                <c:pt idx="2266">
                  <c:v>238.6920767044212</c:v>
                </c:pt>
                <c:pt idx="2267">
                  <c:v>250.02580019763263</c:v>
                </c:pt>
                <c:pt idx="2268">
                  <c:v>260.35381338321901</c:v>
                </c:pt>
                <c:pt idx="2269">
                  <c:v>242.60697939597594</c:v>
                </c:pt>
                <c:pt idx="2270">
                  <c:v>263.9673490155692</c:v>
                </c:pt>
                <c:pt idx="2271">
                  <c:v>263.12650637053594</c:v>
                </c:pt>
                <c:pt idx="2272">
                  <c:v>263.12650637053594</c:v>
                </c:pt>
                <c:pt idx="2273">
                  <c:v>339.28775298324024</c:v>
                </c:pt>
                <c:pt idx="2274">
                  <c:v>350.34349118667888</c:v>
                </c:pt>
                <c:pt idx="2275">
                  <c:v>354.90107659043861</c:v>
                </c:pt>
                <c:pt idx="2276">
                  <c:v>370.83831180505513</c:v>
                </c:pt>
                <c:pt idx="2277">
                  <c:v>342.68490949023544</c:v>
                </c:pt>
                <c:pt idx="2278">
                  <c:v>355.66827537328209</c:v>
                </c:pt>
                <c:pt idx="2279">
                  <c:v>374.47293578455719</c:v>
                </c:pt>
                <c:pt idx="2280">
                  <c:v>416.00590234514675</c:v>
                </c:pt>
                <c:pt idx="2281">
                  <c:v>522.18413696801304</c:v>
                </c:pt>
                <c:pt idx="2282">
                  <c:v>484.4406219364393</c:v>
                </c:pt>
                <c:pt idx="2283">
                  <c:v>601.75681911176048</c:v>
                </c:pt>
                <c:pt idx="2284">
                  <c:v>618.16792437973299</c:v>
                </c:pt>
                <c:pt idx="2285">
                  <c:v>537.52285193756768</c:v>
                </c:pt>
                <c:pt idx="2286">
                  <c:v>714.43565785383453</c:v>
                </c:pt>
                <c:pt idx="2287">
                  <c:v>593.10719040562242</c:v>
                </c:pt>
                <c:pt idx="2288">
                  <c:v>593.10719040562242</c:v>
                </c:pt>
                <c:pt idx="2289">
                  <c:v>684.48535298834054</c:v>
                </c:pt>
                <c:pt idx="2290">
                  <c:v>560.24485934705524</c:v>
                </c:pt>
                <c:pt idx="2291">
                  <c:v>466.73019928565861</c:v>
                </c:pt>
                <c:pt idx="2292">
                  <c:v>446.23930529110629</c:v>
                </c:pt>
                <c:pt idx="2293">
                  <c:v>390.29754536002264</c:v>
                </c:pt>
                <c:pt idx="2294">
                  <c:v>436.07429643943038</c:v>
                </c:pt>
                <c:pt idx="2295">
                  <c:v>455.37345406936231</c:v>
                </c:pt>
                <c:pt idx="2296">
                  <c:v>490.506854384934</c:v>
                </c:pt>
                <c:pt idx="2297">
                  <c:v>464.84980295493773</c:v>
                </c:pt>
                <c:pt idx="2298">
                  <c:v>379.42369878578717</c:v>
                </c:pt>
                <c:pt idx="2299">
                  <c:v>353.61195689858869</c:v>
                </c:pt>
                <c:pt idx="2300">
                  <c:v>312.41884119856701</c:v>
                </c:pt>
                <c:pt idx="2301">
                  <c:v>281.41710127504444</c:v>
                </c:pt>
                <c:pt idx="2302">
                  <c:v>290.81769108884367</c:v>
                </c:pt>
                <c:pt idx="2303">
                  <c:v>327.83129659922264</c:v>
                </c:pt>
                <c:pt idx="2304">
                  <c:v>389.07647484637693</c:v>
                </c:pt>
                <c:pt idx="2305">
                  <c:v>405.59263252610253</c:v>
                </c:pt>
                <c:pt idx="2306">
                  <c:v>406.74536596764665</c:v>
                </c:pt>
                <c:pt idx="2307">
                  <c:v>371.59262905619067</c:v>
                </c:pt>
                <c:pt idx="2308">
                  <c:v>311.69260598624533</c:v>
                </c:pt>
                <c:pt idx="2309">
                  <c:v>312.888368306958</c:v>
                </c:pt>
                <c:pt idx="2310">
                  <c:v>326.43741962603229</c:v>
                </c:pt>
                <c:pt idx="2311">
                  <c:v>462.37623398424324</c:v>
                </c:pt>
                <c:pt idx="2312">
                  <c:v>473.34489217797864</c:v>
                </c:pt>
                <c:pt idx="2313">
                  <c:v>398.52995276758116</c:v>
                </c:pt>
                <c:pt idx="2314">
                  <c:v>345.79276125601609</c:v>
                </c:pt>
                <c:pt idx="2315">
                  <c:v>261.93569867174671</c:v>
                </c:pt>
                <c:pt idx="2316">
                  <c:v>253.73664254981821</c:v>
                </c:pt>
                <c:pt idx="2317">
                  <c:v>461.33741820346768</c:v>
                </c:pt>
                <c:pt idx="2318">
                  <c:v>677.28199596345803</c:v>
                </c:pt>
                <c:pt idx="2319">
                  <c:v>1008.9360711769841</c:v>
                </c:pt>
                <c:pt idx="2320">
                  <c:v>1008.9360711769841</c:v>
                </c:pt>
                <c:pt idx="2321">
                  <c:v>930.88914076607114</c:v>
                </c:pt>
                <c:pt idx="2322">
                  <c:v>817.40514865900332</c:v>
                </c:pt>
                <c:pt idx="2323">
                  <c:v>535.03986627276061</c:v>
                </c:pt>
                <c:pt idx="2324">
                  <c:v>451.69715874568573</c:v>
                </c:pt>
                <c:pt idx="2325">
                  <c:v>380.9795335140152</c:v>
                </c:pt>
                <c:pt idx="2326">
                  <c:v>252.22108018725703</c:v>
                </c:pt>
                <c:pt idx="2327">
                  <c:v>199.00756838909001</c:v>
                </c:pt>
                <c:pt idx="2328">
                  <c:v>283.3596479002008</c:v>
                </c:pt>
                <c:pt idx="2329">
                  <c:v>273.4376847283711</c:v>
                </c:pt>
                <c:pt idx="2330">
                  <c:v>455.82739863899025</c:v>
                </c:pt>
                <c:pt idx="2331">
                  <c:v>527.98727448171758</c:v>
                </c:pt>
                <c:pt idx="2332">
                  <c:v>568.1168341516468</c:v>
                </c:pt>
                <c:pt idx="2333">
                  <c:v>646.24104442129442</c:v>
                </c:pt>
                <c:pt idx="2334">
                  <c:v>516.86488940355048</c:v>
                </c:pt>
                <c:pt idx="2335">
                  <c:v>303.52663442374632</c:v>
                </c:pt>
                <c:pt idx="2336">
                  <c:v>303.52663442374632</c:v>
                </c:pt>
                <c:pt idx="2337">
                  <c:v>233.49508599017253</c:v>
                </c:pt>
                <c:pt idx="2338">
                  <c:v>160.83896558267608</c:v>
                </c:pt>
                <c:pt idx="2339">
                  <c:v>145.72603747156981</c:v>
                </c:pt>
                <c:pt idx="2340">
                  <c:v>126.63601926216506</c:v>
                </c:pt>
                <c:pt idx="2341">
                  <c:v>96.850024032741189</c:v>
                </c:pt>
                <c:pt idx="2342">
                  <c:v>75.839726394318873</c:v>
                </c:pt>
                <c:pt idx="2343">
                  <c:v>156.02877485442161</c:v>
                </c:pt>
                <c:pt idx="2344">
                  <c:v>241.24471086142853</c:v>
                </c:pt>
                <c:pt idx="2345">
                  <c:v>263.22226108003832</c:v>
                </c:pt>
                <c:pt idx="2346">
                  <c:v>321.29685828868151</c:v>
                </c:pt>
                <c:pt idx="2347">
                  <c:v>293.9855570794316</c:v>
                </c:pt>
                <c:pt idx="2348">
                  <c:v>278.26724550641671</c:v>
                </c:pt>
                <c:pt idx="2349">
                  <c:v>250.70798577537039</c:v>
                </c:pt>
                <c:pt idx="2350">
                  <c:v>243.91917996358805</c:v>
                </c:pt>
                <c:pt idx="2351">
                  <c:v>346.09249385054136</c:v>
                </c:pt>
                <c:pt idx="2352">
                  <c:v>467.62048403348365</c:v>
                </c:pt>
                <c:pt idx="2353">
                  <c:v>536.82826924464439</c:v>
                </c:pt>
                <c:pt idx="2354">
                  <c:v>531.03042452160309</c:v>
                </c:pt>
                <c:pt idx="2355">
                  <c:v>465.2688546791033</c:v>
                </c:pt>
                <c:pt idx="2356">
                  <c:v>375.37152775824421</c:v>
                </c:pt>
                <c:pt idx="2357">
                  <c:v>368.04922591671533</c:v>
                </c:pt>
                <c:pt idx="2358">
                  <c:v>286.95087480871007</c:v>
                </c:pt>
                <c:pt idx="2359">
                  <c:v>271.71863061345402</c:v>
                </c:pt>
                <c:pt idx="2360">
                  <c:v>236.02266186174518</c:v>
                </c:pt>
                <c:pt idx="2361">
                  <c:v>193.67145986003743</c:v>
                </c:pt>
                <c:pt idx="2362">
                  <c:v>153.63537940460083</c:v>
                </c:pt>
                <c:pt idx="2363">
                  <c:v>123.03442889037252</c:v>
                </c:pt>
                <c:pt idx="2364">
                  <c:v>108.89035956416046</c:v>
                </c:pt>
                <c:pt idx="2365">
                  <c:v>96.481220096626203</c:v>
                </c:pt>
                <c:pt idx="2366">
                  <c:v>127.50794013145777</c:v>
                </c:pt>
                <c:pt idx="2367">
                  <c:v>92.149358425303944</c:v>
                </c:pt>
                <c:pt idx="2368">
                  <c:v>92.149358425303944</c:v>
                </c:pt>
                <c:pt idx="2369">
                  <c:v>133.26167730388988</c:v>
                </c:pt>
                <c:pt idx="2370">
                  <c:v>124.39396291885348</c:v>
                </c:pt>
                <c:pt idx="2371">
                  <c:v>133.71534915412485</c:v>
                </c:pt>
                <c:pt idx="2372">
                  <c:v>139.13688217762683</c:v>
                </c:pt>
                <c:pt idx="2373">
                  <c:v>130.42845285643165</c:v>
                </c:pt>
                <c:pt idx="2374">
                  <c:v>127.69685396815476</c:v>
                </c:pt>
                <c:pt idx="2375">
                  <c:v>157.37848750421841</c:v>
                </c:pt>
                <c:pt idx="2376">
                  <c:v>125.40645112966013</c:v>
                </c:pt>
                <c:pt idx="2377">
                  <c:v>119.59428608430623</c:v>
                </c:pt>
                <c:pt idx="2378">
                  <c:v>99.644612900257926</c:v>
                </c:pt>
                <c:pt idx="2379">
                  <c:v>124.76115022788872</c:v>
                </c:pt>
                <c:pt idx="2380">
                  <c:v>135.58761543539003</c:v>
                </c:pt>
                <c:pt idx="2381">
                  <c:v>139.14602946510422</c:v>
                </c:pt>
                <c:pt idx="2382">
                  <c:v>147.26028286256758</c:v>
                </c:pt>
                <c:pt idx="2383">
                  <c:v>104.80212430175743</c:v>
                </c:pt>
                <c:pt idx="2384">
                  <c:v>104.80212430175743</c:v>
                </c:pt>
                <c:pt idx="2385">
                  <c:v>106.28097578846791</c:v>
                </c:pt>
                <c:pt idx="2386">
                  <c:v>116.74694729033227</c:v>
                </c:pt>
                <c:pt idx="2387">
                  <c:v>115.0585558454477</c:v>
                </c:pt>
                <c:pt idx="2388">
                  <c:v>116.5434031951155</c:v>
                </c:pt>
                <c:pt idx="2389">
                  <c:v>128.95762087525532</c:v>
                </c:pt>
                <c:pt idx="2390">
                  <c:v>118.22674263194484</c:v>
                </c:pt>
                <c:pt idx="2391">
                  <c:v>134.58723318252345</c:v>
                </c:pt>
                <c:pt idx="2392">
                  <c:v>123.10591475873655</c:v>
                </c:pt>
                <c:pt idx="2393">
                  <c:v>109.2227490038639</c:v>
                </c:pt>
                <c:pt idx="2394">
                  <c:v>118.58167736315227</c:v>
                </c:pt>
                <c:pt idx="2395">
                  <c:v>118.04047812889611</c:v>
                </c:pt>
                <c:pt idx="2396">
                  <c:v>119.67429475438257</c:v>
                </c:pt>
                <c:pt idx="2397">
                  <c:v>112.14288204735188</c:v>
                </c:pt>
                <c:pt idx="2398">
                  <c:v>103.60417422339378</c:v>
                </c:pt>
                <c:pt idx="2399">
                  <c:v>117.65037984159406</c:v>
                </c:pt>
                <c:pt idx="2400">
                  <c:v>130.22975106009088</c:v>
                </c:pt>
                <c:pt idx="2401">
                  <c:v>125.35265248901852</c:v>
                </c:pt>
                <c:pt idx="2402">
                  <c:v>117.0568091077147</c:v>
                </c:pt>
                <c:pt idx="2403">
                  <c:v>105.61941705147908</c:v>
                </c:pt>
                <c:pt idx="2404">
                  <c:v>98.542474248257363</c:v>
                </c:pt>
                <c:pt idx="2405">
                  <c:v>102.55566265298683</c:v>
                </c:pt>
                <c:pt idx="2406">
                  <c:v>106.05457570117142</c:v>
                </c:pt>
                <c:pt idx="2407">
                  <c:v>130.38328829901002</c:v>
                </c:pt>
                <c:pt idx="2408">
                  <c:v>131.86623753490861</c:v>
                </c:pt>
                <c:pt idx="2409">
                  <c:v>115.07621284267225</c:v>
                </c:pt>
                <c:pt idx="2410">
                  <c:v>110.35240567973233</c:v>
                </c:pt>
                <c:pt idx="2411">
                  <c:v>83.334060981142329</c:v>
                </c:pt>
                <c:pt idx="2412">
                  <c:v>75.82316102727782</c:v>
                </c:pt>
                <c:pt idx="2413">
                  <c:v>83.678142792326753</c:v>
                </c:pt>
                <c:pt idx="2414">
                  <c:v>83.090806844455059</c:v>
                </c:pt>
                <c:pt idx="2415">
                  <c:v>108.6280682466311</c:v>
                </c:pt>
                <c:pt idx="2416">
                  <c:v>108.6280682466311</c:v>
                </c:pt>
                <c:pt idx="2417">
                  <c:v>97.210463579685893</c:v>
                </c:pt>
                <c:pt idx="2418">
                  <c:v>101.24963368334309</c:v>
                </c:pt>
                <c:pt idx="2419">
                  <c:v>95.547330945264562</c:v>
                </c:pt>
                <c:pt idx="2420">
                  <c:v>95.632949935315992</c:v>
                </c:pt>
                <c:pt idx="2421">
                  <c:v>104.86295028691529</c:v>
                </c:pt>
                <c:pt idx="2422">
                  <c:v>105.41064658733386</c:v>
                </c:pt>
                <c:pt idx="2423">
                  <c:v>134.86901335300374</c:v>
                </c:pt>
                <c:pt idx="2424">
                  <c:v>138.30497722524152</c:v>
                </c:pt>
                <c:pt idx="2425">
                  <c:v>125.48715712432752</c:v>
                </c:pt>
                <c:pt idx="2426">
                  <c:v>126.37555933419208</c:v>
                </c:pt>
                <c:pt idx="2427">
                  <c:v>111.51916411468115</c:v>
                </c:pt>
                <c:pt idx="2428">
                  <c:v>113.48018262055118</c:v>
                </c:pt>
                <c:pt idx="2429">
                  <c:v>108.98655988572872</c:v>
                </c:pt>
                <c:pt idx="2430">
                  <c:v>130.97970003953378</c:v>
                </c:pt>
                <c:pt idx="2431">
                  <c:v>96.26690036857326</c:v>
                </c:pt>
                <c:pt idx="2432">
                  <c:v>96.26690036857326</c:v>
                </c:pt>
                <c:pt idx="2433">
                  <c:v>89.34624042837838</c:v>
                </c:pt>
                <c:pt idx="2434">
                  <c:v>42.374167084635623</c:v>
                </c:pt>
                <c:pt idx="2435">
                  <c:v>46.894988304367871</c:v>
                </c:pt>
                <c:pt idx="2436">
                  <c:v>57.841419702497575</c:v>
                </c:pt>
                <c:pt idx="2437">
                  <c:v>69.718455904934672</c:v>
                </c:pt>
                <c:pt idx="2438">
                  <c:v>82.529188668864649</c:v>
                </c:pt>
                <c:pt idx="2439">
                  <c:v>92.992821224383093</c:v>
                </c:pt>
                <c:pt idx="2440">
                  <c:v>87.560736763509198</c:v>
                </c:pt>
                <c:pt idx="2441">
                  <c:v>76.245726599401678</c:v>
                </c:pt>
                <c:pt idx="2442">
                  <c:v>64.165686180538515</c:v>
                </c:pt>
                <c:pt idx="2443">
                  <c:v>51.154519581832488</c:v>
                </c:pt>
                <c:pt idx="2444">
                  <c:v>80.989582632537349</c:v>
                </c:pt>
                <c:pt idx="2445">
                  <c:v>76.129697381475111</c:v>
                </c:pt>
                <c:pt idx="2446">
                  <c:v>86.303075518851756</c:v>
                </c:pt>
                <c:pt idx="2447">
                  <c:v>106.38549527249396</c:v>
                </c:pt>
                <c:pt idx="2448">
                  <c:v>71.811890429278861</c:v>
                </c:pt>
                <c:pt idx="2449">
                  <c:v>85.83950583588738</c:v>
                </c:pt>
                <c:pt idx="2450">
                  <c:v>69.055102178084553</c:v>
                </c:pt>
                <c:pt idx="2451">
                  <c:v>67.151290305177127</c:v>
                </c:pt>
                <c:pt idx="2452">
                  <c:v>67.216550120501779</c:v>
                </c:pt>
                <c:pt idx="2453">
                  <c:v>58.836816135750254</c:v>
                </c:pt>
                <c:pt idx="2454">
                  <c:v>81.24869052953737</c:v>
                </c:pt>
                <c:pt idx="2455">
                  <c:v>101.35332480428038</c:v>
                </c:pt>
                <c:pt idx="2456">
                  <c:v>84.862975649142797</c:v>
                </c:pt>
                <c:pt idx="2457">
                  <c:v>102.95406505193392</c:v>
                </c:pt>
                <c:pt idx="2458">
                  <c:v>103.91646442301879</c:v>
                </c:pt>
                <c:pt idx="2459">
                  <c:v>98.043709652949474</c:v>
                </c:pt>
                <c:pt idx="2460">
                  <c:v>104.12474358217148</c:v>
                </c:pt>
                <c:pt idx="2461">
                  <c:v>70.054525207699044</c:v>
                </c:pt>
                <c:pt idx="2462">
                  <c:v>63.363050612271763</c:v>
                </c:pt>
                <c:pt idx="2463">
                  <c:v>68.547877548087854</c:v>
                </c:pt>
                <c:pt idx="2464">
                  <c:v>67.077882117751543</c:v>
                </c:pt>
                <c:pt idx="2465">
                  <c:v>123.81224671313248</c:v>
                </c:pt>
                <c:pt idx="2466">
                  <c:v>133.29796010228165</c:v>
                </c:pt>
                <c:pt idx="2467">
                  <c:v>134.26014813277288</c:v>
                </c:pt>
                <c:pt idx="2468">
                  <c:v>146.14162334108551</c:v>
                </c:pt>
                <c:pt idx="2469">
                  <c:v>150.31073763057066</c:v>
                </c:pt>
                <c:pt idx="2470">
                  <c:v>138.64310539512351</c:v>
                </c:pt>
                <c:pt idx="2471">
                  <c:v>130.91641967171745</c:v>
                </c:pt>
                <c:pt idx="2472">
                  <c:v>119.50539886868478</c:v>
                </c:pt>
                <c:pt idx="2473">
                  <c:v>121.07155247374611</c:v>
                </c:pt>
                <c:pt idx="2474">
                  <c:v>124.09856723459951</c:v>
                </c:pt>
                <c:pt idx="2475">
                  <c:v>153.23412886781443</c:v>
                </c:pt>
                <c:pt idx="2476">
                  <c:v>155.38291214451601</c:v>
                </c:pt>
                <c:pt idx="2477">
                  <c:v>185.46495362916852</c:v>
                </c:pt>
                <c:pt idx="2478">
                  <c:v>219.83775553989088</c:v>
                </c:pt>
                <c:pt idx="2479">
                  <c:v>213.26991622729111</c:v>
                </c:pt>
                <c:pt idx="2480">
                  <c:v>213.26991622729111</c:v>
                </c:pt>
                <c:pt idx="2481">
                  <c:v>214.91220436820004</c:v>
                </c:pt>
                <c:pt idx="2482">
                  <c:v>163.19902795848631</c:v>
                </c:pt>
                <c:pt idx="2483">
                  <c:v>136.52564256392361</c:v>
                </c:pt>
                <c:pt idx="2484">
                  <c:v>179.43506652592623</c:v>
                </c:pt>
                <c:pt idx="2485">
                  <c:v>172.34993195715651</c:v>
                </c:pt>
                <c:pt idx="2486">
                  <c:v>237.06672171496018</c:v>
                </c:pt>
                <c:pt idx="2487">
                  <c:v>282.64295784158429</c:v>
                </c:pt>
                <c:pt idx="2488">
                  <c:v>270.1955220636155</c:v>
                </c:pt>
                <c:pt idx="2489">
                  <c:v>300.79310427409609</c:v>
                </c:pt>
                <c:pt idx="2490">
                  <c:v>259.83417342834565</c:v>
                </c:pt>
                <c:pt idx="2491">
                  <c:v>258.04413825362269</c:v>
                </c:pt>
                <c:pt idx="2492">
                  <c:v>264.96881306015695</c:v>
                </c:pt>
                <c:pt idx="2493">
                  <c:v>291.59503466611199</c:v>
                </c:pt>
                <c:pt idx="2494">
                  <c:v>317.46041461180721</c:v>
                </c:pt>
                <c:pt idx="2495">
                  <c:v>292.52644634588756</c:v>
                </c:pt>
                <c:pt idx="2496">
                  <c:v>259.14529608139168</c:v>
                </c:pt>
                <c:pt idx="2497">
                  <c:v>228.44087911852694</c:v>
                </c:pt>
                <c:pt idx="2498">
                  <c:v>193.34709431965894</c:v>
                </c:pt>
                <c:pt idx="2499">
                  <c:v>161.96142759022788</c:v>
                </c:pt>
                <c:pt idx="2500">
                  <c:v>157.21901794793666</c:v>
                </c:pt>
                <c:pt idx="2501">
                  <c:v>132.42769852295169</c:v>
                </c:pt>
                <c:pt idx="2502">
                  <c:v>127.9038198217313</c:v>
                </c:pt>
                <c:pt idx="2503">
                  <c:v>137.11825126798058</c:v>
                </c:pt>
                <c:pt idx="2504">
                  <c:v>201.88230031835013</c:v>
                </c:pt>
                <c:pt idx="2505">
                  <c:v>181.00111699254194</c:v>
                </c:pt>
                <c:pt idx="2506">
                  <c:v>205.49477758054852</c:v>
                </c:pt>
                <c:pt idx="2507">
                  <c:v>228.50234225991881</c:v>
                </c:pt>
                <c:pt idx="2508">
                  <c:v>236.99432197427086</c:v>
                </c:pt>
                <c:pt idx="2509">
                  <c:v>272.59926522879687</c:v>
                </c:pt>
                <c:pt idx="2510">
                  <c:v>317.37057621673739</c:v>
                </c:pt>
                <c:pt idx="2511">
                  <c:v>247.00924323688378</c:v>
                </c:pt>
                <c:pt idx="2512">
                  <c:v>210.08507329710099</c:v>
                </c:pt>
                <c:pt idx="2513">
                  <c:v>208.44208860029181</c:v>
                </c:pt>
                <c:pt idx="2514">
                  <c:v>176.59133064464561</c:v>
                </c:pt>
                <c:pt idx="2515">
                  <c:v>176.83192352617334</c:v>
                </c:pt>
                <c:pt idx="2516">
                  <c:v>170.90627593785752</c:v>
                </c:pt>
                <c:pt idx="2517">
                  <c:v>140.32702751290392</c:v>
                </c:pt>
                <c:pt idx="2518">
                  <c:v>158.93746857826781</c:v>
                </c:pt>
                <c:pt idx="2519">
                  <c:v>290.80674687238923</c:v>
                </c:pt>
                <c:pt idx="2520">
                  <c:v>267.12445352137735</c:v>
                </c:pt>
                <c:pt idx="2521">
                  <c:v>223.61920480969999</c:v>
                </c:pt>
                <c:pt idx="2522">
                  <c:v>226.04715862106212</c:v>
                </c:pt>
                <c:pt idx="2523">
                  <c:v>132.56360459148678</c:v>
                </c:pt>
                <c:pt idx="2524">
                  <c:v>121.74898578929432</c:v>
                </c:pt>
                <c:pt idx="2525">
                  <c:v>144.82181775711098</c:v>
                </c:pt>
                <c:pt idx="2526">
                  <c:v>160.82954026987113</c:v>
                </c:pt>
                <c:pt idx="2527">
                  <c:v>133.85150873033854</c:v>
                </c:pt>
                <c:pt idx="2528">
                  <c:v>133.85150873033854</c:v>
                </c:pt>
                <c:pt idx="2529">
                  <c:v>218.87470295977255</c:v>
                </c:pt>
                <c:pt idx="2530">
                  <c:v>256.68006768221676</c:v>
                </c:pt>
                <c:pt idx="2531">
                  <c:v>353.44946936622</c:v>
                </c:pt>
                <c:pt idx="2532">
                  <c:v>286.58027071510151</c:v>
                </c:pt>
                <c:pt idx="2533">
                  <c:v>233.96910651192601</c:v>
                </c:pt>
                <c:pt idx="2534">
                  <c:v>230.27637231345579</c:v>
                </c:pt>
                <c:pt idx="2535">
                  <c:v>213.95465814117031</c:v>
                </c:pt>
                <c:pt idx="2536">
                  <c:v>227.5603782593098</c:v>
                </c:pt>
                <c:pt idx="2537">
                  <c:v>176.80304845278482</c:v>
                </c:pt>
                <c:pt idx="2538">
                  <c:v>141.74867575419154</c:v>
                </c:pt>
                <c:pt idx="2539">
                  <c:v>131.93865840618673</c:v>
                </c:pt>
                <c:pt idx="2540">
                  <c:v>138.90823867144374</c:v>
                </c:pt>
                <c:pt idx="2541">
                  <c:v>216.90127604662868</c:v>
                </c:pt>
                <c:pt idx="2542">
                  <c:v>228.30772367755708</c:v>
                </c:pt>
                <c:pt idx="2543">
                  <c:v>231.24178971048968</c:v>
                </c:pt>
                <c:pt idx="2544">
                  <c:v>203.96029611774458</c:v>
                </c:pt>
                <c:pt idx="2545">
                  <c:v>138.48772897596089</c:v>
                </c:pt>
                <c:pt idx="2546">
                  <c:v>138.48772897596089</c:v>
                </c:pt>
                <c:pt idx="2547">
                  <c:v>152.73986703369872</c:v>
                </c:pt>
                <c:pt idx="2548">
                  <c:v>240.35150772097404</c:v>
                </c:pt>
                <c:pt idx="2549">
                  <c:v>233.46418035610986</c:v>
                </c:pt>
                <c:pt idx="2550">
                  <c:v>187.61849215341519</c:v>
                </c:pt>
                <c:pt idx="2551">
                  <c:v>155.11163172389175</c:v>
                </c:pt>
                <c:pt idx="2552">
                  <c:v>120.70638049114496</c:v>
                </c:pt>
                <c:pt idx="2553">
                  <c:v>88.228622316804646</c:v>
                </c:pt>
                <c:pt idx="2554">
                  <c:v>77.315950724223512</c:v>
                </c:pt>
                <c:pt idx="2555">
                  <c:v>64.725788675816148</c:v>
                </c:pt>
                <c:pt idx="2556">
                  <c:v>52.780652350891614</c:v>
                </c:pt>
                <c:pt idx="2557">
                  <c:v>49.004639944818337</c:v>
                </c:pt>
                <c:pt idx="2558">
                  <c:v>46.745747950961231</c:v>
                </c:pt>
                <c:pt idx="2559">
                  <c:v>68.629657027675378</c:v>
                </c:pt>
                <c:pt idx="2560">
                  <c:v>119.32766014276415</c:v>
                </c:pt>
                <c:pt idx="2561">
                  <c:v>160.48088736629884</c:v>
                </c:pt>
                <c:pt idx="2562">
                  <c:v>175.90845247336256</c:v>
                </c:pt>
                <c:pt idx="2563">
                  <c:v>211.24911727130501</c:v>
                </c:pt>
                <c:pt idx="2564">
                  <c:v>234.03095384237531</c:v>
                </c:pt>
                <c:pt idx="2565">
                  <c:v>250.29861408675768</c:v>
                </c:pt>
                <c:pt idx="2566">
                  <c:v>240.10239883164488</c:v>
                </c:pt>
                <c:pt idx="2567">
                  <c:v>245.77614376504758</c:v>
                </c:pt>
                <c:pt idx="2568">
                  <c:v>212.5957823049248</c:v>
                </c:pt>
                <c:pt idx="2569">
                  <c:v>238.81642834296548</c:v>
                </c:pt>
                <c:pt idx="2570">
                  <c:v>254.9065729353897</c:v>
                </c:pt>
                <c:pt idx="2571">
                  <c:v>263.48829696672323</c:v>
                </c:pt>
                <c:pt idx="2572">
                  <c:v>286.70015698375926</c:v>
                </c:pt>
                <c:pt idx="2573">
                  <c:v>236.50836046297627</c:v>
                </c:pt>
                <c:pt idx="2574">
                  <c:v>228.34869244015135</c:v>
                </c:pt>
                <c:pt idx="2575">
                  <c:v>221.66543243198248</c:v>
                </c:pt>
                <c:pt idx="2576">
                  <c:v>221.66543243198248</c:v>
                </c:pt>
                <c:pt idx="2577">
                  <c:v>219.32061482746221</c:v>
                </c:pt>
                <c:pt idx="2578">
                  <c:v>176.12960083108919</c:v>
                </c:pt>
                <c:pt idx="2579">
                  <c:v>125.98954436997893</c:v>
                </c:pt>
                <c:pt idx="2580">
                  <c:v>125.98954436997893</c:v>
                </c:pt>
                <c:pt idx="2581">
                  <c:v>123.40981467791435</c:v>
                </c:pt>
                <c:pt idx="2582">
                  <c:v>138.670528333736</c:v>
                </c:pt>
                <c:pt idx="2583">
                  <c:v>156.52525708246705</c:v>
                </c:pt>
                <c:pt idx="2584">
                  <c:v>162.35799305050764</c:v>
                </c:pt>
                <c:pt idx="2585">
                  <c:v>182.76423275246634</c:v>
                </c:pt>
                <c:pt idx="2586">
                  <c:v>217.33605303151106</c:v>
                </c:pt>
                <c:pt idx="2587">
                  <c:v>172.78068544015673</c:v>
                </c:pt>
                <c:pt idx="2588">
                  <c:v>172.33079295173229</c:v>
                </c:pt>
                <c:pt idx="2589">
                  <c:v>217.98357047910395</c:v>
                </c:pt>
                <c:pt idx="2590">
                  <c:v>198.68107802602754</c:v>
                </c:pt>
                <c:pt idx="2591">
                  <c:v>369.96674018773774</c:v>
                </c:pt>
                <c:pt idx="2592">
                  <c:v>369.96674018773774</c:v>
                </c:pt>
                <c:pt idx="2593">
                  <c:v>238.82679175313407</c:v>
                </c:pt>
                <c:pt idx="2594">
                  <c:v>211.992533742261</c:v>
                </c:pt>
                <c:pt idx="2595">
                  <c:v>125.54096647656115</c:v>
                </c:pt>
                <c:pt idx="2596">
                  <c:v>158.01670969053518</c:v>
                </c:pt>
                <c:pt idx="2597">
                  <c:v>207.86179927260687</c:v>
                </c:pt>
                <c:pt idx="2598">
                  <c:v>238.37091429681439</c:v>
                </c:pt>
                <c:pt idx="2599">
                  <c:v>294.58956405757624</c:v>
                </c:pt>
                <c:pt idx="2600">
                  <c:v>278.80774075623765</c:v>
                </c:pt>
                <c:pt idx="2601">
                  <c:v>238.06022086806487</c:v>
                </c:pt>
                <c:pt idx="2602">
                  <c:v>177.68903796112858</c:v>
                </c:pt>
                <c:pt idx="2603">
                  <c:v>169.56067637547687</c:v>
                </c:pt>
                <c:pt idx="2604">
                  <c:v>150.95213289275145</c:v>
                </c:pt>
                <c:pt idx="2605">
                  <c:v>138.56084300622751</c:v>
                </c:pt>
                <c:pt idx="2606">
                  <c:v>150.03204686654504</c:v>
                </c:pt>
                <c:pt idx="2607">
                  <c:v>162.90597621834598</c:v>
                </c:pt>
                <c:pt idx="2608">
                  <c:v>186.34125865875103</c:v>
                </c:pt>
                <c:pt idx="2609">
                  <c:v>205.07600270656965</c:v>
                </c:pt>
                <c:pt idx="2610">
                  <c:v>207.24193273710239</c:v>
                </c:pt>
                <c:pt idx="2611">
                  <c:v>212.86738394438001</c:v>
                </c:pt>
                <c:pt idx="2612">
                  <c:v>215.83044010598707</c:v>
                </c:pt>
                <c:pt idx="2613">
                  <c:v>215.27534463476312</c:v>
                </c:pt>
                <c:pt idx="2614">
                  <c:v>211.86188636090102</c:v>
                </c:pt>
                <c:pt idx="2615">
                  <c:v>229.48633523265036</c:v>
                </c:pt>
                <c:pt idx="2616">
                  <c:v>205.16572250543686</c:v>
                </c:pt>
                <c:pt idx="2617">
                  <c:v>181.97906252297975</c:v>
                </c:pt>
                <c:pt idx="2618">
                  <c:v>173.49914349139718</c:v>
                </c:pt>
                <c:pt idx="2619">
                  <c:v>175.79309571521273</c:v>
                </c:pt>
                <c:pt idx="2620">
                  <c:v>201.27678404732433</c:v>
                </c:pt>
                <c:pt idx="2621">
                  <c:v>235.99166874970231</c:v>
                </c:pt>
                <c:pt idx="2622">
                  <c:v>289.73479101488192</c:v>
                </c:pt>
                <c:pt idx="2623">
                  <c:v>277.99710946057081</c:v>
                </c:pt>
                <c:pt idx="2624">
                  <c:v>284.47915461967887</c:v>
                </c:pt>
                <c:pt idx="2625">
                  <c:v>296.29370255426329</c:v>
                </c:pt>
                <c:pt idx="2626">
                  <c:v>248.03460248139152</c:v>
                </c:pt>
                <c:pt idx="2627">
                  <c:v>217.08324893574181</c:v>
                </c:pt>
                <c:pt idx="2628">
                  <c:v>207.86179927260687</c:v>
                </c:pt>
                <c:pt idx="2629">
                  <c:v>217.62939897348426</c:v>
                </c:pt>
                <c:pt idx="2630">
                  <c:v>253.94733251137961</c:v>
                </c:pt>
                <c:pt idx="2631">
                  <c:v>296.19467438240832</c:v>
                </c:pt>
                <c:pt idx="2632">
                  <c:v>438.82288564906838</c:v>
                </c:pt>
                <c:pt idx="2633">
                  <c:v>468.82966042092448</c:v>
                </c:pt>
                <c:pt idx="2634">
                  <c:v>391.23214066871873</c:v>
                </c:pt>
                <c:pt idx="2635">
                  <c:v>398.57818922597653</c:v>
                </c:pt>
                <c:pt idx="2636">
                  <c:v>334.24579024811055</c:v>
                </c:pt>
                <c:pt idx="2637">
                  <c:v>315.2951880943001</c:v>
                </c:pt>
                <c:pt idx="2638">
                  <c:v>400.43674084280013</c:v>
                </c:pt>
                <c:pt idx="2639">
                  <c:v>367.16799630703468</c:v>
                </c:pt>
                <c:pt idx="2640">
                  <c:v>367.16799630703468</c:v>
                </c:pt>
                <c:pt idx="2641">
                  <c:v>364.9971589784318</c:v>
                </c:pt>
                <c:pt idx="2642">
                  <c:v>280.8318303629926</c:v>
                </c:pt>
                <c:pt idx="2643">
                  <c:v>228.14386766997598</c:v>
                </c:pt>
                <c:pt idx="2644">
                  <c:v>195.38389428057417</c:v>
                </c:pt>
                <c:pt idx="2645">
                  <c:v>209.19305633158365</c:v>
                </c:pt>
                <c:pt idx="2646">
                  <c:v>251.53778060400498</c:v>
                </c:pt>
                <c:pt idx="2647">
                  <c:v>281.85085903720756</c:v>
                </c:pt>
                <c:pt idx="2648">
                  <c:v>355.00566407825681</c:v>
                </c:pt>
                <c:pt idx="2649">
                  <c:v>306.10077381669544</c:v>
                </c:pt>
                <c:pt idx="2650">
                  <c:v>237.52193933723959</c:v>
                </c:pt>
                <c:pt idx="2651">
                  <c:v>225.46505993201581</c:v>
                </c:pt>
                <c:pt idx="2652">
                  <c:v>194.90129250958853</c:v>
                </c:pt>
                <c:pt idx="2653">
                  <c:v>171.76640646434672</c:v>
                </c:pt>
                <c:pt idx="2654">
                  <c:v>176.25462557906553</c:v>
                </c:pt>
                <c:pt idx="2655">
                  <c:v>136.08834660456367</c:v>
                </c:pt>
                <c:pt idx="2656">
                  <c:v>125.63065825171361</c:v>
                </c:pt>
                <c:pt idx="2657">
                  <c:v>101.62991824858163</c:v>
                </c:pt>
                <c:pt idx="2658">
                  <c:v>87.172183553877389</c:v>
                </c:pt>
                <c:pt idx="2659">
                  <c:v>64.701424610670216</c:v>
                </c:pt>
                <c:pt idx="2660">
                  <c:v>44.887781431680061</c:v>
                </c:pt>
                <c:pt idx="2661">
                  <c:v>29.679884332974325</c:v>
                </c:pt>
                <c:pt idx="2662">
                  <c:v>106.97809607670916</c:v>
                </c:pt>
                <c:pt idx="2663">
                  <c:v>174.36217685918422</c:v>
                </c:pt>
                <c:pt idx="2664">
                  <c:v>330.77225856187539</c:v>
                </c:pt>
                <c:pt idx="2665">
                  <c:v>296.49178781924962</c:v>
                </c:pt>
                <c:pt idx="2666">
                  <c:v>246.28799234633354</c:v>
                </c:pt>
                <c:pt idx="2667">
                  <c:v>231.52956413222998</c:v>
                </c:pt>
                <c:pt idx="2668">
                  <c:v>195.35433902115619</c:v>
                </c:pt>
                <c:pt idx="2669">
                  <c:v>236.48768708160787</c:v>
                </c:pt>
                <c:pt idx="2670">
                  <c:v>325.30551336162893</c:v>
                </c:pt>
                <c:pt idx="2671">
                  <c:v>407.43752161718237</c:v>
                </c:pt>
                <c:pt idx="2672">
                  <c:v>489.64048679087188</c:v>
                </c:pt>
                <c:pt idx="2673">
                  <c:v>457.56894841552264</c:v>
                </c:pt>
                <c:pt idx="2674">
                  <c:v>341.54753776027013</c:v>
                </c:pt>
                <c:pt idx="2675">
                  <c:v>273.79261865139375</c:v>
                </c:pt>
                <c:pt idx="2676">
                  <c:v>258.46750815243269</c:v>
                </c:pt>
                <c:pt idx="2677">
                  <c:v>236.96329529922494</c:v>
                </c:pt>
                <c:pt idx="2678">
                  <c:v>259.95080242106638</c:v>
                </c:pt>
                <c:pt idx="2679">
                  <c:v>245.54642715075181</c:v>
                </c:pt>
                <c:pt idx="2680">
                  <c:v>532.85398289192256</c:v>
                </c:pt>
                <c:pt idx="2681">
                  <c:v>511.01373482572671</c:v>
                </c:pt>
                <c:pt idx="2682">
                  <c:v>541.25505081431766</c:v>
                </c:pt>
                <c:pt idx="2683">
                  <c:v>520.05675918383258</c:v>
                </c:pt>
                <c:pt idx="2684">
                  <c:v>426.13627352998429</c:v>
                </c:pt>
                <c:pt idx="2685">
                  <c:v>422.78736976654869</c:v>
                </c:pt>
                <c:pt idx="2686">
                  <c:v>449.29794859144022</c:v>
                </c:pt>
                <c:pt idx="2687">
                  <c:v>401.02869010987342</c:v>
                </c:pt>
                <c:pt idx="2688">
                  <c:v>401.02869010987342</c:v>
                </c:pt>
                <c:pt idx="2689">
                  <c:v>414.11165987917769</c:v>
                </c:pt>
                <c:pt idx="2690">
                  <c:v>416.62979442092188</c:v>
                </c:pt>
                <c:pt idx="2691">
                  <c:v>384.13307763123885</c:v>
                </c:pt>
                <c:pt idx="2692">
                  <c:v>337.1240775239425</c:v>
                </c:pt>
                <c:pt idx="2693">
                  <c:v>283.24016355424828</c:v>
                </c:pt>
                <c:pt idx="2694">
                  <c:v>299.6222370655305</c:v>
                </c:pt>
                <c:pt idx="2695">
                  <c:v>323.53082164879015</c:v>
                </c:pt>
                <c:pt idx="2696">
                  <c:v>307.22341354774829</c:v>
                </c:pt>
                <c:pt idx="2697">
                  <c:v>269.98119254129301</c:v>
                </c:pt>
                <c:pt idx="2698">
                  <c:v>141.74867575419154</c:v>
                </c:pt>
                <c:pt idx="2699">
                  <c:v>126.30372593417997</c:v>
                </c:pt>
                <c:pt idx="2700">
                  <c:v>115.57963739188553</c:v>
                </c:pt>
                <c:pt idx="2701">
                  <c:v>128.15586323081493</c:v>
                </c:pt>
                <c:pt idx="2702">
                  <c:v>139.26495503290758</c:v>
                </c:pt>
                <c:pt idx="2703">
                  <c:v>166.59159021308005</c:v>
                </c:pt>
                <c:pt idx="2704">
                  <c:v>225.097617890322</c:v>
                </c:pt>
                <c:pt idx="2705">
                  <c:v>190.13014375632341</c:v>
                </c:pt>
                <c:pt idx="2706">
                  <c:v>160.20773277424431</c:v>
                </c:pt>
                <c:pt idx="2707">
                  <c:v>133.8696653637887</c:v>
                </c:pt>
                <c:pt idx="2708">
                  <c:v>114.97910524929466</c:v>
                </c:pt>
                <c:pt idx="2709">
                  <c:v>111.63332112001081</c:v>
                </c:pt>
                <c:pt idx="2710">
                  <c:v>145.72603747156981</c:v>
                </c:pt>
                <c:pt idx="2711">
                  <c:v>176.63944327006175</c:v>
                </c:pt>
                <c:pt idx="2712">
                  <c:v>188.36041877088448</c:v>
                </c:pt>
                <c:pt idx="2713">
                  <c:v>272.76044351208839</c:v>
                </c:pt>
                <c:pt idx="2714">
                  <c:v>360.09556604508498</c:v>
                </c:pt>
                <c:pt idx="2715">
                  <c:v>376.94571787946916</c:v>
                </c:pt>
                <c:pt idx="2716">
                  <c:v>449.56152364875015</c:v>
                </c:pt>
                <c:pt idx="2717">
                  <c:v>544.24479628109191</c:v>
                </c:pt>
                <c:pt idx="2718">
                  <c:v>493.40724596260355</c:v>
                </c:pt>
                <c:pt idx="2719">
                  <c:v>431.86943186910531</c:v>
                </c:pt>
                <c:pt idx="2720">
                  <c:v>400.88369652049727</c:v>
                </c:pt>
                <c:pt idx="2721">
                  <c:v>214.77102480961182</c:v>
                </c:pt>
                <c:pt idx="2722">
                  <c:v>176.34119295657729</c:v>
                </c:pt>
                <c:pt idx="2723">
                  <c:v>141.75785696173259</c:v>
                </c:pt>
                <c:pt idx="2724">
                  <c:v>135.16909857199062</c:v>
                </c:pt>
                <c:pt idx="2725">
                  <c:v>133.71534915412485</c:v>
                </c:pt>
                <c:pt idx="2726">
                  <c:v>165.29151743349217</c:v>
                </c:pt>
                <c:pt idx="2727">
                  <c:v>219.84789864832427</c:v>
                </c:pt>
                <c:pt idx="2728">
                  <c:v>245.99547245154099</c:v>
                </c:pt>
                <c:pt idx="2729">
                  <c:v>215.02314752915115</c:v>
                </c:pt>
                <c:pt idx="2730">
                  <c:v>170.57204108427686</c:v>
                </c:pt>
                <c:pt idx="2731">
                  <c:v>124.95826004371339</c:v>
                </c:pt>
                <c:pt idx="2732">
                  <c:v>105.57591755145384</c:v>
                </c:pt>
                <c:pt idx="2733">
                  <c:v>92.515567656912026</c:v>
                </c:pt>
                <c:pt idx="2734">
                  <c:v>94.09362908510974</c:v>
                </c:pt>
                <c:pt idx="2735">
                  <c:v>90.882103284282493</c:v>
                </c:pt>
                <c:pt idx="2736">
                  <c:v>90.882103284282493</c:v>
                </c:pt>
                <c:pt idx="2737">
                  <c:v>91.528158301822259</c:v>
                </c:pt>
                <c:pt idx="2738">
                  <c:v>116.0127149529435</c:v>
                </c:pt>
                <c:pt idx="2739">
                  <c:v>119.70985725773788</c:v>
                </c:pt>
                <c:pt idx="2740">
                  <c:v>119.83434101579768</c:v>
                </c:pt>
                <c:pt idx="2741">
                  <c:v>107.04784999972622</c:v>
                </c:pt>
                <c:pt idx="2742">
                  <c:v>83.627776859677255</c:v>
                </c:pt>
                <c:pt idx="2743">
                  <c:v>83.888046964348177</c:v>
                </c:pt>
                <c:pt idx="2744">
                  <c:v>83.485096651827917</c:v>
                </c:pt>
                <c:pt idx="2745">
                  <c:v>106.20259742262715</c:v>
                </c:pt>
                <c:pt idx="2746">
                  <c:v>171.39356487312739</c:v>
                </c:pt>
                <c:pt idx="2747">
                  <c:v>179.76348480187852</c:v>
                </c:pt>
                <c:pt idx="2748">
                  <c:v>201.1775613361385</c:v>
                </c:pt>
                <c:pt idx="2749">
                  <c:v>215.56798646810057</c:v>
                </c:pt>
                <c:pt idx="2750">
                  <c:v>183.81234108626106</c:v>
                </c:pt>
                <c:pt idx="2751">
                  <c:v>127.80482829744868</c:v>
                </c:pt>
                <c:pt idx="2752">
                  <c:v>125.61271894453954</c:v>
                </c:pt>
                <c:pt idx="2753">
                  <c:v>111.41380627009494</c:v>
                </c:pt>
                <c:pt idx="2754">
                  <c:v>104.88902035153295</c:v>
                </c:pt>
                <c:pt idx="2755">
                  <c:v>96.661306153735325</c:v>
                </c:pt>
                <c:pt idx="2756">
                  <c:v>96.429776577904533</c:v>
                </c:pt>
                <c:pt idx="2757">
                  <c:v>103.89043434835911</c:v>
                </c:pt>
                <c:pt idx="2758">
                  <c:v>109.04778577030812</c:v>
                </c:pt>
                <c:pt idx="2759">
                  <c:v>125.25403277597799</c:v>
                </c:pt>
                <c:pt idx="2760">
                  <c:v>114.97027800037175</c:v>
                </c:pt>
                <c:pt idx="2761">
                  <c:v>96.318330319321646</c:v>
                </c:pt>
                <c:pt idx="2762">
                  <c:v>75.210577124496737</c:v>
                </c:pt>
                <c:pt idx="2763">
                  <c:v>81.173453873445254</c:v>
                </c:pt>
                <c:pt idx="2764">
                  <c:v>86.817637524538441</c:v>
                </c:pt>
                <c:pt idx="2765">
                  <c:v>81.691946383550999</c:v>
                </c:pt>
                <c:pt idx="2766">
                  <c:v>94.854255765603767</c:v>
                </c:pt>
                <c:pt idx="2767">
                  <c:v>78.762646271192366</c:v>
                </c:pt>
                <c:pt idx="2768">
                  <c:v>62.181494466101846</c:v>
                </c:pt>
                <c:pt idx="2769">
                  <c:v>43.200267678228506</c:v>
                </c:pt>
                <c:pt idx="2770">
                  <c:v>46.518042879455606</c:v>
                </c:pt>
                <c:pt idx="2771">
                  <c:v>36.274888757980044</c:v>
                </c:pt>
                <c:pt idx="2772">
                  <c:v>40.974418271056443</c:v>
                </c:pt>
                <c:pt idx="2773">
                  <c:v>43.169069791314485</c:v>
                </c:pt>
                <c:pt idx="2774">
                  <c:v>38.209658171210272</c:v>
                </c:pt>
                <c:pt idx="2775">
                  <c:v>49.486016131006174</c:v>
                </c:pt>
                <c:pt idx="2776">
                  <c:v>34.600575721924592</c:v>
                </c:pt>
                <c:pt idx="2777">
                  <c:v>20.47070506187449</c:v>
                </c:pt>
                <c:pt idx="2778">
                  <c:v>19.444456081619126</c:v>
                </c:pt>
                <c:pt idx="2779">
                  <c:v>11.892893600044772</c:v>
                </c:pt>
                <c:pt idx="2780">
                  <c:v>14.170933991350465</c:v>
                </c:pt>
                <c:pt idx="2781">
                  <c:v>26.728603306735696</c:v>
                </c:pt>
                <c:pt idx="2782">
                  <c:v>60.470326682072475</c:v>
                </c:pt>
                <c:pt idx="2783">
                  <c:v>58.973424418494595</c:v>
                </c:pt>
                <c:pt idx="2784">
                  <c:v>58.973424418494595</c:v>
                </c:pt>
                <c:pt idx="2785">
                  <c:v>81.625018416365307</c:v>
                </c:pt>
                <c:pt idx="2786">
                  <c:v>66.759891372857794</c:v>
                </c:pt>
                <c:pt idx="2787">
                  <c:v>66.653934685877317</c:v>
                </c:pt>
                <c:pt idx="2788">
                  <c:v>58.330861836046033</c:v>
                </c:pt>
                <c:pt idx="2789">
                  <c:v>46.934269222620046</c:v>
                </c:pt>
                <c:pt idx="2790">
                  <c:v>36.174885811546048</c:v>
                </c:pt>
                <c:pt idx="2791">
                  <c:v>38.773767535560175</c:v>
                </c:pt>
                <c:pt idx="2792">
                  <c:v>35.867310596688185</c:v>
                </c:pt>
                <c:pt idx="2793">
                  <c:v>30.165926205649132</c:v>
                </c:pt>
                <c:pt idx="2794">
                  <c:v>37.029404460496067</c:v>
                </c:pt>
                <c:pt idx="2795">
                  <c:v>40.772551060639671</c:v>
                </c:pt>
                <c:pt idx="2796">
                  <c:v>45.960980561983874</c:v>
                </c:pt>
                <c:pt idx="2797">
                  <c:v>62.852889870613438</c:v>
                </c:pt>
                <c:pt idx="2798">
                  <c:v>65.465341024115332</c:v>
                </c:pt>
                <c:pt idx="2799">
                  <c:v>65.262069112461006</c:v>
                </c:pt>
                <c:pt idx="2800">
                  <c:v>65.262069112461006</c:v>
                </c:pt>
                <c:pt idx="2801">
                  <c:v>33.451810355822019</c:v>
                </c:pt>
                <c:pt idx="2802">
                  <c:v>55.081598776756394</c:v>
                </c:pt>
                <c:pt idx="2803">
                  <c:v>63.760168884749937</c:v>
                </c:pt>
                <c:pt idx="2804">
                  <c:v>66.653934685877317</c:v>
                </c:pt>
                <c:pt idx="2805">
                  <c:v>93.871601469421819</c:v>
                </c:pt>
                <c:pt idx="2806">
                  <c:v>79.062412478102502</c:v>
                </c:pt>
                <c:pt idx="2807">
                  <c:v>79.395666948199505</c:v>
                </c:pt>
                <c:pt idx="2808">
                  <c:v>83.577415211693719</c:v>
                </c:pt>
                <c:pt idx="2809">
                  <c:v>61.389818110517808</c:v>
                </c:pt>
                <c:pt idx="2810">
                  <c:v>60.438091913107201</c:v>
                </c:pt>
                <c:pt idx="2811">
                  <c:v>61.228391948199864</c:v>
                </c:pt>
                <c:pt idx="2812">
                  <c:v>53.281395461337439</c:v>
                </c:pt>
                <c:pt idx="2813">
                  <c:v>57.328382715059028</c:v>
                </c:pt>
                <c:pt idx="2814">
                  <c:v>63.022890964362887</c:v>
                </c:pt>
                <c:pt idx="2815">
                  <c:v>67.518475848701158</c:v>
                </c:pt>
                <c:pt idx="2816">
                  <c:v>58.981461270988795</c:v>
                </c:pt>
                <c:pt idx="2817">
                  <c:v>46.840000017531544</c:v>
                </c:pt>
                <c:pt idx="2818">
                  <c:v>55.696330785009266</c:v>
                </c:pt>
                <c:pt idx="2819">
                  <c:v>50.212863763154004</c:v>
                </c:pt>
                <c:pt idx="2820">
                  <c:v>61.139627851443883</c:v>
                </c:pt>
                <c:pt idx="2821">
                  <c:v>70.546694567005162</c:v>
                </c:pt>
                <c:pt idx="2822">
                  <c:v>60.091688414089731</c:v>
                </c:pt>
                <c:pt idx="2823">
                  <c:v>71.672087354890877</c:v>
                </c:pt>
                <c:pt idx="2824">
                  <c:v>68.368004587202464</c:v>
                </c:pt>
                <c:pt idx="2825">
                  <c:v>66.368766657295055</c:v>
                </c:pt>
                <c:pt idx="2826">
                  <c:v>69.415345593748498</c:v>
                </c:pt>
                <c:pt idx="2827">
                  <c:v>70.366182719197241</c:v>
                </c:pt>
                <c:pt idx="2828">
                  <c:v>72.429079309673398</c:v>
                </c:pt>
                <c:pt idx="2829">
                  <c:v>99.808377814624336</c:v>
                </c:pt>
                <c:pt idx="2830">
                  <c:v>104.6544283316906</c:v>
                </c:pt>
                <c:pt idx="2831">
                  <c:v>115.64148811929034</c:v>
                </c:pt>
                <c:pt idx="2832">
                  <c:v>115.64148811929034</c:v>
                </c:pt>
                <c:pt idx="2833">
                  <c:v>89.481850207332286</c:v>
                </c:pt>
                <c:pt idx="2834">
                  <c:v>102.24404514129866</c:v>
                </c:pt>
                <c:pt idx="2835">
                  <c:v>73.121125655816385</c:v>
                </c:pt>
                <c:pt idx="2836">
                  <c:v>89.922792412165848</c:v>
                </c:pt>
                <c:pt idx="2837">
                  <c:v>98.146869478965527</c:v>
                </c:pt>
                <c:pt idx="2838">
                  <c:v>96.729924172032042</c:v>
                </c:pt>
                <c:pt idx="2839">
                  <c:v>127.13026991851802</c:v>
                </c:pt>
                <c:pt idx="2840">
                  <c:v>103.12736203793598</c:v>
                </c:pt>
                <c:pt idx="2841">
                  <c:v>109.23149841521818</c:v>
                </c:pt>
                <c:pt idx="2842">
                  <c:v>109.98439303763736</c:v>
                </c:pt>
                <c:pt idx="2843">
                  <c:v>112.38022801735485</c:v>
                </c:pt>
                <c:pt idx="2844">
                  <c:v>118.29771434393479</c:v>
                </c:pt>
                <c:pt idx="2845">
                  <c:v>94.042384801970911</c:v>
                </c:pt>
                <c:pt idx="2846">
                  <c:v>78.562887825988454</c:v>
                </c:pt>
                <c:pt idx="2847">
                  <c:v>94.495190872883427</c:v>
                </c:pt>
                <c:pt idx="2848">
                  <c:v>94.495190872883427</c:v>
                </c:pt>
                <c:pt idx="2849">
                  <c:v>109.00405240051623</c:v>
                </c:pt>
                <c:pt idx="2850">
                  <c:v>126.51924898558354</c:v>
                </c:pt>
                <c:pt idx="2851">
                  <c:v>70.866834414206082</c:v>
                </c:pt>
                <c:pt idx="2852">
                  <c:v>81.558098066307139</c:v>
                </c:pt>
                <c:pt idx="2853">
                  <c:v>86.994884295811175</c:v>
                </c:pt>
                <c:pt idx="2854">
                  <c:v>99.54120456533586</c:v>
                </c:pt>
                <c:pt idx="2855">
                  <c:v>114.37912344447977</c:v>
                </c:pt>
                <c:pt idx="2856">
                  <c:v>121.13391890480125</c:v>
                </c:pt>
                <c:pt idx="2857">
                  <c:v>105.15847374159785</c:v>
                </c:pt>
                <c:pt idx="2858">
                  <c:v>105.62811730854428</c:v>
                </c:pt>
                <c:pt idx="2859">
                  <c:v>117.42883574019648</c:v>
                </c:pt>
                <c:pt idx="2860">
                  <c:v>132.50017842701365</c:v>
                </c:pt>
                <c:pt idx="2861">
                  <c:v>140.85866431613996</c:v>
                </c:pt>
                <c:pt idx="2862">
                  <c:v>145.58756240636265</c:v>
                </c:pt>
                <c:pt idx="2863">
                  <c:v>140.35451614928024</c:v>
                </c:pt>
                <c:pt idx="2864">
                  <c:v>113.90305934959906</c:v>
                </c:pt>
                <c:pt idx="2865">
                  <c:v>104.05530957864538</c:v>
                </c:pt>
                <c:pt idx="2866">
                  <c:v>95.307661090555484</c:v>
                </c:pt>
                <c:pt idx="2867">
                  <c:v>76.950690475161537</c:v>
                </c:pt>
                <c:pt idx="2868">
                  <c:v>94.77729561446175</c:v>
                </c:pt>
                <c:pt idx="2869">
                  <c:v>100.89548499947706</c:v>
                </c:pt>
                <c:pt idx="2870">
                  <c:v>132.0291952068799</c:v>
                </c:pt>
                <c:pt idx="2871">
                  <c:v>166.18329763803942</c:v>
                </c:pt>
                <c:pt idx="2872">
                  <c:v>148.72363509325052</c:v>
                </c:pt>
                <c:pt idx="2873">
                  <c:v>134.65085096546682</c:v>
                </c:pt>
                <c:pt idx="2874">
                  <c:v>149.31723086554848</c:v>
                </c:pt>
                <c:pt idx="2875">
                  <c:v>128.33595136580698</c:v>
                </c:pt>
                <c:pt idx="2876">
                  <c:v>129.84154569446395</c:v>
                </c:pt>
                <c:pt idx="2877">
                  <c:v>166.35418403001677</c:v>
                </c:pt>
                <c:pt idx="2878">
                  <c:v>171.13554981625941</c:v>
                </c:pt>
                <c:pt idx="2879">
                  <c:v>203.28363121989213</c:v>
                </c:pt>
                <c:pt idx="2880">
                  <c:v>203.28363121989213</c:v>
                </c:pt>
                <c:pt idx="2881">
                  <c:v>225.07720896622061</c:v>
                </c:pt>
                <c:pt idx="2882">
                  <c:v>177.27480878405888</c:v>
                </c:pt>
                <c:pt idx="2883">
                  <c:v>143.99241878646737</c:v>
                </c:pt>
                <c:pt idx="2884">
                  <c:v>144.80337619532656</c:v>
                </c:pt>
                <c:pt idx="2885">
                  <c:v>107.08272981770268</c:v>
                </c:pt>
                <c:pt idx="2886">
                  <c:v>133.80611922948447</c:v>
                </c:pt>
                <c:pt idx="2887">
                  <c:v>166.553600225059</c:v>
                </c:pt>
                <c:pt idx="2888">
                  <c:v>182.21162414584211</c:v>
                </c:pt>
                <c:pt idx="2889">
                  <c:v>166.65807727433275</c:v>
                </c:pt>
                <c:pt idx="2890">
                  <c:v>158.99387870491753</c:v>
                </c:pt>
                <c:pt idx="2891">
                  <c:v>156.10369414491248</c:v>
                </c:pt>
                <c:pt idx="2892">
                  <c:v>148.92762865380791</c:v>
                </c:pt>
                <c:pt idx="2893">
                  <c:v>125.22713898998336</c:v>
                </c:pt>
                <c:pt idx="2894">
                  <c:v>119.65651421678174</c:v>
                </c:pt>
                <c:pt idx="2895">
                  <c:v>120.46601063887657</c:v>
                </c:pt>
                <c:pt idx="2896">
                  <c:v>120.46601063887657</c:v>
                </c:pt>
                <c:pt idx="2897">
                  <c:v>204.80690115252224</c:v>
                </c:pt>
                <c:pt idx="2898">
                  <c:v>308.51427990831144</c:v>
                </c:pt>
                <c:pt idx="2899">
                  <c:v>429.77831040212118</c:v>
                </c:pt>
                <c:pt idx="2900">
                  <c:v>468.02766558364237</c:v>
                </c:pt>
                <c:pt idx="2901">
                  <c:v>444.42502549981145</c:v>
                </c:pt>
                <c:pt idx="2902">
                  <c:v>388.22724494573765</c:v>
                </c:pt>
                <c:pt idx="2903">
                  <c:v>354.68031244154497</c:v>
                </c:pt>
                <c:pt idx="2904">
                  <c:v>220.28416490148791</c:v>
                </c:pt>
                <c:pt idx="2905">
                  <c:v>180.13070333824712</c:v>
                </c:pt>
                <c:pt idx="2906">
                  <c:v>103.07536794339831</c:v>
                </c:pt>
                <c:pt idx="2907">
                  <c:v>108.43578935855456</c:v>
                </c:pt>
                <c:pt idx="2908">
                  <c:v>87.121521267210497</c:v>
                </c:pt>
                <c:pt idx="2909">
                  <c:v>86.682627594724025</c:v>
                </c:pt>
                <c:pt idx="2910">
                  <c:v>107.99900611750473</c:v>
                </c:pt>
                <c:pt idx="2911">
                  <c:v>161.1972156605477</c:v>
                </c:pt>
                <c:pt idx="2912">
                  <c:v>210.26559583675382</c:v>
                </c:pt>
                <c:pt idx="2913">
                  <c:v>235.46494973216613</c:v>
                </c:pt>
                <c:pt idx="2914">
                  <c:v>226.66031183527977</c:v>
                </c:pt>
                <c:pt idx="2915">
                  <c:v>206.64249750098699</c:v>
                </c:pt>
                <c:pt idx="2916">
                  <c:v>215.60835871407471</c:v>
                </c:pt>
                <c:pt idx="2917">
                  <c:v>221.1167244661917</c:v>
                </c:pt>
                <c:pt idx="2918">
                  <c:v>193.31761297020421</c:v>
                </c:pt>
                <c:pt idx="2919">
                  <c:v>134.15115405996039</c:v>
                </c:pt>
                <c:pt idx="2920">
                  <c:v>77.806093147941283</c:v>
                </c:pt>
                <c:pt idx="2921">
                  <c:v>82.554324325654278</c:v>
                </c:pt>
                <c:pt idx="2922">
                  <c:v>70.636972092615736</c:v>
                </c:pt>
                <c:pt idx="2923">
                  <c:v>67.600105366014759</c:v>
                </c:pt>
                <c:pt idx="2924">
                  <c:v>67.216550120501779</c:v>
                </c:pt>
                <c:pt idx="2925">
                  <c:v>64.449725326368934</c:v>
                </c:pt>
                <c:pt idx="2926">
                  <c:v>97.588292096042949</c:v>
                </c:pt>
                <c:pt idx="2927">
                  <c:v>97.588292096042949</c:v>
                </c:pt>
                <c:pt idx="2928">
                  <c:v>151.98513164899512</c:v>
                </c:pt>
                <c:pt idx="2929">
                  <c:v>149.32650966754591</c:v>
                </c:pt>
                <c:pt idx="2930">
                  <c:v>137.67484912906355</c:v>
                </c:pt>
                <c:pt idx="2931">
                  <c:v>124.51932145687168</c:v>
                </c:pt>
                <c:pt idx="2932">
                  <c:v>98.533871466686648</c:v>
                </c:pt>
                <c:pt idx="2933">
                  <c:v>79.762466809988808</c:v>
                </c:pt>
                <c:pt idx="2934">
                  <c:v>88.169412591785658</c:v>
                </c:pt>
                <c:pt idx="2935">
                  <c:v>119.85212631407182</c:v>
                </c:pt>
                <c:pt idx="2936">
                  <c:v>140.40033292360027</c:v>
                </c:pt>
                <c:pt idx="2937">
                  <c:v>211.56046917034817</c:v>
                </c:pt>
                <c:pt idx="2938">
                  <c:v>261.62760786710714</c:v>
                </c:pt>
                <c:pt idx="2939">
                  <c:v>288.2599889801495</c:v>
                </c:pt>
                <c:pt idx="2940">
                  <c:v>294.54562413755104</c:v>
                </c:pt>
                <c:pt idx="2941">
                  <c:v>264.8515661276324</c:v>
                </c:pt>
                <c:pt idx="2942">
                  <c:v>207.06205717757987</c:v>
                </c:pt>
                <c:pt idx="2943">
                  <c:v>207.06205717757987</c:v>
                </c:pt>
                <c:pt idx="2944">
                  <c:v>196.06396088727362</c:v>
                </c:pt>
                <c:pt idx="2945">
                  <c:v>181.76594125828706</c:v>
                </c:pt>
                <c:pt idx="2946">
                  <c:v>192.1294247466285</c:v>
                </c:pt>
                <c:pt idx="2947">
                  <c:v>148.9647245810047</c:v>
                </c:pt>
                <c:pt idx="2948">
                  <c:v>136.61678040392852</c:v>
                </c:pt>
                <c:pt idx="2949">
                  <c:v>134.73265382710068</c:v>
                </c:pt>
                <c:pt idx="2950">
                  <c:v>131.73951933889475</c:v>
                </c:pt>
                <c:pt idx="2951">
                  <c:v>153.36474441688921</c:v>
                </c:pt>
                <c:pt idx="2952">
                  <c:v>144.74805436636939</c:v>
                </c:pt>
                <c:pt idx="2953">
                  <c:v>91.103044744566418</c:v>
                </c:pt>
                <c:pt idx="2954">
                  <c:v>92.507048663785099</c:v>
                </c:pt>
                <c:pt idx="2955">
                  <c:v>137.05440770850691</c:v>
                </c:pt>
                <c:pt idx="2956">
                  <c:v>161.28208953545254</c:v>
                </c:pt>
                <c:pt idx="2957">
                  <c:v>194.94067786092637</c:v>
                </c:pt>
                <c:pt idx="2958">
                  <c:v>234.37119074781367</c:v>
                </c:pt>
                <c:pt idx="2959">
                  <c:v>222.35689170386468</c:v>
                </c:pt>
                <c:pt idx="2960">
                  <c:v>233.29936839851138</c:v>
                </c:pt>
                <c:pt idx="2961">
                  <c:v>221.65526801937085</c:v>
                </c:pt>
                <c:pt idx="2962">
                  <c:v>206.42281193504479</c:v>
                </c:pt>
                <c:pt idx="2963">
                  <c:v>206.79231614155285</c:v>
                </c:pt>
                <c:pt idx="2964">
                  <c:v>194.2812244126693</c:v>
                </c:pt>
                <c:pt idx="2965">
                  <c:v>197.62334920030838</c:v>
                </c:pt>
                <c:pt idx="2966">
                  <c:v>328.08079776096565</c:v>
                </c:pt>
                <c:pt idx="2967">
                  <c:v>440.52968088857597</c:v>
                </c:pt>
                <c:pt idx="2968">
                  <c:v>423.31620606912469</c:v>
                </c:pt>
                <c:pt idx="2969">
                  <c:v>423.95602301333571</c:v>
                </c:pt>
                <c:pt idx="2970">
                  <c:v>534.87981504223751</c:v>
                </c:pt>
                <c:pt idx="2971">
                  <c:v>491.08904299209064</c:v>
                </c:pt>
                <c:pt idx="2972">
                  <c:v>511.89318805697906</c:v>
                </c:pt>
                <c:pt idx="2973">
                  <c:v>541.7774940622985</c:v>
                </c:pt>
                <c:pt idx="2974">
                  <c:v>425.81577711051068</c:v>
                </c:pt>
                <c:pt idx="2975">
                  <c:v>487.34138896029577</c:v>
                </c:pt>
                <c:pt idx="2976">
                  <c:v>804.48242784851027</c:v>
                </c:pt>
                <c:pt idx="2977">
                  <c:v>954.61759215011989</c:v>
                </c:pt>
                <c:pt idx="2978">
                  <c:v>1240.4617644993414</c:v>
                </c:pt>
                <c:pt idx="2979">
                  <c:v>1207.4016497739431</c:v>
                </c:pt>
                <c:pt idx="2980">
                  <c:v>1225.4192252398348</c:v>
                </c:pt>
                <c:pt idx="2981">
                  <c:v>1109.5461963699199</c:v>
                </c:pt>
                <c:pt idx="2982">
                  <c:v>1000.6296675809781</c:v>
                </c:pt>
                <c:pt idx="2983">
                  <c:v>887.31606867724622</c:v>
                </c:pt>
                <c:pt idx="2984">
                  <c:v>735.70707834573113</c:v>
                </c:pt>
                <c:pt idx="2985">
                  <c:v>530.84420129274747</c:v>
                </c:pt>
                <c:pt idx="2986">
                  <c:v>460.89426491257433</c:v>
                </c:pt>
                <c:pt idx="2987">
                  <c:v>370.34355604237436</c:v>
                </c:pt>
                <c:pt idx="2988">
                  <c:v>406.04146416051702</c:v>
                </c:pt>
                <c:pt idx="2989">
                  <c:v>594.04904526750113</c:v>
                </c:pt>
                <c:pt idx="2990">
                  <c:v>561.05875492614859</c:v>
                </c:pt>
                <c:pt idx="2991">
                  <c:v>561.05875492614859</c:v>
                </c:pt>
                <c:pt idx="2992">
                  <c:v>543.73491458085482</c:v>
                </c:pt>
                <c:pt idx="2993">
                  <c:v>487.32848333243646</c:v>
                </c:pt>
                <c:pt idx="2994">
                  <c:v>405.44710050072905</c:v>
                </c:pt>
                <c:pt idx="2995">
                  <c:v>377.75138033083931</c:v>
                </c:pt>
                <c:pt idx="2996">
                  <c:v>367.56740410810016</c:v>
                </c:pt>
                <c:pt idx="2997">
                  <c:v>289.9206605975196</c:v>
                </c:pt>
                <c:pt idx="2998">
                  <c:v>292.87731824994222</c:v>
                </c:pt>
                <c:pt idx="2999">
                  <c:v>302.97270207751694</c:v>
                </c:pt>
                <c:pt idx="3000">
                  <c:v>292.23049297441321</c:v>
                </c:pt>
                <c:pt idx="3001">
                  <c:v>280.29022229781549</c:v>
                </c:pt>
                <c:pt idx="3002">
                  <c:v>261.5851204388739</c:v>
                </c:pt>
                <c:pt idx="3003">
                  <c:v>272.38440250726131</c:v>
                </c:pt>
                <c:pt idx="3004">
                  <c:v>274.26606549802813</c:v>
                </c:pt>
                <c:pt idx="3005">
                  <c:v>281.78578323307727</c:v>
                </c:pt>
                <c:pt idx="3006">
                  <c:v>421.79178746153707</c:v>
                </c:pt>
                <c:pt idx="3007">
                  <c:v>502.20946060353947</c:v>
                </c:pt>
                <c:pt idx="3008">
                  <c:v>577.98890795133161</c:v>
                </c:pt>
                <c:pt idx="3009">
                  <c:v>503.73619877168568</c:v>
                </c:pt>
                <c:pt idx="3010">
                  <c:v>448.54516621211224</c:v>
                </c:pt>
                <c:pt idx="3011">
                  <c:v>468.74052655598643</c:v>
                </c:pt>
                <c:pt idx="3012">
                  <c:v>465.16725448056968</c:v>
                </c:pt>
                <c:pt idx="3013">
                  <c:v>584.2145573014277</c:v>
                </c:pt>
                <c:pt idx="3014">
                  <c:v>673.47337907052304</c:v>
                </c:pt>
                <c:pt idx="3015">
                  <c:v>625.17070002597802</c:v>
                </c:pt>
                <c:pt idx="3016">
                  <c:v>539.78246828530939</c:v>
                </c:pt>
                <c:pt idx="3017">
                  <c:v>491.45141531706025</c:v>
                </c:pt>
                <c:pt idx="3018">
                  <c:v>522.27670163667278</c:v>
                </c:pt>
                <c:pt idx="3019">
                  <c:v>512.73376170745905</c:v>
                </c:pt>
                <c:pt idx="3020">
                  <c:v>441.82684179705404</c:v>
                </c:pt>
                <c:pt idx="3021">
                  <c:v>424.55922195081075</c:v>
                </c:pt>
                <c:pt idx="3022">
                  <c:v>542.39394185487652</c:v>
                </c:pt>
                <c:pt idx="3023">
                  <c:v>651.10862177021045</c:v>
                </c:pt>
                <c:pt idx="3024">
                  <c:v>1007.5724233008659</c:v>
                </c:pt>
                <c:pt idx="3025">
                  <c:v>1058.2912035312179</c:v>
                </c:pt>
                <c:pt idx="3026">
                  <c:v>1006.7375651321272</c:v>
                </c:pt>
                <c:pt idx="3027">
                  <c:v>1035.1796574526311</c:v>
                </c:pt>
                <c:pt idx="3028">
                  <c:v>1028.089937726138</c:v>
                </c:pt>
                <c:pt idx="3029">
                  <c:v>1038.0764096690255</c:v>
                </c:pt>
                <c:pt idx="3030">
                  <c:v>1362.9036178327601</c:v>
                </c:pt>
                <c:pt idx="3031">
                  <c:v>1439.6859864348578</c:v>
                </c:pt>
                <c:pt idx="3032">
                  <c:v>1208.468098485713</c:v>
                </c:pt>
                <c:pt idx="3033">
                  <c:v>915.22195613496945</c:v>
                </c:pt>
                <c:pt idx="3034">
                  <c:v>719.95433200363254</c:v>
                </c:pt>
                <c:pt idx="3035">
                  <c:v>572.03362247188488</c:v>
                </c:pt>
                <c:pt idx="3036">
                  <c:v>753.27393840054845</c:v>
                </c:pt>
                <c:pt idx="3037">
                  <c:v>1114.7843085705224</c:v>
                </c:pt>
                <c:pt idx="3038">
                  <c:v>1044.8831602431003</c:v>
                </c:pt>
                <c:pt idx="3039">
                  <c:v>1044.8831602431003</c:v>
                </c:pt>
                <c:pt idx="3040">
                  <c:v>856.34387332861763</c:v>
                </c:pt>
                <c:pt idx="3041">
                  <c:v>663.07789718034439</c:v>
                </c:pt>
                <c:pt idx="3042">
                  <c:v>566.93145134279621</c:v>
                </c:pt>
                <c:pt idx="3043">
                  <c:v>540.38471434744861</c:v>
                </c:pt>
                <c:pt idx="3044">
                  <c:v>498.80953109789698</c:v>
                </c:pt>
                <c:pt idx="3045">
                  <c:v>410.39262863338138</c:v>
                </c:pt>
                <c:pt idx="3046">
                  <c:v>428.30790341239469</c:v>
                </c:pt>
                <c:pt idx="3047">
                  <c:v>387.51005361427065</c:v>
                </c:pt>
                <c:pt idx="3048">
                  <c:v>350.44765770895174</c:v>
                </c:pt>
                <c:pt idx="3049">
                  <c:v>297.65907211946711</c:v>
                </c:pt>
                <c:pt idx="3050">
                  <c:v>288.31457259699528</c:v>
                </c:pt>
                <c:pt idx="3051">
                  <c:v>261.28776176116662</c:v>
                </c:pt>
                <c:pt idx="3052">
                  <c:v>240.72529959407979</c:v>
                </c:pt>
                <c:pt idx="3053">
                  <c:v>241.85799885823567</c:v>
                </c:pt>
                <c:pt idx="3054">
                  <c:v>221.38087386802383</c:v>
                </c:pt>
                <c:pt idx="3055">
                  <c:v>248.97726582003816</c:v>
                </c:pt>
                <c:pt idx="3056">
                  <c:v>319.18003979849163</c:v>
                </c:pt>
                <c:pt idx="3057">
                  <c:v>375.3596997164787</c:v>
                </c:pt>
                <c:pt idx="3058">
                  <c:v>464.12629162079247</c:v>
                </c:pt>
                <c:pt idx="3059">
                  <c:v>503.55342634152464</c:v>
                </c:pt>
                <c:pt idx="3060">
                  <c:v>592.44268302481839</c:v>
                </c:pt>
                <c:pt idx="3061">
                  <c:v>517.89291264108033</c:v>
                </c:pt>
                <c:pt idx="3062">
                  <c:v>511.82753877108144</c:v>
                </c:pt>
                <c:pt idx="3063">
                  <c:v>354.40151387712763</c:v>
                </c:pt>
                <c:pt idx="3064">
                  <c:v>158.13878541837039</c:v>
                </c:pt>
                <c:pt idx="3065">
                  <c:v>114.34384753568139</c:v>
                </c:pt>
                <c:pt idx="3066">
                  <c:v>103.50878298401948</c:v>
                </c:pt>
                <c:pt idx="3067">
                  <c:v>88.499369612531154</c:v>
                </c:pt>
                <c:pt idx="3068">
                  <c:v>74.350750023920966</c:v>
                </c:pt>
                <c:pt idx="3069">
                  <c:v>69.865973889012821</c:v>
                </c:pt>
                <c:pt idx="3070">
                  <c:v>70.563107591427979</c:v>
                </c:pt>
                <c:pt idx="3071">
                  <c:v>78.354879010570485</c:v>
                </c:pt>
                <c:pt idx="3072">
                  <c:v>74.036903539192295</c:v>
                </c:pt>
                <c:pt idx="3073">
                  <c:v>101.35332480428038</c:v>
                </c:pt>
                <c:pt idx="3074">
                  <c:v>141.24389262801523</c:v>
                </c:pt>
                <c:pt idx="3075">
                  <c:v>143.93715979886454</c:v>
                </c:pt>
                <c:pt idx="3076">
                  <c:v>184.41466013069996</c:v>
                </c:pt>
                <c:pt idx="3077">
                  <c:v>170.41929656757566</c:v>
                </c:pt>
                <c:pt idx="3078">
                  <c:v>226.89546750311274</c:v>
                </c:pt>
                <c:pt idx="3079">
                  <c:v>246.77921765270003</c:v>
                </c:pt>
                <c:pt idx="3080">
                  <c:v>233.86603714922995</c:v>
                </c:pt>
                <c:pt idx="3081">
                  <c:v>270.93532435940864</c:v>
                </c:pt>
                <c:pt idx="3082">
                  <c:v>246.82103620153813</c:v>
                </c:pt>
                <c:pt idx="3083">
                  <c:v>270.53854832203069</c:v>
                </c:pt>
                <c:pt idx="3084">
                  <c:v>359.36037940368925</c:v>
                </c:pt>
                <c:pt idx="3085">
                  <c:v>394.68922682412136</c:v>
                </c:pt>
                <c:pt idx="3086">
                  <c:v>355.87760138234472</c:v>
                </c:pt>
                <c:pt idx="3087">
                  <c:v>355.87760138234472</c:v>
                </c:pt>
                <c:pt idx="3088">
                  <c:v>215.07358099939262</c:v>
                </c:pt>
                <c:pt idx="3089">
                  <c:v>252.35780044588347</c:v>
                </c:pt>
                <c:pt idx="3090">
                  <c:v>268.30035948230898</c:v>
                </c:pt>
                <c:pt idx="3091">
                  <c:v>259.21945871198824</c:v>
                </c:pt>
                <c:pt idx="3092">
                  <c:v>288.93703613315301</c:v>
                </c:pt>
                <c:pt idx="3093">
                  <c:v>224.00640903339081</c:v>
                </c:pt>
                <c:pt idx="3094">
                  <c:v>185.92245932167864</c:v>
                </c:pt>
                <c:pt idx="3095">
                  <c:v>213.10888046273621</c:v>
                </c:pt>
                <c:pt idx="3096">
                  <c:v>180.87533100745381</c:v>
                </c:pt>
                <c:pt idx="3097">
                  <c:v>180.12103749070977</c:v>
                </c:pt>
                <c:pt idx="3098">
                  <c:v>152.16209824277041</c:v>
                </c:pt>
                <c:pt idx="3099">
                  <c:v>110.89604615012635</c:v>
                </c:pt>
                <c:pt idx="3100">
                  <c:v>102.78081567301716</c:v>
                </c:pt>
                <c:pt idx="3101">
                  <c:v>85.05647072433203</c:v>
                </c:pt>
                <c:pt idx="3102">
                  <c:v>110.09827927773586</c:v>
                </c:pt>
                <c:pt idx="3103">
                  <c:v>97.073128520409114</c:v>
                </c:pt>
                <c:pt idx="3104">
                  <c:v>84.039224028049034</c:v>
                </c:pt>
                <c:pt idx="3105">
                  <c:v>76.577367189733181</c:v>
                </c:pt>
                <c:pt idx="3106">
                  <c:v>54.005525022235872</c:v>
                </c:pt>
                <c:pt idx="3107">
                  <c:v>52.725043386832112</c:v>
                </c:pt>
                <c:pt idx="3108">
                  <c:v>55.137454345458536</c:v>
                </c:pt>
                <c:pt idx="3109">
                  <c:v>50.774489218587405</c:v>
                </c:pt>
                <c:pt idx="3110">
                  <c:v>56.999974580554408</c:v>
                </c:pt>
                <c:pt idx="3111">
                  <c:v>46.117838825637534</c:v>
                </c:pt>
                <c:pt idx="3112">
                  <c:v>37.823647873650721</c:v>
                </c:pt>
                <c:pt idx="3113">
                  <c:v>35.536879627761614</c:v>
                </c:pt>
                <c:pt idx="3114">
                  <c:v>29.156416551631967</c:v>
                </c:pt>
                <c:pt idx="3115">
                  <c:v>27.544068728122543</c:v>
                </c:pt>
                <c:pt idx="3116">
                  <c:v>132.74485433903445</c:v>
                </c:pt>
                <c:pt idx="3117">
                  <c:v>190.44342892403074</c:v>
                </c:pt>
                <c:pt idx="3118">
                  <c:v>207.39185849357457</c:v>
                </c:pt>
                <c:pt idx="3119">
                  <c:v>47.083563848093036</c:v>
                </c:pt>
                <c:pt idx="3120">
                  <c:v>40.679408714961063</c:v>
                </c:pt>
                <c:pt idx="3121">
                  <c:v>34.838321135044644</c:v>
                </c:pt>
                <c:pt idx="3122">
                  <c:v>36.690500915327043</c:v>
                </c:pt>
                <c:pt idx="3123">
                  <c:v>29.70265665564509</c:v>
                </c:pt>
                <c:pt idx="3124">
                  <c:v>15.288505070711821</c:v>
                </c:pt>
                <c:pt idx="3125">
                  <c:v>22.171212749104598</c:v>
                </c:pt>
                <c:pt idx="3126">
                  <c:v>34.263326998625473</c:v>
                </c:pt>
                <c:pt idx="3127">
                  <c:v>30.371121333926567</c:v>
                </c:pt>
                <c:pt idx="3128">
                  <c:v>37.129579149434051</c:v>
                </c:pt>
                <c:pt idx="3129">
                  <c:v>17.820496149244718</c:v>
                </c:pt>
                <c:pt idx="3130">
                  <c:v>10.514113217839622</c:v>
                </c:pt>
                <c:pt idx="3131">
                  <c:v>15.516768345041783</c:v>
                </c:pt>
                <c:pt idx="3132">
                  <c:v>0</c:v>
                </c:pt>
                <c:pt idx="3133">
                  <c:v>46.745747950961231</c:v>
                </c:pt>
                <c:pt idx="3134">
                  <c:v>46.745747950961231</c:v>
                </c:pt>
                <c:pt idx="3135">
                  <c:v>126.23190015130967</c:v>
                </c:pt>
                <c:pt idx="3136">
                  <c:v>90.448951803366072</c:v>
                </c:pt>
                <c:pt idx="3137">
                  <c:v>84.492986589524648</c:v>
                </c:pt>
                <c:pt idx="3138">
                  <c:v>75.351248194856296</c:v>
                </c:pt>
                <c:pt idx="3139">
                  <c:v>37.368538423863356</c:v>
                </c:pt>
                <c:pt idx="3140">
                  <c:v>36.598112665684312</c:v>
                </c:pt>
                <c:pt idx="3141">
                  <c:v>35.521516101274763</c:v>
                </c:pt>
                <c:pt idx="3142">
                  <c:v>67.559289119628318</c:v>
                </c:pt>
                <c:pt idx="3143">
                  <c:v>88.110208698621108</c:v>
                </c:pt>
                <c:pt idx="3144">
                  <c:v>75.715497745739412</c:v>
                </c:pt>
                <c:pt idx="3145">
                  <c:v>62.739584967450355</c:v>
                </c:pt>
                <c:pt idx="3146">
                  <c:v>50.513377410985406</c:v>
                </c:pt>
                <c:pt idx="3147">
                  <c:v>41.891596015484524</c:v>
                </c:pt>
                <c:pt idx="3148">
                  <c:v>73.640711526779228</c:v>
                </c:pt>
                <c:pt idx="3149">
                  <c:v>73.640711526779228</c:v>
                </c:pt>
                <c:pt idx="3150">
                  <c:v>73.673717054261743</c:v>
                </c:pt>
                <c:pt idx="3151">
                  <c:v>68.825976337917254</c:v>
                </c:pt>
                <c:pt idx="3152">
                  <c:v>42.896169510408072</c:v>
                </c:pt>
                <c:pt idx="3153">
                  <c:v>50.015251142336624</c:v>
                </c:pt>
                <c:pt idx="3154">
                  <c:v>52.113729685457606</c:v>
                </c:pt>
                <c:pt idx="3155">
                  <c:v>45.796330622266403</c:v>
                </c:pt>
                <c:pt idx="3156">
                  <c:v>55.872098111911328</c:v>
                </c:pt>
                <c:pt idx="3157">
                  <c:v>56.895886947269901</c:v>
                </c:pt>
                <c:pt idx="3158">
                  <c:v>42.818224780537996</c:v>
                </c:pt>
                <c:pt idx="3159">
                  <c:v>47.398008763600956</c:v>
                </c:pt>
                <c:pt idx="3160">
                  <c:v>43.262669164905681</c:v>
                </c:pt>
                <c:pt idx="3161">
                  <c:v>33.390618088800693</c:v>
                </c:pt>
                <c:pt idx="3162">
                  <c:v>51.019894133685725</c:v>
                </c:pt>
                <c:pt idx="3163">
                  <c:v>49.493911233439583</c:v>
                </c:pt>
                <c:pt idx="3164">
                  <c:v>52.264507747298921</c:v>
                </c:pt>
                <c:pt idx="3165">
                  <c:v>52.264507747298921</c:v>
                </c:pt>
                <c:pt idx="3166">
                  <c:v>44.833006424523781</c:v>
                </c:pt>
                <c:pt idx="3167">
                  <c:v>29.186747037674621</c:v>
                </c:pt>
                <c:pt idx="3168">
                  <c:v>27.196571144246288</c:v>
                </c:pt>
                <c:pt idx="3169">
                  <c:v>22.874100465342078</c:v>
                </c:pt>
                <c:pt idx="3170">
                  <c:v>9.4156031228631036</c:v>
                </c:pt>
                <c:pt idx="3171">
                  <c:v>0</c:v>
                </c:pt>
                <c:pt idx="3172">
                  <c:v>10.674387536899316</c:v>
                </c:pt>
                <c:pt idx="3173">
                  <c:v>26.027509370454929</c:v>
                </c:pt>
                <c:pt idx="3174">
                  <c:v>37.823647873650721</c:v>
                </c:pt>
                <c:pt idx="3175">
                  <c:v>43.496742580013226</c:v>
                </c:pt>
                <c:pt idx="3176">
                  <c:v>46.777163402191952</c:v>
                </c:pt>
                <c:pt idx="3177">
                  <c:v>66.710985787183745</c:v>
                </c:pt>
                <c:pt idx="3178">
                  <c:v>90.474422732964626</c:v>
                </c:pt>
                <c:pt idx="3179">
                  <c:v>111.77384966173852</c:v>
                </c:pt>
                <c:pt idx="3180">
                  <c:v>111.77384966173852</c:v>
                </c:pt>
                <c:pt idx="3181">
                  <c:v>134.91447247918398</c:v>
                </c:pt>
                <c:pt idx="3182">
                  <c:v>139.72254851581241</c:v>
                </c:pt>
                <c:pt idx="3183">
                  <c:v>146.22476943627402</c:v>
                </c:pt>
                <c:pt idx="3184">
                  <c:v>148.79780790483346</c:v>
                </c:pt>
                <c:pt idx="3185">
                  <c:v>154.80305506932163</c:v>
                </c:pt>
                <c:pt idx="3186">
                  <c:v>136.30696030714898</c:v>
                </c:pt>
                <c:pt idx="3187">
                  <c:v>149.37290546289296</c:v>
                </c:pt>
                <c:pt idx="3188">
                  <c:v>142.2262563625118</c:v>
                </c:pt>
                <c:pt idx="3189">
                  <c:v>178.34454722782539</c:v>
                </c:pt>
                <c:pt idx="3190">
                  <c:v>182.90002033395285</c:v>
                </c:pt>
                <c:pt idx="3191">
                  <c:v>182.90002033395285</c:v>
                </c:pt>
                <c:pt idx="3192">
                  <c:v>182.90002033395285</c:v>
                </c:pt>
                <c:pt idx="3193">
                  <c:v>112.68802785340793</c:v>
                </c:pt>
                <c:pt idx="3194">
                  <c:v>69.480869152292144</c:v>
                </c:pt>
                <c:pt idx="3195">
                  <c:v>69.480869152292144</c:v>
                </c:pt>
                <c:pt idx="3196">
                  <c:v>69.480869152292144</c:v>
                </c:pt>
                <c:pt idx="3197">
                  <c:v>137.64746510922831</c:v>
                </c:pt>
                <c:pt idx="3198">
                  <c:v>198.51293660330703</c:v>
                </c:pt>
                <c:pt idx="3199">
                  <c:v>198.51293660330703</c:v>
                </c:pt>
                <c:pt idx="3200">
                  <c:v>198.51293660330703</c:v>
                </c:pt>
                <c:pt idx="3201">
                  <c:v>152.00375768818756</c:v>
                </c:pt>
                <c:pt idx="3202">
                  <c:v>128.9846628382802</c:v>
                </c:pt>
                <c:pt idx="3203">
                  <c:v>128.9846628382802</c:v>
                </c:pt>
                <c:pt idx="3204">
                  <c:v>128.9846628382802</c:v>
                </c:pt>
                <c:pt idx="3205">
                  <c:v>167.21869994649023</c:v>
                </c:pt>
                <c:pt idx="3206">
                  <c:v>167.21869994649023</c:v>
                </c:pt>
                <c:pt idx="3207">
                  <c:v>167.21869994649023</c:v>
                </c:pt>
                <c:pt idx="3208">
                  <c:v>195.2065787914176</c:v>
                </c:pt>
                <c:pt idx="3209">
                  <c:v>202.59757790474396</c:v>
                </c:pt>
                <c:pt idx="3210">
                  <c:v>202.59757790474396</c:v>
                </c:pt>
                <c:pt idx="3211">
                  <c:v>202.59757790474396</c:v>
                </c:pt>
                <c:pt idx="3212">
                  <c:v>205.52469810524778</c:v>
                </c:pt>
                <c:pt idx="3213">
                  <c:v>201.36609466340451</c:v>
                </c:pt>
                <c:pt idx="3214">
                  <c:v>201.36609466340451</c:v>
                </c:pt>
                <c:pt idx="3215">
                  <c:v>201.36609466340451</c:v>
                </c:pt>
                <c:pt idx="3216">
                  <c:v>210.71707089342812</c:v>
                </c:pt>
                <c:pt idx="3217">
                  <c:v>273.94323583615187</c:v>
                </c:pt>
                <c:pt idx="3218">
                  <c:v>273.94323583615187</c:v>
                </c:pt>
                <c:pt idx="3219">
                  <c:v>273.94323583615187</c:v>
                </c:pt>
                <c:pt idx="3220">
                  <c:v>229.24023415819102</c:v>
                </c:pt>
                <c:pt idx="3221">
                  <c:v>164.72284588804177</c:v>
                </c:pt>
                <c:pt idx="3222">
                  <c:v>164.72284588804177</c:v>
                </c:pt>
                <c:pt idx="3223">
                  <c:v>164.72284588804177</c:v>
                </c:pt>
                <c:pt idx="3224">
                  <c:v>269.56338690263459</c:v>
                </c:pt>
                <c:pt idx="3225">
                  <c:v>269.56338690263459</c:v>
                </c:pt>
                <c:pt idx="3226">
                  <c:v>269.56338690263459</c:v>
                </c:pt>
                <c:pt idx="3227">
                  <c:v>356.24983172368957</c:v>
                </c:pt>
                <c:pt idx="3228">
                  <c:v>328.34170147626719</c:v>
                </c:pt>
                <c:pt idx="3229">
                  <c:v>328.34170147626719</c:v>
                </c:pt>
                <c:pt idx="3230">
                  <c:v>328.34170147626719</c:v>
                </c:pt>
                <c:pt idx="3231">
                  <c:v>228.46136635624867</c:v>
                </c:pt>
                <c:pt idx="3232">
                  <c:v>238.08093043080589</c:v>
                </c:pt>
                <c:pt idx="3233">
                  <c:v>238.08093043080589</c:v>
                </c:pt>
                <c:pt idx="3234">
                  <c:v>331.11342646832054</c:v>
                </c:pt>
                <c:pt idx="3235">
                  <c:v>430.97812427341694</c:v>
                </c:pt>
                <c:pt idx="3236">
                  <c:v>430.97812427341694</c:v>
                </c:pt>
                <c:pt idx="3237">
                  <c:v>430.97812427341694</c:v>
                </c:pt>
                <c:pt idx="3238">
                  <c:v>276.38864145356638</c:v>
                </c:pt>
                <c:pt idx="3239">
                  <c:v>144.41621337001561</c:v>
                </c:pt>
                <c:pt idx="3240">
                  <c:v>144.41621337001561</c:v>
                </c:pt>
                <c:pt idx="3241">
                  <c:v>350.69075041812164</c:v>
                </c:pt>
                <c:pt idx="3242">
                  <c:v>276.64754502211872</c:v>
                </c:pt>
                <c:pt idx="3243">
                  <c:v>276.64754502211872</c:v>
                </c:pt>
                <c:pt idx="3244">
                  <c:v>276.64754502211872</c:v>
                </c:pt>
                <c:pt idx="3245">
                  <c:v>336.03812133368029</c:v>
                </c:pt>
                <c:pt idx="3246">
                  <c:v>356.21492995192199</c:v>
                </c:pt>
                <c:pt idx="3247">
                  <c:v>356.21492995192199</c:v>
                </c:pt>
                <c:pt idx="3248">
                  <c:v>356.21492995192199</c:v>
                </c:pt>
                <c:pt idx="3249">
                  <c:v>221.06593572816908</c:v>
                </c:pt>
                <c:pt idx="3250">
                  <c:v>232.66100984757966</c:v>
                </c:pt>
                <c:pt idx="3251">
                  <c:v>232.66100984757966</c:v>
                </c:pt>
                <c:pt idx="3252">
                  <c:v>232.66100984757966</c:v>
                </c:pt>
                <c:pt idx="3253">
                  <c:v>361.99990779603826</c:v>
                </c:pt>
                <c:pt idx="3254">
                  <c:v>465.01486846488132</c:v>
                </c:pt>
                <c:pt idx="3255">
                  <c:v>465.01486846488132</c:v>
                </c:pt>
                <c:pt idx="3256">
                  <c:v>388.28703023040725</c:v>
                </c:pt>
                <c:pt idx="3257">
                  <c:v>311.45808362135762</c:v>
                </c:pt>
                <c:pt idx="3258">
                  <c:v>311.45808362135762</c:v>
                </c:pt>
                <c:pt idx="3259">
                  <c:v>311.45808362135762</c:v>
                </c:pt>
                <c:pt idx="3260">
                  <c:v>467.48054352331388</c:v>
                </c:pt>
                <c:pt idx="3261">
                  <c:v>554.46501061323852</c:v>
                </c:pt>
                <c:pt idx="3262">
                  <c:v>554.46501061323852</c:v>
                </c:pt>
                <c:pt idx="3263">
                  <c:v>554.46501061323852</c:v>
                </c:pt>
                <c:pt idx="3264">
                  <c:v>408.60413151381402</c:v>
                </c:pt>
                <c:pt idx="3265">
                  <c:v>289.47244545492867</c:v>
                </c:pt>
                <c:pt idx="3266">
                  <c:v>289.47244545492867</c:v>
                </c:pt>
                <c:pt idx="3267">
                  <c:v>289.47244545492867</c:v>
                </c:pt>
                <c:pt idx="3268">
                  <c:v>344.3989103575725</c:v>
                </c:pt>
                <c:pt idx="3269">
                  <c:v>474.39292087954567</c:v>
                </c:pt>
                <c:pt idx="3270">
                  <c:v>474.39292087954567</c:v>
                </c:pt>
                <c:pt idx="3271">
                  <c:v>474.39292087954567</c:v>
                </c:pt>
                <c:pt idx="3272">
                  <c:v>0</c:v>
                </c:pt>
                <c:pt idx="3273">
                  <c:v>328.34170147626719</c:v>
                </c:pt>
                <c:pt idx="3274">
                  <c:v>328.34170147626719</c:v>
                </c:pt>
                <c:pt idx="3275">
                  <c:v>328.34170147626719</c:v>
                </c:pt>
                <c:pt idx="3276">
                  <c:v>228.46136635624867</c:v>
                </c:pt>
                <c:pt idx="3277">
                  <c:v>238.08093043080589</c:v>
                </c:pt>
                <c:pt idx="3278">
                  <c:v>238.08093043080589</c:v>
                </c:pt>
                <c:pt idx="3279">
                  <c:v>331.11342646832054</c:v>
                </c:pt>
                <c:pt idx="3280">
                  <c:v>430.97812427341694</c:v>
                </c:pt>
                <c:pt idx="3281">
                  <c:v>430.97812427341694</c:v>
                </c:pt>
                <c:pt idx="3282">
                  <c:v>430.97812427341694</c:v>
                </c:pt>
                <c:pt idx="3283">
                  <c:v>276.38864145356638</c:v>
                </c:pt>
                <c:pt idx="3284">
                  <c:v>144.41621337001561</c:v>
                </c:pt>
                <c:pt idx="3285">
                  <c:v>144.41621337001561</c:v>
                </c:pt>
                <c:pt idx="3286">
                  <c:v>144.41621337001561</c:v>
                </c:pt>
                <c:pt idx="3287">
                  <c:v>350.69075041812164</c:v>
                </c:pt>
                <c:pt idx="3288">
                  <c:v>276.64754502211872</c:v>
                </c:pt>
                <c:pt idx="3289">
                  <c:v>276.64754502211872</c:v>
                </c:pt>
                <c:pt idx="3290">
                  <c:v>276.64754502211872</c:v>
                </c:pt>
                <c:pt idx="3291">
                  <c:v>336.03812133368029</c:v>
                </c:pt>
                <c:pt idx="3292">
                  <c:v>356.21492995192199</c:v>
                </c:pt>
                <c:pt idx="3293">
                  <c:v>356.21492995192199</c:v>
                </c:pt>
                <c:pt idx="3294">
                  <c:v>356.21492995192199</c:v>
                </c:pt>
                <c:pt idx="3295">
                  <c:v>221.06593572816908</c:v>
                </c:pt>
                <c:pt idx="3296">
                  <c:v>232.66100984757966</c:v>
                </c:pt>
                <c:pt idx="3297">
                  <c:v>232.66100984757966</c:v>
                </c:pt>
                <c:pt idx="3298">
                  <c:v>232.66100984757966</c:v>
                </c:pt>
                <c:pt idx="3299">
                  <c:v>361.99990779603826</c:v>
                </c:pt>
                <c:pt idx="3300">
                  <c:v>465.01486846488132</c:v>
                </c:pt>
                <c:pt idx="3301">
                  <c:v>465.01486846488132</c:v>
                </c:pt>
                <c:pt idx="3302">
                  <c:v>388.28703023040725</c:v>
                </c:pt>
                <c:pt idx="3303">
                  <c:v>311.45808362135762</c:v>
                </c:pt>
                <c:pt idx="3304">
                  <c:v>311.45808362135762</c:v>
                </c:pt>
                <c:pt idx="3305">
                  <c:v>311.45808362135762</c:v>
                </c:pt>
                <c:pt idx="3306">
                  <c:v>289.47244545492867</c:v>
                </c:pt>
                <c:pt idx="3307">
                  <c:v>289.47244545492867</c:v>
                </c:pt>
                <c:pt idx="3308">
                  <c:v>289.47244545492867</c:v>
                </c:pt>
                <c:pt idx="3309">
                  <c:v>344.3989103575725</c:v>
                </c:pt>
                <c:pt idx="3310">
                  <c:v>474.39292087954567</c:v>
                </c:pt>
                <c:pt idx="3311">
                  <c:v>474.39292087954567</c:v>
                </c:pt>
                <c:pt idx="3312">
                  <c:v>474.39292087954567</c:v>
                </c:pt>
                <c:pt idx="3313">
                  <c:v>212.9579371050788</c:v>
                </c:pt>
                <c:pt idx="3314">
                  <c:v>212.9579371050788</c:v>
                </c:pt>
                <c:pt idx="3315">
                  <c:v>234.7940898771194</c:v>
                </c:pt>
                <c:pt idx="3316">
                  <c:v>295.08401937494637</c:v>
                </c:pt>
                <c:pt idx="3317">
                  <c:v>338.86384162829205</c:v>
                </c:pt>
                <c:pt idx="3318">
                  <c:v>338.86384162829205</c:v>
                </c:pt>
                <c:pt idx="3319">
                  <c:v>388.16746263652095</c:v>
                </c:pt>
                <c:pt idx="3320">
                  <c:v>330.14706227058201</c:v>
                </c:pt>
                <c:pt idx="3321">
                  <c:v>330.14706227058201</c:v>
                </c:pt>
                <c:pt idx="3322">
                  <c:v>330.14706227058201</c:v>
                </c:pt>
                <c:pt idx="3323">
                  <c:v>236.52903432042521</c:v>
                </c:pt>
                <c:pt idx="3324">
                  <c:v>159.86878356580559</c:v>
                </c:pt>
                <c:pt idx="3325">
                  <c:v>159.86878356580559</c:v>
                </c:pt>
                <c:pt idx="3326">
                  <c:v>159.86878356580559</c:v>
                </c:pt>
                <c:pt idx="3327">
                  <c:v>441.31530734295666</c:v>
                </c:pt>
                <c:pt idx="3328">
                  <c:v>815.60544689677045</c:v>
                </c:pt>
                <c:pt idx="3329">
                  <c:v>815.60544689677045</c:v>
                </c:pt>
                <c:pt idx="3330">
                  <c:v>815.60544689677045</c:v>
                </c:pt>
                <c:pt idx="3331">
                  <c:v>300.30692158323671</c:v>
                </c:pt>
                <c:pt idx="3332">
                  <c:v>300.30692158323671</c:v>
                </c:pt>
                <c:pt idx="3333">
                  <c:v>300.30692158323671</c:v>
                </c:pt>
                <c:pt idx="3334">
                  <c:v>300.30692158323671</c:v>
                </c:pt>
                <c:pt idx="3335">
                  <c:v>385.56384691732831</c:v>
                </c:pt>
                <c:pt idx="3336">
                  <c:v>385.56384691732831</c:v>
                </c:pt>
                <c:pt idx="3337">
                  <c:v>385.56384691732831</c:v>
                </c:pt>
                <c:pt idx="3338">
                  <c:v>554.32991121175291</c:v>
                </c:pt>
                <c:pt idx="3339">
                  <c:v>535.06654314410116</c:v>
                </c:pt>
                <c:pt idx="3340">
                  <c:v>535.06654314410116</c:v>
                </c:pt>
                <c:pt idx="3341">
                  <c:v>535.06654314410116</c:v>
                </c:pt>
                <c:pt idx="3342">
                  <c:v>334.83910365116026</c:v>
                </c:pt>
                <c:pt idx="3343">
                  <c:v>397.39694419106672</c:v>
                </c:pt>
                <c:pt idx="3344">
                  <c:v>397.39694419106672</c:v>
                </c:pt>
                <c:pt idx="3345">
                  <c:v>397.39694419106672</c:v>
                </c:pt>
                <c:pt idx="3346">
                  <c:v>424.47303317843722</c:v>
                </c:pt>
                <c:pt idx="3347">
                  <c:v>369.24877255848656</c:v>
                </c:pt>
              </c:numCache>
            </c:numRef>
          </c:val>
        </c:ser>
        <c:axId val="83010304"/>
        <c:axId val="83011840"/>
      </c:areaChart>
      <c:lineChart>
        <c:grouping val="standard"/>
        <c:ser>
          <c:idx val="4"/>
          <c:order val="1"/>
          <c:tx>
            <c:v>Ground Station Data</c:v>
          </c:tx>
          <c:spPr>
            <a:ln w="15875"/>
          </c:spPr>
          <c:marker>
            <c:symbol val="none"/>
          </c:marker>
          <c:cat>
            <c:numRef>
              <c:f>Sheet1!$AI$2:$AI$3273</c:f>
              <c:numCache>
                <c:formatCode>[$-409]d\-mmm\-yy;@</c:formatCode>
                <c:ptCount val="3272"/>
                <c:pt idx="0">
                  <c:v>37622</c:v>
                </c:pt>
                <c:pt idx="1">
                  <c:v>37623</c:v>
                </c:pt>
                <c:pt idx="2">
                  <c:v>37624</c:v>
                </c:pt>
                <c:pt idx="3">
                  <c:v>37625</c:v>
                </c:pt>
                <c:pt idx="4">
                  <c:v>37626</c:v>
                </c:pt>
                <c:pt idx="5">
                  <c:v>37627</c:v>
                </c:pt>
                <c:pt idx="6">
                  <c:v>37628</c:v>
                </c:pt>
                <c:pt idx="7">
                  <c:v>37629</c:v>
                </c:pt>
                <c:pt idx="8">
                  <c:v>37630</c:v>
                </c:pt>
                <c:pt idx="9">
                  <c:v>37631</c:v>
                </c:pt>
                <c:pt idx="10">
                  <c:v>37632</c:v>
                </c:pt>
                <c:pt idx="11">
                  <c:v>37633</c:v>
                </c:pt>
                <c:pt idx="12">
                  <c:v>37634</c:v>
                </c:pt>
                <c:pt idx="13">
                  <c:v>37635</c:v>
                </c:pt>
                <c:pt idx="14">
                  <c:v>37636</c:v>
                </c:pt>
                <c:pt idx="15">
                  <c:v>37637</c:v>
                </c:pt>
                <c:pt idx="16">
                  <c:v>37638</c:v>
                </c:pt>
                <c:pt idx="17">
                  <c:v>37639</c:v>
                </c:pt>
                <c:pt idx="18">
                  <c:v>37640</c:v>
                </c:pt>
                <c:pt idx="19">
                  <c:v>37641</c:v>
                </c:pt>
                <c:pt idx="20">
                  <c:v>37642</c:v>
                </c:pt>
                <c:pt idx="21">
                  <c:v>37643</c:v>
                </c:pt>
                <c:pt idx="22">
                  <c:v>37644</c:v>
                </c:pt>
                <c:pt idx="23">
                  <c:v>37645</c:v>
                </c:pt>
                <c:pt idx="24">
                  <c:v>37646</c:v>
                </c:pt>
                <c:pt idx="25">
                  <c:v>37647</c:v>
                </c:pt>
                <c:pt idx="26">
                  <c:v>37648</c:v>
                </c:pt>
                <c:pt idx="27">
                  <c:v>37649</c:v>
                </c:pt>
                <c:pt idx="28">
                  <c:v>37650</c:v>
                </c:pt>
                <c:pt idx="29">
                  <c:v>37651</c:v>
                </c:pt>
                <c:pt idx="30">
                  <c:v>37652</c:v>
                </c:pt>
                <c:pt idx="31">
                  <c:v>37653</c:v>
                </c:pt>
                <c:pt idx="32">
                  <c:v>37654</c:v>
                </c:pt>
                <c:pt idx="33">
                  <c:v>37655</c:v>
                </c:pt>
                <c:pt idx="34">
                  <c:v>37656</c:v>
                </c:pt>
                <c:pt idx="35">
                  <c:v>37657</c:v>
                </c:pt>
                <c:pt idx="36">
                  <c:v>37658</c:v>
                </c:pt>
                <c:pt idx="37">
                  <c:v>37659</c:v>
                </c:pt>
                <c:pt idx="38">
                  <c:v>37660</c:v>
                </c:pt>
                <c:pt idx="39">
                  <c:v>37661</c:v>
                </c:pt>
                <c:pt idx="40">
                  <c:v>37662</c:v>
                </c:pt>
                <c:pt idx="41">
                  <c:v>37663</c:v>
                </c:pt>
                <c:pt idx="42">
                  <c:v>37664</c:v>
                </c:pt>
                <c:pt idx="43">
                  <c:v>37665</c:v>
                </c:pt>
                <c:pt idx="44">
                  <c:v>37666</c:v>
                </c:pt>
                <c:pt idx="45">
                  <c:v>37667</c:v>
                </c:pt>
                <c:pt idx="46">
                  <c:v>37668</c:v>
                </c:pt>
                <c:pt idx="47">
                  <c:v>37669</c:v>
                </c:pt>
                <c:pt idx="48">
                  <c:v>37670</c:v>
                </c:pt>
                <c:pt idx="49">
                  <c:v>37671</c:v>
                </c:pt>
                <c:pt idx="50">
                  <c:v>37672</c:v>
                </c:pt>
                <c:pt idx="51">
                  <c:v>37673</c:v>
                </c:pt>
                <c:pt idx="52">
                  <c:v>37674</c:v>
                </c:pt>
                <c:pt idx="53">
                  <c:v>37675</c:v>
                </c:pt>
                <c:pt idx="54">
                  <c:v>37676</c:v>
                </c:pt>
                <c:pt idx="55">
                  <c:v>37677</c:v>
                </c:pt>
                <c:pt idx="56">
                  <c:v>37678</c:v>
                </c:pt>
                <c:pt idx="57">
                  <c:v>37679</c:v>
                </c:pt>
                <c:pt idx="58">
                  <c:v>37680</c:v>
                </c:pt>
                <c:pt idx="59">
                  <c:v>37681</c:v>
                </c:pt>
                <c:pt idx="60">
                  <c:v>37682</c:v>
                </c:pt>
                <c:pt idx="61">
                  <c:v>37683</c:v>
                </c:pt>
                <c:pt idx="62">
                  <c:v>37684</c:v>
                </c:pt>
                <c:pt idx="63">
                  <c:v>37685</c:v>
                </c:pt>
                <c:pt idx="64">
                  <c:v>37686</c:v>
                </c:pt>
                <c:pt idx="65">
                  <c:v>37687</c:v>
                </c:pt>
                <c:pt idx="66">
                  <c:v>37688</c:v>
                </c:pt>
                <c:pt idx="67">
                  <c:v>37689</c:v>
                </c:pt>
                <c:pt idx="68">
                  <c:v>37690</c:v>
                </c:pt>
                <c:pt idx="69">
                  <c:v>37691</c:v>
                </c:pt>
                <c:pt idx="70">
                  <c:v>37692</c:v>
                </c:pt>
                <c:pt idx="71">
                  <c:v>37693</c:v>
                </c:pt>
                <c:pt idx="72">
                  <c:v>37694</c:v>
                </c:pt>
                <c:pt idx="73">
                  <c:v>37695</c:v>
                </c:pt>
                <c:pt idx="74">
                  <c:v>37696</c:v>
                </c:pt>
                <c:pt idx="75">
                  <c:v>37697</c:v>
                </c:pt>
                <c:pt idx="76">
                  <c:v>37698</c:v>
                </c:pt>
                <c:pt idx="77">
                  <c:v>37699</c:v>
                </c:pt>
                <c:pt idx="78">
                  <c:v>37700</c:v>
                </c:pt>
                <c:pt idx="79">
                  <c:v>37701</c:v>
                </c:pt>
                <c:pt idx="80">
                  <c:v>37702</c:v>
                </c:pt>
                <c:pt idx="81">
                  <c:v>37703</c:v>
                </c:pt>
                <c:pt idx="82">
                  <c:v>37704</c:v>
                </c:pt>
                <c:pt idx="83">
                  <c:v>37705</c:v>
                </c:pt>
                <c:pt idx="84">
                  <c:v>37706</c:v>
                </c:pt>
                <c:pt idx="85">
                  <c:v>37707</c:v>
                </c:pt>
                <c:pt idx="86">
                  <c:v>37708</c:v>
                </c:pt>
                <c:pt idx="87">
                  <c:v>37709</c:v>
                </c:pt>
                <c:pt idx="88">
                  <c:v>37710</c:v>
                </c:pt>
                <c:pt idx="89">
                  <c:v>37711</c:v>
                </c:pt>
                <c:pt idx="90">
                  <c:v>37712</c:v>
                </c:pt>
                <c:pt idx="91">
                  <c:v>37713</c:v>
                </c:pt>
                <c:pt idx="92">
                  <c:v>37714</c:v>
                </c:pt>
                <c:pt idx="93">
                  <c:v>37715</c:v>
                </c:pt>
                <c:pt idx="94">
                  <c:v>37716</c:v>
                </c:pt>
                <c:pt idx="95">
                  <c:v>37717</c:v>
                </c:pt>
                <c:pt idx="96">
                  <c:v>37718</c:v>
                </c:pt>
                <c:pt idx="97">
                  <c:v>37719</c:v>
                </c:pt>
                <c:pt idx="98">
                  <c:v>37720</c:v>
                </c:pt>
                <c:pt idx="99">
                  <c:v>37721</c:v>
                </c:pt>
                <c:pt idx="100">
                  <c:v>37722</c:v>
                </c:pt>
                <c:pt idx="101">
                  <c:v>37723</c:v>
                </c:pt>
                <c:pt idx="102">
                  <c:v>37724</c:v>
                </c:pt>
                <c:pt idx="103">
                  <c:v>37725</c:v>
                </c:pt>
                <c:pt idx="104">
                  <c:v>37726</c:v>
                </c:pt>
                <c:pt idx="105">
                  <c:v>37727</c:v>
                </c:pt>
                <c:pt idx="106">
                  <c:v>37728</c:v>
                </c:pt>
                <c:pt idx="107">
                  <c:v>37729</c:v>
                </c:pt>
                <c:pt idx="108">
                  <c:v>37730</c:v>
                </c:pt>
                <c:pt idx="109">
                  <c:v>37731</c:v>
                </c:pt>
                <c:pt idx="110">
                  <c:v>37732</c:v>
                </c:pt>
                <c:pt idx="111">
                  <c:v>37733</c:v>
                </c:pt>
                <c:pt idx="112">
                  <c:v>37734</c:v>
                </c:pt>
                <c:pt idx="113">
                  <c:v>37735</c:v>
                </c:pt>
                <c:pt idx="114">
                  <c:v>37736</c:v>
                </c:pt>
                <c:pt idx="115">
                  <c:v>37737</c:v>
                </c:pt>
                <c:pt idx="116">
                  <c:v>37738</c:v>
                </c:pt>
                <c:pt idx="117">
                  <c:v>37739</c:v>
                </c:pt>
                <c:pt idx="118">
                  <c:v>37740</c:v>
                </c:pt>
                <c:pt idx="119">
                  <c:v>37741</c:v>
                </c:pt>
                <c:pt idx="120">
                  <c:v>37742</c:v>
                </c:pt>
                <c:pt idx="121">
                  <c:v>37743</c:v>
                </c:pt>
                <c:pt idx="122">
                  <c:v>37744</c:v>
                </c:pt>
                <c:pt idx="123">
                  <c:v>37745</c:v>
                </c:pt>
                <c:pt idx="124">
                  <c:v>37746</c:v>
                </c:pt>
                <c:pt idx="125">
                  <c:v>37747</c:v>
                </c:pt>
                <c:pt idx="126">
                  <c:v>37748</c:v>
                </c:pt>
                <c:pt idx="127">
                  <c:v>37749</c:v>
                </c:pt>
                <c:pt idx="128">
                  <c:v>37750</c:v>
                </c:pt>
                <c:pt idx="129">
                  <c:v>37751</c:v>
                </c:pt>
                <c:pt idx="130">
                  <c:v>37752</c:v>
                </c:pt>
                <c:pt idx="131">
                  <c:v>37753</c:v>
                </c:pt>
                <c:pt idx="132">
                  <c:v>37754</c:v>
                </c:pt>
                <c:pt idx="133">
                  <c:v>37755</c:v>
                </c:pt>
                <c:pt idx="134">
                  <c:v>37756</c:v>
                </c:pt>
                <c:pt idx="135">
                  <c:v>37757</c:v>
                </c:pt>
                <c:pt idx="136">
                  <c:v>37758</c:v>
                </c:pt>
                <c:pt idx="137">
                  <c:v>37759</c:v>
                </c:pt>
                <c:pt idx="138">
                  <c:v>37760</c:v>
                </c:pt>
                <c:pt idx="139">
                  <c:v>37761</c:v>
                </c:pt>
                <c:pt idx="140">
                  <c:v>37762</c:v>
                </c:pt>
                <c:pt idx="141">
                  <c:v>37763</c:v>
                </c:pt>
                <c:pt idx="142">
                  <c:v>37764</c:v>
                </c:pt>
                <c:pt idx="143">
                  <c:v>37765</c:v>
                </c:pt>
                <c:pt idx="144">
                  <c:v>37766</c:v>
                </c:pt>
                <c:pt idx="145">
                  <c:v>37767</c:v>
                </c:pt>
                <c:pt idx="146">
                  <c:v>37768</c:v>
                </c:pt>
                <c:pt idx="147">
                  <c:v>37769</c:v>
                </c:pt>
                <c:pt idx="148">
                  <c:v>37770</c:v>
                </c:pt>
                <c:pt idx="149">
                  <c:v>37771</c:v>
                </c:pt>
                <c:pt idx="150">
                  <c:v>37772</c:v>
                </c:pt>
                <c:pt idx="151">
                  <c:v>37773</c:v>
                </c:pt>
                <c:pt idx="152">
                  <c:v>37774</c:v>
                </c:pt>
                <c:pt idx="153">
                  <c:v>37775</c:v>
                </c:pt>
                <c:pt idx="154">
                  <c:v>37776</c:v>
                </c:pt>
                <c:pt idx="155">
                  <c:v>37777</c:v>
                </c:pt>
                <c:pt idx="156">
                  <c:v>37778</c:v>
                </c:pt>
                <c:pt idx="157">
                  <c:v>37779</c:v>
                </c:pt>
                <c:pt idx="158">
                  <c:v>37780</c:v>
                </c:pt>
                <c:pt idx="159">
                  <c:v>37781</c:v>
                </c:pt>
                <c:pt idx="160">
                  <c:v>37782</c:v>
                </c:pt>
                <c:pt idx="161">
                  <c:v>37783</c:v>
                </c:pt>
                <c:pt idx="162">
                  <c:v>37784</c:v>
                </c:pt>
                <c:pt idx="163">
                  <c:v>37785</c:v>
                </c:pt>
                <c:pt idx="164">
                  <c:v>37786</c:v>
                </c:pt>
                <c:pt idx="165">
                  <c:v>37787</c:v>
                </c:pt>
                <c:pt idx="166">
                  <c:v>37788</c:v>
                </c:pt>
                <c:pt idx="167">
                  <c:v>37789</c:v>
                </c:pt>
                <c:pt idx="168">
                  <c:v>37790</c:v>
                </c:pt>
                <c:pt idx="169">
                  <c:v>37791</c:v>
                </c:pt>
                <c:pt idx="170">
                  <c:v>37792</c:v>
                </c:pt>
                <c:pt idx="171">
                  <c:v>37793</c:v>
                </c:pt>
                <c:pt idx="172">
                  <c:v>37794</c:v>
                </c:pt>
                <c:pt idx="173">
                  <c:v>37795</c:v>
                </c:pt>
                <c:pt idx="174">
                  <c:v>37796</c:v>
                </c:pt>
                <c:pt idx="175">
                  <c:v>37797</c:v>
                </c:pt>
                <c:pt idx="176">
                  <c:v>37798</c:v>
                </c:pt>
                <c:pt idx="177">
                  <c:v>37799</c:v>
                </c:pt>
                <c:pt idx="178">
                  <c:v>37800</c:v>
                </c:pt>
                <c:pt idx="179">
                  <c:v>37801</c:v>
                </c:pt>
                <c:pt idx="180">
                  <c:v>37802</c:v>
                </c:pt>
                <c:pt idx="181">
                  <c:v>37803</c:v>
                </c:pt>
                <c:pt idx="182">
                  <c:v>37804</c:v>
                </c:pt>
                <c:pt idx="183">
                  <c:v>37805</c:v>
                </c:pt>
                <c:pt idx="184">
                  <c:v>37806</c:v>
                </c:pt>
                <c:pt idx="185">
                  <c:v>37807</c:v>
                </c:pt>
                <c:pt idx="186">
                  <c:v>37808</c:v>
                </c:pt>
                <c:pt idx="187">
                  <c:v>37809</c:v>
                </c:pt>
                <c:pt idx="188">
                  <c:v>37810</c:v>
                </c:pt>
                <c:pt idx="189">
                  <c:v>37811</c:v>
                </c:pt>
                <c:pt idx="190">
                  <c:v>37812</c:v>
                </c:pt>
                <c:pt idx="191">
                  <c:v>37813</c:v>
                </c:pt>
                <c:pt idx="192">
                  <c:v>37814</c:v>
                </c:pt>
                <c:pt idx="193">
                  <c:v>37815</c:v>
                </c:pt>
                <c:pt idx="194">
                  <c:v>37816</c:v>
                </c:pt>
                <c:pt idx="195">
                  <c:v>37817</c:v>
                </c:pt>
                <c:pt idx="196">
                  <c:v>37818</c:v>
                </c:pt>
                <c:pt idx="197">
                  <c:v>37819</c:v>
                </c:pt>
                <c:pt idx="198">
                  <c:v>37820</c:v>
                </c:pt>
                <c:pt idx="199">
                  <c:v>37821</c:v>
                </c:pt>
                <c:pt idx="200">
                  <c:v>37822</c:v>
                </c:pt>
                <c:pt idx="201">
                  <c:v>37823</c:v>
                </c:pt>
                <c:pt idx="202">
                  <c:v>37824</c:v>
                </c:pt>
                <c:pt idx="203">
                  <c:v>37825</c:v>
                </c:pt>
                <c:pt idx="204">
                  <c:v>37826</c:v>
                </c:pt>
                <c:pt idx="205">
                  <c:v>37827</c:v>
                </c:pt>
                <c:pt idx="206">
                  <c:v>37828</c:v>
                </c:pt>
                <c:pt idx="207">
                  <c:v>37829</c:v>
                </c:pt>
                <c:pt idx="208">
                  <c:v>37830</c:v>
                </c:pt>
                <c:pt idx="209">
                  <c:v>37831</c:v>
                </c:pt>
                <c:pt idx="210">
                  <c:v>37832</c:v>
                </c:pt>
                <c:pt idx="211">
                  <c:v>37833</c:v>
                </c:pt>
                <c:pt idx="212">
                  <c:v>37834</c:v>
                </c:pt>
                <c:pt idx="213">
                  <c:v>37835</c:v>
                </c:pt>
                <c:pt idx="214">
                  <c:v>37836</c:v>
                </c:pt>
                <c:pt idx="215">
                  <c:v>37837</c:v>
                </c:pt>
                <c:pt idx="216">
                  <c:v>37838</c:v>
                </c:pt>
                <c:pt idx="217">
                  <c:v>37839</c:v>
                </c:pt>
                <c:pt idx="218">
                  <c:v>37840</c:v>
                </c:pt>
                <c:pt idx="219">
                  <c:v>37841</c:v>
                </c:pt>
                <c:pt idx="220">
                  <c:v>37842</c:v>
                </c:pt>
                <c:pt idx="221">
                  <c:v>37843</c:v>
                </c:pt>
                <c:pt idx="222">
                  <c:v>37844</c:v>
                </c:pt>
                <c:pt idx="223">
                  <c:v>37845</c:v>
                </c:pt>
                <c:pt idx="224">
                  <c:v>37846</c:v>
                </c:pt>
                <c:pt idx="225">
                  <c:v>37847</c:v>
                </c:pt>
                <c:pt idx="226">
                  <c:v>37848</c:v>
                </c:pt>
                <c:pt idx="227">
                  <c:v>37849</c:v>
                </c:pt>
                <c:pt idx="228">
                  <c:v>37850</c:v>
                </c:pt>
                <c:pt idx="229">
                  <c:v>37851</c:v>
                </c:pt>
                <c:pt idx="230">
                  <c:v>37852</c:v>
                </c:pt>
                <c:pt idx="231">
                  <c:v>37853</c:v>
                </c:pt>
                <c:pt idx="232">
                  <c:v>37854</c:v>
                </c:pt>
                <c:pt idx="233">
                  <c:v>37855</c:v>
                </c:pt>
                <c:pt idx="234">
                  <c:v>37856</c:v>
                </c:pt>
                <c:pt idx="235">
                  <c:v>37857</c:v>
                </c:pt>
                <c:pt idx="236">
                  <c:v>37858</c:v>
                </c:pt>
                <c:pt idx="237">
                  <c:v>37859</c:v>
                </c:pt>
                <c:pt idx="238">
                  <c:v>37860</c:v>
                </c:pt>
                <c:pt idx="239">
                  <c:v>37861</c:v>
                </c:pt>
                <c:pt idx="240">
                  <c:v>37862</c:v>
                </c:pt>
                <c:pt idx="241">
                  <c:v>37863</c:v>
                </c:pt>
                <c:pt idx="242">
                  <c:v>37864</c:v>
                </c:pt>
                <c:pt idx="243">
                  <c:v>37865</c:v>
                </c:pt>
                <c:pt idx="244">
                  <c:v>37866</c:v>
                </c:pt>
                <c:pt idx="245">
                  <c:v>37867</c:v>
                </c:pt>
                <c:pt idx="246">
                  <c:v>37868</c:v>
                </c:pt>
                <c:pt idx="247">
                  <c:v>37869</c:v>
                </c:pt>
                <c:pt idx="248">
                  <c:v>37870</c:v>
                </c:pt>
                <c:pt idx="249">
                  <c:v>37871</c:v>
                </c:pt>
                <c:pt idx="250">
                  <c:v>37872</c:v>
                </c:pt>
                <c:pt idx="251">
                  <c:v>37873</c:v>
                </c:pt>
                <c:pt idx="252">
                  <c:v>37874</c:v>
                </c:pt>
                <c:pt idx="253">
                  <c:v>37875</c:v>
                </c:pt>
                <c:pt idx="254">
                  <c:v>37876</c:v>
                </c:pt>
                <c:pt idx="255">
                  <c:v>37877</c:v>
                </c:pt>
                <c:pt idx="256">
                  <c:v>37878</c:v>
                </c:pt>
                <c:pt idx="257">
                  <c:v>37879</c:v>
                </c:pt>
                <c:pt idx="258">
                  <c:v>37880</c:v>
                </c:pt>
                <c:pt idx="259">
                  <c:v>37881</c:v>
                </c:pt>
                <c:pt idx="260">
                  <c:v>37882</c:v>
                </c:pt>
                <c:pt idx="261">
                  <c:v>37883</c:v>
                </c:pt>
                <c:pt idx="262">
                  <c:v>37884</c:v>
                </c:pt>
                <c:pt idx="263">
                  <c:v>37885</c:v>
                </c:pt>
                <c:pt idx="264">
                  <c:v>37886</c:v>
                </c:pt>
                <c:pt idx="265">
                  <c:v>37887</c:v>
                </c:pt>
                <c:pt idx="266">
                  <c:v>37888</c:v>
                </c:pt>
                <c:pt idx="267">
                  <c:v>37889</c:v>
                </c:pt>
                <c:pt idx="268">
                  <c:v>37890</c:v>
                </c:pt>
                <c:pt idx="269">
                  <c:v>37891</c:v>
                </c:pt>
                <c:pt idx="270">
                  <c:v>37892</c:v>
                </c:pt>
                <c:pt idx="271">
                  <c:v>37893</c:v>
                </c:pt>
                <c:pt idx="272">
                  <c:v>37894</c:v>
                </c:pt>
                <c:pt idx="273">
                  <c:v>37895</c:v>
                </c:pt>
                <c:pt idx="274">
                  <c:v>37896</c:v>
                </c:pt>
                <c:pt idx="275">
                  <c:v>37897</c:v>
                </c:pt>
                <c:pt idx="276">
                  <c:v>37898</c:v>
                </c:pt>
                <c:pt idx="277">
                  <c:v>37899</c:v>
                </c:pt>
                <c:pt idx="278">
                  <c:v>37900</c:v>
                </c:pt>
                <c:pt idx="279">
                  <c:v>37901</c:v>
                </c:pt>
                <c:pt idx="280">
                  <c:v>37902</c:v>
                </c:pt>
                <c:pt idx="281">
                  <c:v>37903</c:v>
                </c:pt>
                <c:pt idx="282">
                  <c:v>37904</c:v>
                </c:pt>
                <c:pt idx="283">
                  <c:v>37905</c:v>
                </c:pt>
                <c:pt idx="284">
                  <c:v>37906</c:v>
                </c:pt>
                <c:pt idx="285">
                  <c:v>37907</c:v>
                </c:pt>
                <c:pt idx="286">
                  <c:v>37908</c:v>
                </c:pt>
                <c:pt idx="287">
                  <c:v>37909</c:v>
                </c:pt>
                <c:pt idx="288">
                  <c:v>37910</c:v>
                </c:pt>
                <c:pt idx="289">
                  <c:v>37911</c:v>
                </c:pt>
                <c:pt idx="290">
                  <c:v>37912</c:v>
                </c:pt>
                <c:pt idx="291">
                  <c:v>37913</c:v>
                </c:pt>
                <c:pt idx="292">
                  <c:v>37914</c:v>
                </c:pt>
                <c:pt idx="293">
                  <c:v>37915</c:v>
                </c:pt>
                <c:pt idx="294">
                  <c:v>37916</c:v>
                </c:pt>
                <c:pt idx="295">
                  <c:v>37917</c:v>
                </c:pt>
                <c:pt idx="296">
                  <c:v>37918</c:v>
                </c:pt>
                <c:pt idx="297">
                  <c:v>37919</c:v>
                </c:pt>
                <c:pt idx="298">
                  <c:v>37920</c:v>
                </c:pt>
                <c:pt idx="299">
                  <c:v>37921</c:v>
                </c:pt>
                <c:pt idx="300">
                  <c:v>37922</c:v>
                </c:pt>
                <c:pt idx="301">
                  <c:v>37923</c:v>
                </c:pt>
                <c:pt idx="302">
                  <c:v>37924</c:v>
                </c:pt>
                <c:pt idx="303">
                  <c:v>37925</c:v>
                </c:pt>
                <c:pt idx="304">
                  <c:v>37926</c:v>
                </c:pt>
                <c:pt idx="305">
                  <c:v>37927</c:v>
                </c:pt>
                <c:pt idx="306">
                  <c:v>37928</c:v>
                </c:pt>
                <c:pt idx="307">
                  <c:v>37929</c:v>
                </c:pt>
                <c:pt idx="308">
                  <c:v>37930</c:v>
                </c:pt>
                <c:pt idx="309">
                  <c:v>37931</c:v>
                </c:pt>
                <c:pt idx="310">
                  <c:v>37932</c:v>
                </c:pt>
                <c:pt idx="311">
                  <c:v>37933</c:v>
                </c:pt>
                <c:pt idx="312">
                  <c:v>37934</c:v>
                </c:pt>
                <c:pt idx="313">
                  <c:v>37935</c:v>
                </c:pt>
                <c:pt idx="314">
                  <c:v>37936</c:v>
                </c:pt>
                <c:pt idx="315">
                  <c:v>37937</c:v>
                </c:pt>
                <c:pt idx="316">
                  <c:v>37938</c:v>
                </c:pt>
                <c:pt idx="317">
                  <c:v>37939</c:v>
                </c:pt>
                <c:pt idx="318">
                  <c:v>37940</c:v>
                </c:pt>
                <c:pt idx="319">
                  <c:v>37941</c:v>
                </c:pt>
                <c:pt idx="320">
                  <c:v>37942</c:v>
                </c:pt>
                <c:pt idx="321">
                  <c:v>37943</c:v>
                </c:pt>
                <c:pt idx="322">
                  <c:v>37944</c:v>
                </c:pt>
                <c:pt idx="323">
                  <c:v>37945</c:v>
                </c:pt>
                <c:pt idx="324">
                  <c:v>37946</c:v>
                </c:pt>
                <c:pt idx="325">
                  <c:v>37947</c:v>
                </c:pt>
                <c:pt idx="326">
                  <c:v>37948</c:v>
                </c:pt>
                <c:pt idx="327">
                  <c:v>37949</c:v>
                </c:pt>
                <c:pt idx="328">
                  <c:v>37950</c:v>
                </c:pt>
                <c:pt idx="329">
                  <c:v>37951</c:v>
                </c:pt>
                <c:pt idx="330">
                  <c:v>37952</c:v>
                </c:pt>
                <c:pt idx="331">
                  <c:v>37953</c:v>
                </c:pt>
                <c:pt idx="332">
                  <c:v>37954</c:v>
                </c:pt>
                <c:pt idx="333">
                  <c:v>37955</c:v>
                </c:pt>
                <c:pt idx="334">
                  <c:v>37956</c:v>
                </c:pt>
                <c:pt idx="335">
                  <c:v>37957</c:v>
                </c:pt>
                <c:pt idx="336">
                  <c:v>37958</c:v>
                </c:pt>
                <c:pt idx="337">
                  <c:v>37959</c:v>
                </c:pt>
                <c:pt idx="338">
                  <c:v>37960</c:v>
                </c:pt>
                <c:pt idx="339">
                  <c:v>37961</c:v>
                </c:pt>
                <c:pt idx="340">
                  <c:v>37962</c:v>
                </c:pt>
                <c:pt idx="341">
                  <c:v>37963</c:v>
                </c:pt>
                <c:pt idx="342">
                  <c:v>37964</c:v>
                </c:pt>
                <c:pt idx="343">
                  <c:v>37965</c:v>
                </c:pt>
                <c:pt idx="344">
                  <c:v>37966</c:v>
                </c:pt>
                <c:pt idx="345">
                  <c:v>37967</c:v>
                </c:pt>
                <c:pt idx="346">
                  <c:v>37968</c:v>
                </c:pt>
                <c:pt idx="347">
                  <c:v>37969</c:v>
                </c:pt>
                <c:pt idx="348">
                  <c:v>37970</c:v>
                </c:pt>
                <c:pt idx="349">
                  <c:v>37971</c:v>
                </c:pt>
                <c:pt idx="350">
                  <c:v>37972</c:v>
                </c:pt>
                <c:pt idx="351">
                  <c:v>37973</c:v>
                </c:pt>
                <c:pt idx="352">
                  <c:v>37974</c:v>
                </c:pt>
                <c:pt idx="353">
                  <c:v>37975</c:v>
                </c:pt>
                <c:pt idx="354">
                  <c:v>37976</c:v>
                </c:pt>
                <c:pt idx="355">
                  <c:v>37977</c:v>
                </c:pt>
                <c:pt idx="356">
                  <c:v>37978</c:v>
                </c:pt>
                <c:pt idx="357">
                  <c:v>37979</c:v>
                </c:pt>
                <c:pt idx="358">
                  <c:v>37980</c:v>
                </c:pt>
                <c:pt idx="359">
                  <c:v>37981</c:v>
                </c:pt>
                <c:pt idx="360">
                  <c:v>37982</c:v>
                </c:pt>
                <c:pt idx="361">
                  <c:v>37983</c:v>
                </c:pt>
                <c:pt idx="362">
                  <c:v>37984</c:v>
                </c:pt>
                <c:pt idx="363">
                  <c:v>37985</c:v>
                </c:pt>
                <c:pt idx="364">
                  <c:v>37986</c:v>
                </c:pt>
                <c:pt idx="365">
                  <c:v>37987</c:v>
                </c:pt>
                <c:pt idx="366">
                  <c:v>37988</c:v>
                </c:pt>
                <c:pt idx="367">
                  <c:v>37989</c:v>
                </c:pt>
                <c:pt idx="368">
                  <c:v>37990</c:v>
                </c:pt>
                <c:pt idx="369">
                  <c:v>37991</c:v>
                </c:pt>
                <c:pt idx="370">
                  <c:v>37992</c:v>
                </c:pt>
                <c:pt idx="371">
                  <c:v>37993</c:v>
                </c:pt>
                <c:pt idx="372">
                  <c:v>37994</c:v>
                </c:pt>
                <c:pt idx="373">
                  <c:v>37996</c:v>
                </c:pt>
                <c:pt idx="374">
                  <c:v>37997</c:v>
                </c:pt>
                <c:pt idx="375">
                  <c:v>37998</c:v>
                </c:pt>
                <c:pt idx="376">
                  <c:v>37999</c:v>
                </c:pt>
                <c:pt idx="377">
                  <c:v>38000</c:v>
                </c:pt>
                <c:pt idx="378">
                  <c:v>38002</c:v>
                </c:pt>
                <c:pt idx="379">
                  <c:v>38003</c:v>
                </c:pt>
                <c:pt idx="380">
                  <c:v>38004</c:v>
                </c:pt>
                <c:pt idx="381">
                  <c:v>38005</c:v>
                </c:pt>
                <c:pt idx="382">
                  <c:v>38006</c:v>
                </c:pt>
                <c:pt idx="383">
                  <c:v>38007</c:v>
                </c:pt>
                <c:pt idx="384">
                  <c:v>38008</c:v>
                </c:pt>
                <c:pt idx="385">
                  <c:v>38010</c:v>
                </c:pt>
                <c:pt idx="386">
                  <c:v>38011</c:v>
                </c:pt>
                <c:pt idx="387">
                  <c:v>38012</c:v>
                </c:pt>
                <c:pt idx="388">
                  <c:v>38013</c:v>
                </c:pt>
                <c:pt idx="389">
                  <c:v>38014</c:v>
                </c:pt>
                <c:pt idx="390">
                  <c:v>38015</c:v>
                </c:pt>
                <c:pt idx="391">
                  <c:v>38016</c:v>
                </c:pt>
                <c:pt idx="392">
                  <c:v>38017</c:v>
                </c:pt>
                <c:pt idx="393">
                  <c:v>38018</c:v>
                </c:pt>
                <c:pt idx="394">
                  <c:v>38019</c:v>
                </c:pt>
                <c:pt idx="395">
                  <c:v>38020</c:v>
                </c:pt>
                <c:pt idx="396">
                  <c:v>38021</c:v>
                </c:pt>
                <c:pt idx="397">
                  <c:v>38022</c:v>
                </c:pt>
                <c:pt idx="398">
                  <c:v>38023</c:v>
                </c:pt>
                <c:pt idx="399">
                  <c:v>38024</c:v>
                </c:pt>
                <c:pt idx="400">
                  <c:v>38025</c:v>
                </c:pt>
                <c:pt idx="401">
                  <c:v>38026</c:v>
                </c:pt>
                <c:pt idx="402">
                  <c:v>38027</c:v>
                </c:pt>
                <c:pt idx="403">
                  <c:v>38028</c:v>
                </c:pt>
                <c:pt idx="404">
                  <c:v>38029</c:v>
                </c:pt>
                <c:pt idx="405">
                  <c:v>38030</c:v>
                </c:pt>
                <c:pt idx="406">
                  <c:v>38031</c:v>
                </c:pt>
                <c:pt idx="407">
                  <c:v>38032</c:v>
                </c:pt>
                <c:pt idx="408">
                  <c:v>38033</c:v>
                </c:pt>
                <c:pt idx="409">
                  <c:v>38034</c:v>
                </c:pt>
                <c:pt idx="410">
                  <c:v>38035</c:v>
                </c:pt>
                <c:pt idx="411">
                  <c:v>38036</c:v>
                </c:pt>
                <c:pt idx="412">
                  <c:v>38037</c:v>
                </c:pt>
                <c:pt idx="413">
                  <c:v>38038</c:v>
                </c:pt>
                <c:pt idx="414">
                  <c:v>38039</c:v>
                </c:pt>
                <c:pt idx="415">
                  <c:v>38040</c:v>
                </c:pt>
                <c:pt idx="416">
                  <c:v>38041</c:v>
                </c:pt>
                <c:pt idx="417">
                  <c:v>38042</c:v>
                </c:pt>
                <c:pt idx="418">
                  <c:v>38043</c:v>
                </c:pt>
                <c:pt idx="419">
                  <c:v>38044</c:v>
                </c:pt>
                <c:pt idx="420">
                  <c:v>38045</c:v>
                </c:pt>
                <c:pt idx="421">
                  <c:v>38046</c:v>
                </c:pt>
                <c:pt idx="422">
                  <c:v>38047</c:v>
                </c:pt>
                <c:pt idx="423">
                  <c:v>38048</c:v>
                </c:pt>
                <c:pt idx="424">
                  <c:v>38049</c:v>
                </c:pt>
                <c:pt idx="425">
                  <c:v>38050</c:v>
                </c:pt>
                <c:pt idx="426">
                  <c:v>38051</c:v>
                </c:pt>
                <c:pt idx="427">
                  <c:v>38052</c:v>
                </c:pt>
                <c:pt idx="428">
                  <c:v>38053</c:v>
                </c:pt>
                <c:pt idx="429">
                  <c:v>38054</c:v>
                </c:pt>
                <c:pt idx="430">
                  <c:v>38055</c:v>
                </c:pt>
                <c:pt idx="431">
                  <c:v>38056</c:v>
                </c:pt>
                <c:pt idx="432">
                  <c:v>38057</c:v>
                </c:pt>
                <c:pt idx="433">
                  <c:v>38058</c:v>
                </c:pt>
                <c:pt idx="434">
                  <c:v>38059</c:v>
                </c:pt>
                <c:pt idx="435">
                  <c:v>38060</c:v>
                </c:pt>
                <c:pt idx="436">
                  <c:v>38061</c:v>
                </c:pt>
                <c:pt idx="437">
                  <c:v>38062</c:v>
                </c:pt>
                <c:pt idx="438">
                  <c:v>38063</c:v>
                </c:pt>
                <c:pt idx="439">
                  <c:v>38064</c:v>
                </c:pt>
                <c:pt idx="440">
                  <c:v>38065</c:v>
                </c:pt>
                <c:pt idx="441">
                  <c:v>38066</c:v>
                </c:pt>
                <c:pt idx="442">
                  <c:v>38067</c:v>
                </c:pt>
                <c:pt idx="443">
                  <c:v>38068</c:v>
                </c:pt>
                <c:pt idx="444">
                  <c:v>38069</c:v>
                </c:pt>
                <c:pt idx="445">
                  <c:v>38070</c:v>
                </c:pt>
                <c:pt idx="446">
                  <c:v>38071</c:v>
                </c:pt>
                <c:pt idx="447">
                  <c:v>38072</c:v>
                </c:pt>
                <c:pt idx="448">
                  <c:v>38073</c:v>
                </c:pt>
                <c:pt idx="449">
                  <c:v>38074</c:v>
                </c:pt>
                <c:pt idx="450">
                  <c:v>38075</c:v>
                </c:pt>
                <c:pt idx="451">
                  <c:v>38076</c:v>
                </c:pt>
                <c:pt idx="452">
                  <c:v>38077</c:v>
                </c:pt>
                <c:pt idx="453">
                  <c:v>38078</c:v>
                </c:pt>
                <c:pt idx="454">
                  <c:v>38079</c:v>
                </c:pt>
                <c:pt idx="455">
                  <c:v>38080</c:v>
                </c:pt>
                <c:pt idx="456">
                  <c:v>38081</c:v>
                </c:pt>
                <c:pt idx="457">
                  <c:v>38082</c:v>
                </c:pt>
                <c:pt idx="458">
                  <c:v>38083</c:v>
                </c:pt>
                <c:pt idx="459">
                  <c:v>38084</c:v>
                </c:pt>
                <c:pt idx="460">
                  <c:v>38085</c:v>
                </c:pt>
                <c:pt idx="461">
                  <c:v>38086</c:v>
                </c:pt>
                <c:pt idx="462">
                  <c:v>38087</c:v>
                </c:pt>
                <c:pt idx="463">
                  <c:v>38088</c:v>
                </c:pt>
                <c:pt idx="464">
                  <c:v>38089</c:v>
                </c:pt>
                <c:pt idx="465">
                  <c:v>38090</c:v>
                </c:pt>
                <c:pt idx="466">
                  <c:v>38091</c:v>
                </c:pt>
                <c:pt idx="467">
                  <c:v>38092</c:v>
                </c:pt>
                <c:pt idx="468">
                  <c:v>38093</c:v>
                </c:pt>
                <c:pt idx="469">
                  <c:v>38094</c:v>
                </c:pt>
                <c:pt idx="470">
                  <c:v>38095</c:v>
                </c:pt>
                <c:pt idx="471">
                  <c:v>38096</c:v>
                </c:pt>
                <c:pt idx="472">
                  <c:v>38097</c:v>
                </c:pt>
                <c:pt idx="473">
                  <c:v>38098</c:v>
                </c:pt>
                <c:pt idx="474">
                  <c:v>38099</c:v>
                </c:pt>
                <c:pt idx="475">
                  <c:v>38100</c:v>
                </c:pt>
                <c:pt idx="476">
                  <c:v>38101</c:v>
                </c:pt>
                <c:pt idx="477">
                  <c:v>38102</c:v>
                </c:pt>
                <c:pt idx="478">
                  <c:v>38103</c:v>
                </c:pt>
                <c:pt idx="479">
                  <c:v>38104</c:v>
                </c:pt>
                <c:pt idx="480">
                  <c:v>38105</c:v>
                </c:pt>
                <c:pt idx="481">
                  <c:v>38106</c:v>
                </c:pt>
                <c:pt idx="482">
                  <c:v>38107</c:v>
                </c:pt>
                <c:pt idx="483">
                  <c:v>38108</c:v>
                </c:pt>
                <c:pt idx="484">
                  <c:v>38109</c:v>
                </c:pt>
                <c:pt idx="485">
                  <c:v>38110</c:v>
                </c:pt>
                <c:pt idx="486">
                  <c:v>38111</c:v>
                </c:pt>
                <c:pt idx="487">
                  <c:v>38112</c:v>
                </c:pt>
                <c:pt idx="488">
                  <c:v>38113</c:v>
                </c:pt>
                <c:pt idx="489">
                  <c:v>38114</c:v>
                </c:pt>
                <c:pt idx="490">
                  <c:v>38115</c:v>
                </c:pt>
                <c:pt idx="491">
                  <c:v>38116</c:v>
                </c:pt>
                <c:pt idx="492">
                  <c:v>38117</c:v>
                </c:pt>
                <c:pt idx="493">
                  <c:v>38118</c:v>
                </c:pt>
                <c:pt idx="494">
                  <c:v>38119</c:v>
                </c:pt>
                <c:pt idx="495">
                  <c:v>38120</c:v>
                </c:pt>
                <c:pt idx="496">
                  <c:v>38121</c:v>
                </c:pt>
                <c:pt idx="497">
                  <c:v>38122</c:v>
                </c:pt>
                <c:pt idx="498">
                  <c:v>38123</c:v>
                </c:pt>
                <c:pt idx="499">
                  <c:v>38124</c:v>
                </c:pt>
                <c:pt idx="500">
                  <c:v>38125</c:v>
                </c:pt>
                <c:pt idx="501">
                  <c:v>38126</c:v>
                </c:pt>
                <c:pt idx="502">
                  <c:v>38127</c:v>
                </c:pt>
                <c:pt idx="503">
                  <c:v>38128</c:v>
                </c:pt>
                <c:pt idx="504">
                  <c:v>38129</c:v>
                </c:pt>
                <c:pt idx="505">
                  <c:v>38130</c:v>
                </c:pt>
                <c:pt idx="506">
                  <c:v>38131</c:v>
                </c:pt>
                <c:pt idx="507">
                  <c:v>38132</c:v>
                </c:pt>
                <c:pt idx="508">
                  <c:v>38133</c:v>
                </c:pt>
                <c:pt idx="509">
                  <c:v>38134</c:v>
                </c:pt>
                <c:pt idx="510">
                  <c:v>38135</c:v>
                </c:pt>
                <c:pt idx="511">
                  <c:v>38136</c:v>
                </c:pt>
                <c:pt idx="512">
                  <c:v>38137</c:v>
                </c:pt>
                <c:pt idx="513">
                  <c:v>38138</c:v>
                </c:pt>
                <c:pt idx="514">
                  <c:v>38139</c:v>
                </c:pt>
                <c:pt idx="515">
                  <c:v>38140</c:v>
                </c:pt>
                <c:pt idx="516">
                  <c:v>38141</c:v>
                </c:pt>
                <c:pt idx="517">
                  <c:v>38142</c:v>
                </c:pt>
                <c:pt idx="518">
                  <c:v>38143</c:v>
                </c:pt>
                <c:pt idx="519">
                  <c:v>38144</c:v>
                </c:pt>
                <c:pt idx="520">
                  <c:v>38145</c:v>
                </c:pt>
                <c:pt idx="521">
                  <c:v>38146</c:v>
                </c:pt>
                <c:pt idx="522">
                  <c:v>38147</c:v>
                </c:pt>
                <c:pt idx="523">
                  <c:v>38148</c:v>
                </c:pt>
                <c:pt idx="524">
                  <c:v>38149</c:v>
                </c:pt>
                <c:pt idx="525">
                  <c:v>38150</c:v>
                </c:pt>
                <c:pt idx="526">
                  <c:v>38151</c:v>
                </c:pt>
                <c:pt idx="527">
                  <c:v>38152</c:v>
                </c:pt>
                <c:pt idx="528">
                  <c:v>38153</c:v>
                </c:pt>
                <c:pt idx="529">
                  <c:v>38154</c:v>
                </c:pt>
                <c:pt idx="530">
                  <c:v>38155</c:v>
                </c:pt>
                <c:pt idx="531">
                  <c:v>38156</c:v>
                </c:pt>
                <c:pt idx="532">
                  <c:v>38157</c:v>
                </c:pt>
                <c:pt idx="533">
                  <c:v>38158</c:v>
                </c:pt>
                <c:pt idx="534">
                  <c:v>38159</c:v>
                </c:pt>
                <c:pt idx="535">
                  <c:v>38160</c:v>
                </c:pt>
                <c:pt idx="536">
                  <c:v>38161</c:v>
                </c:pt>
                <c:pt idx="537">
                  <c:v>38162</c:v>
                </c:pt>
                <c:pt idx="538">
                  <c:v>38163</c:v>
                </c:pt>
                <c:pt idx="539">
                  <c:v>38164</c:v>
                </c:pt>
                <c:pt idx="540">
                  <c:v>38165</c:v>
                </c:pt>
                <c:pt idx="541">
                  <c:v>38166</c:v>
                </c:pt>
                <c:pt idx="542">
                  <c:v>38167</c:v>
                </c:pt>
                <c:pt idx="543">
                  <c:v>38168</c:v>
                </c:pt>
                <c:pt idx="544">
                  <c:v>38169</c:v>
                </c:pt>
                <c:pt idx="545">
                  <c:v>38170</c:v>
                </c:pt>
                <c:pt idx="546">
                  <c:v>38171</c:v>
                </c:pt>
                <c:pt idx="547">
                  <c:v>38172</c:v>
                </c:pt>
                <c:pt idx="548">
                  <c:v>38173</c:v>
                </c:pt>
                <c:pt idx="549">
                  <c:v>38174</c:v>
                </c:pt>
                <c:pt idx="550">
                  <c:v>38175</c:v>
                </c:pt>
                <c:pt idx="551">
                  <c:v>38176</c:v>
                </c:pt>
                <c:pt idx="552">
                  <c:v>38177</c:v>
                </c:pt>
                <c:pt idx="553">
                  <c:v>38178</c:v>
                </c:pt>
                <c:pt idx="554">
                  <c:v>38179</c:v>
                </c:pt>
                <c:pt idx="555">
                  <c:v>38180</c:v>
                </c:pt>
                <c:pt idx="556">
                  <c:v>38181</c:v>
                </c:pt>
                <c:pt idx="557">
                  <c:v>38182</c:v>
                </c:pt>
                <c:pt idx="558">
                  <c:v>38183</c:v>
                </c:pt>
                <c:pt idx="559">
                  <c:v>38184</c:v>
                </c:pt>
                <c:pt idx="560">
                  <c:v>38185</c:v>
                </c:pt>
                <c:pt idx="561">
                  <c:v>38186</c:v>
                </c:pt>
                <c:pt idx="562">
                  <c:v>38187</c:v>
                </c:pt>
                <c:pt idx="563">
                  <c:v>38188</c:v>
                </c:pt>
                <c:pt idx="564">
                  <c:v>38189</c:v>
                </c:pt>
                <c:pt idx="565">
                  <c:v>38190</c:v>
                </c:pt>
                <c:pt idx="566">
                  <c:v>38191</c:v>
                </c:pt>
                <c:pt idx="567">
                  <c:v>38192</c:v>
                </c:pt>
                <c:pt idx="568">
                  <c:v>38193</c:v>
                </c:pt>
                <c:pt idx="569">
                  <c:v>38194</c:v>
                </c:pt>
                <c:pt idx="570">
                  <c:v>38195</c:v>
                </c:pt>
                <c:pt idx="571">
                  <c:v>38196</c:v>
                </c:pt>
                <c:pt idx="572">
                  <c:v>38197</c:v>
                </c:pt>
                <c:pt idx="573">
                  <c:v>38198</c:v>
                </c:pt>
                <c:pt idx="574">
                  <c:v>38199</c:v>
                </c:pt>
                <c:pt idx="575">
                  <c:v>38200</c:v>
                </c:pt>
                <c:pt idx="576">
                  <c:v>38201</c:v>
                </c:pt>
                <c:pt idx="577">
                  <c:v>38202</c:v>
                </c:pt>
                <c:pt idx="578">
                  <c:v>38203</c:v>
                </c:pt>
                <c:pt idx="579">
                  <c:v>38204</c:v>
                </c:pt>
                <c:pt idx="580">
                  <c:v>38205</c:v>
                </c:pt>
                <c:pt idx="581">
                  <c:v>38206</c:v>
                </c:pt>
                <c:pt idx="582">
                  <c:v>38207</c:v>
                </c:pt>
                <c:pt idx="583">
                  <c:v>38208</c:v>
                </c:pt>
                <c:pt idx="584">
                  <c:v>38209</c:v>
                </c:pt>
                <c:pt idx="585">
                  <c:v>38210</c:v>
                </c:pt>
                <c:pt idx="586">
                  <c:v>38211</c:v>
                </c:pt>
                <c:pt idx="587">
                  <c:v>38212</c:v>
                </c:pt>
                <c:pt idx="588">
                  <c:v>38213</c:v>
                </c:pt>
                <c:pt idx="589">
                  <c:v>38214</c:v>
                </c:pt>
                <c:pt idx="590">
                  <c:v>38215</c:v>
                </c:pt>
                <c:pt idx="591">
                  <c:v>38216</c:v>
                </c:pt>
                <c:pt idx="592">
                  <c:v>38217</c:v>
                </c:pt>
                <c:pt idx="593">
                  <c:v>38218</c:v>
                </c:pt>
                <c:pt idx="594">
                  <c:v>38219</c:v>
                </c:pt>
                <c:pt idx="595">
                  <c:v>38220</c:v>
                </c:pt>
                <c:pt idx="596">
                  <c:v>38221</c:v>
                </c:pt>
                <c:pt idx="597">
                  <c:v>38222</c:v>
                </c:pt>
                <c:pt idx="598">
                  <c:v>38223</c:v>
                </c:pt>
                <c:pt idx="599">
                  <c:v>38224</c:v>
                </c:pt>
                <c:pt idx="600">
                  <c:v>38225</c:v>
                </c:pt>
                <c:pt idx="601">
                  <c:v>38226</c:v>
                </c:pt>
                <c:pt idx="602">
                  <c:v>38227</c:v>
                </c:pt>
                <c:pt idx="603">
                  <c:v>38228</c:v>
                </c:pt>
                <c:pt idx="604">
                  <c:v>38229</c:v>
                </c:pt>
                <c:pt idx="605">
                  <c:v>38230</c:v>
                </c:pt>
                <c:pt idx="606">
                  <c:v>38231</c:v>
                </c:pt>
                <c:pt idx="607">
                  <c:v>38232</c:v>
                </c:pt>
                <c:pt idx="608">
                  <c:v>38233</c:v>
                </c:pt>
                <c:pt idx="609">
                  <c:v>38234</c:v>
                </c:pt>
                <c:pt idx="610">
                  <c:v>38235</c:v>
                </c:pt>
                <c:pt idx="611">
                  <c:v>38236</c:v>
                </c:pt>
                <c:pt idx="612">
                  <c:v>38237</c:v>
                </c:pt>
                <c:pt idx="613">
                  <c:v>38238</c:v>
                </c:pt>
                <c:pt idx="614">
                  <c:v>38239</c:v>
                </c:pt>
                <c:pt idx="615">
                  <c:v>38240</c:v>
                </c:pt>
                <c:pt idx="616">
                  <c:v>38241</c:v>
                </c:pt>
                <c:pt idx="617">
                  <c:v>38242</c:v>
                </c:pt>
                <c:pt idx="618">
                  <c:v>38243</c:v>
                </c:pt>
                <c:pt idx="619">
                  <c:v>38244</c:v>
                </c:pt>
                <c:pt idx="620">
                  <c:v>38245</c:v>
                </c:pt>
                <c:pt idx="621">
                  <c:v>38246</c:v>
                </c:pt>
                <c:pt idx="622">
                  <c:v>38247</c:v>
                </c:pt>
                <c:pt idx="623">
                  <c:v>38248</c:v>
                </c:pt>
                <c:pt idx="624">
                  <c:v>38249</c:v>
                </c:pt>
                <c:pt idx="625">
                  <c:v>38250</c:v>
                </c:pt>
                <c:pt idx="626">
                  <c:v>38251</c:v>
                </c:pt>
                <c:pt idx="627">
                  <c:v>38252</c:v>
                </c:pt>
                <c:pt idx="628">
                  <c:v>38253</c:v>
                </c:pt>
                <c:pt idx="629">
                  <c:v>38254</c:v>
                </c:pt>
                <c:pt idx="630">
                  <c:v>38255</c:v>
                </c:pt>
                <c:pt idx="631">
                  <c:v>38256</c:v>
                </c:pt>
                <c:pt idx="632">
                  <c:v>38257</c:v>
                </c:pt>
                <c:pt idx="633">
                  <c:v>38258</c:v>
                </c:pt>
                <c:pt idx="634">
                  <c:v>38259</c:v>
                </c:pt>
                <c:pt idx="635">
                  <c:v>38260</c:v>
                </c:pt>
                <c:pt idx="636">
                  <c:v>38261</c:v>
                </c:pt>
                <c:pt idx="637">
                  <c:v>38262</c:v>
                </c:pt>
                <c:pt idx="638">
                  <c:v>38263</c:v>
                </c:pt>
                <c:pt idx="639">
                  <c:v>38264</c:v>
                </c:pt>
                <c:pt idx="640">
                  <c:v>38265</c:v>
                </c:pt>
                <c:pt idx="641">
                  <c:v>38266</c:v>
                </c:pt>
                <c:pt idx="642">
                  <c:v>38267</c:v>
                </c:pt>
                <c:pt idx="643">
                  <c:v>38268</c:v>
                </c:pt>
                <c:pt idx="644">
                  <c:v>38269</c:v>
                </c:pt>
                <c:pt idx="645">
                  <c:v>38270</c:v>
                </c:pt>
                <c:pt idx="646">
                  <c:v>38271</c:v>
                </c:pt>
                <c:pt idx="647">
                  <c:v>38272</c:v>
                </c:pt>
                <c:pt idx="648">
                  <c:v>38273</c:v>
                </c:pt>
                <c:pt idx="649">
                  <c:v>38274</c:v>
                </c:pt>
                <c:pt idx="650">
                  <c:v>38275</c:v>
                </c:pt>
                <c:pt idx="651">
                  <c:v>38276</c:v>
                </c:pt>
                <c:pt idx="652">
                  <c:v>38277</c:v>
                </c:pt>
                <c:pt idx="653">
                  <c:v>38278</c:v>
                </c:pt>
                <c:pt idx="654">
                  <c:v>38279</c:v>
                </c:pt>
                <c:pt idx="655">
                  <c:v>38280</c:v>
                </c:pt>
                <c:pt idx="656">
                  <c:v>38281</c:v>
                </c:pt>
                <c:pt idx="657">
                  <c:v>38282</c:v>
                </c:pt>
                <c:pt idx="658">
                  <c:v>38283</c:v>
                </c:pt>
                <c:pt idx="659">
                  <c:v>38284</c:v>
                </c:pt>
                <c:pt idx="660">
                  <c:v>38285</c:v>
                </c:pt>
                <c:pt idx="661">
                  <c:v>38286</c:v>
                </c:pt>
                <c:pt idx="662">
                  <c:v>38287</c:v>
                </c:pt>
                <c:pt idx="663">
                  <c:v>38288</c:v>
                </c:pt>
                <c:pt idx="664">
                  <c:v>38289</c:v>
                </c:pt>
                <c:pt idx="665">
                  <c:v>38290</c:v>
                </c:pt>
                <c:pt idx="666">
                  <c:v>38291</c:v>
                </c:pt>
                <c:pt idx="667">
                  <c:v>38292</c:v>
                </c:pt>
                <c:pt idx="668">
                  <c:v>38293</c:v>
                </c:pt>
                <c:pt idx="669">
                  <c:v>38294</c:v>
                </c:pt>
                <c:pt idx="670">
                  <c:v>38295</c:v>
                </c:pt>
                <c:pt idx="671">
                  <c:v>38296</c:v>
                </c:pt>
                <c:pt idx="672">
                  <c:v>38297</c:v>
                </c:pt>
                <c:pt idx="673">
                  <c:v>38298</c:v>
                </c:pt>
                <c:pt idx="674">
                  <c:v>38299</c:v>
                </c:pt>
                <c:pt idx="675">
                  <c:v>38300</c:v>
                </c:pt>
                <c:pt idx="676">
                  <c:v>38301</c:v>
                </c:pt>
                <c:pt idx="677">
                  <c:v>38302</c:v>
                </c:pt>
                <c:pt idx="678">
                  <c:v>38303</c:v>
                </c:pt>
                <c:pt idx="679">
                  <c:v>38304</c:v>
                </c:pt>
                <c:pt idx="680">
                  <c:v>38305</c:v>
                </c:pt>
                <c:pt idx="681">
                  <c:v>38306</c:v>
                </c:pt>
                <c:pt idx="682">
                  <c:v>38307</c:v>
                </c:pt>
                <c:pt idx="683">
                  <c:v>38308</c:v>
                </c:pt>
                <c:pt idx="684">
                  <c:v>38309</c:v>
                </c:pt>
                <c:pt idx="685">
                  <c:v>38310</c:v>
                </c:pt>
                <c:pt idx="686">
                  <c:v>38311</c:v>
                </c:pt>
                <c:pt idx="687">
                  <c:v>38312</c:v>
                </c:pt>
                <c:pt idx="688">
                  <c:v>38313</c:v>
                </c:pt>
                <c:pt idx="689">
                  <c:v>38314</c:v>
                </c:pt>
                <c:pt idx="690">
                  <c:v>38315</c:v>
                </c:pt>
                <c:pt idx="691">
                  <c:v>38316</c:v>
                </c:pt>
                <c:pt idx="692">
                  <c:v>38317</c:v>
                </c:pt>
                <c:pt idx="693">
                  <c:v>38318</c:v>
                </c:pt>
                <c:pt idx="694">
                  <c:v>38319</c:v>
                </c:pt>
                <c:pt idx="695">
                  <c:v>38320</c:v>
                </c:pt>
                <c:pt idx="696">
                  <c:v>38321</c:v>
                </c:pt>
                <c:pt idx="697">
                  <c:v>38322</c:v>
                </c:pt>
                <c:pt idx="698">
                  <c:v>38323</c:v>
                </c:pt>
                <c:pt idx="699">
                  <c:v>38324</c:v>
                </c:pt>
                <c:pt idx="700">
                  <c:v>38325</c:v>
                </c:pt>
                <c:pt idx="701">
                  <c:v>38326</c:v>
                </c:pt>
                <c:pt idx="702">
                  <c:v>38327</c:v>
                </c:pt>
                <c:pt idx="703">
                  <c:v>38328</c:v>
                </c:pt>
                <c:pt idx="704">
                  <c:v>38329</c:v>
                </c:pt>
                <c:pt idx="705">
                  <c:v>38330</c:v>
                </c:pt>
                <c:pt idx="706">
                  <c:v>38331</c:v>
                </c:pt>
                <c:pt idx="707">
                  <c:v>38332</c:v>
                </c:pt>
                <c:pt idx="708">
                  <c:v>38333</c:v>
                </c:pt>
                <c:pt idx="709">
                  <c:v>38334</c:v>
                </c:pt>
                <c:pt idx="710">
                  <c:v>38335</c:v>
                </c:pt>
                <c:pt idx="711">
                  <c:v>38336</c:v>
                </c:pt>
                <c:pt idx="712">
                  <c:v>38337</c:v>
                </c:pt>
                <c:pt idx="713">
                  <c:v>38338</c:v>
                </c:pt>
                <c:pt idx="714">
                  <c:v>38339</c:v>
                </c:pt>
                <c:pt idx="715">
                  <c:v>38340</c:v>
                </c:pt>
                <c:pt idx="716">
                  <c:v>38341</c:v>
                </c:pt>
                <c:pt idx="717">
                  <c:v>38342</c:v>
                </c:pt>
                <c:pt idx="718">
                  <c:v>38343</c:v>
                </c:pt>
                <c:pt idx="719">
                  <c:v>38344</c:v>
                </c:pt>
                <c:pt idx="720">
                  <c:v>38345</c:v>
                </c:pt>
                <c:pt idx="721">
                  <c:v>38346</c:v>
                </c:pt>
                <c:pt idx="722">
                  <c:v>38347</c:v>
                </c:pt>
                <c:pt idx="723">
                  <c:v>38348</c:v>
                </c:pt>
                <c:pt idx="724">
                  <c:v>38349</c:v>
                </c:pt>
                <c:pt idx="725">
                  <c:v>38350</c:v>
                </c:pt>
                <c:pt idx="726">
                  <c:v>38351</c:v>
                </c:pt>
                <c:pt idx="727">
                  <c:v>38352</c:v>
                </c:pt>
                <c:pt idx="728">
                  <c:v>38353</c:v>
                </c:pt>
                <c:pt idx="729">
                  <c:v>38354</c:v>
                </c:pt>
                <c:pt idx="730">
                  <c:v>38355</c:v>
                </c:pt>
                <c:pt idx="731">
                  <c:v>38356</c:v>
                </c:pt>
                <c:pt idx="732">
                  <c:v>38357</c:v>
                </c:pt>
                <c:pt idx="733">
                  <c:v>38358</c:v>
                </c:pt>
                <c:pt idx="734">
                  <c:v>38359</c:v>
                </c:pt>
                <c:pt idx="735">
                  <c:v>38360</c:v>
                </c:pt>
                <c:pt idx="736">
                  <c:v>38361</c:v>
                </c:pt>
                <c:pt idx="737">
                  <c:v>38362</c:v>
                </c:pt>
                <c:pt idx="738">
                  <c:v>38363</c:v>
                </c:pt>
                <c:pt idx="739">
                  <c:v>38364</c:v>
                </c:pt>
                <c:pt idx="740">
                  <c:v>38365</c:v>
                </c:pt>
                <c:pt idx="741">
                  <c:v>38366</c:v>
                </c:pt>
                <c:pt idx="742">
                  <c:v>38367</c:v>
                </c:pt>
                <c:pt idx="743">
                  <c:v>38368</c:v>
                </c:pt>
                <c:pt idx="744">
                  <c:v>38369</c:v>
                </c:pt>
                <c:pt idx="745">
                  <c:v>38370</c:v>
                </c:pt>
                <c:pt idx="746">
                  <c:v>38371</c:v>
                </c:pt>
                <c:pt idx="747">
                  <c:v>38372</c:v>
                </c:pt>
                <c:pt idx="748">
                  <c:v>38373</c:v>
                </c:pt>
                <c:pt idx="749">
                  <c:v>38374</c:v>
                </c:pt>
                <c:pt idx="750">
                  <c:v>38375</c:v>
                </c:pt>
                <c:pt idx="751">
                  <c:v>38376</c:v>
                </c:pt>
                <c:pt idx="752">
                  <c:v>38377</c:v>
                </c:pt>
                <c:pt idx="753">
                  <c:v>38378</c:v>
                </c:pt>
                <c:pt idx="754">
                  <c:v>38379</c:v>
                </c:pt>
                <c:pt idx="755">
                  <c:v>38380</c:v>
                </c:pt>
                <c:pt idx="756">
                  <c:v>38381</c:v>
                </c:pt>
                <c:pt idx="757">
                  <c:v>38382</c:v>
                </c:pt>
                <c:pt idx="758">
                  <c:v>38383</c:v>
                </c:pt>
                <c:pt idx="759">
                  <c:v>38384</c:v>
                </c:pt>
                <c:pt idx="760">
                  <c:v>38385</c:v>
                </c:pt>
                <c:pt idx="761">
                  <c:v>38386</c:v>
                </c:pt>
                <c:pt idx="762">
                  <c:v>38387</c:v>
                </c:pt>
                <c:pt idx="763">
                  <c:v>38388</c:v>
                </c:pt>
                <c:pt idx="764">
                  <c:v>38389</c:v>
                </c:pt>
                <c:pt idx="765">
                  <c:v>38390</c:v>
                </c:pt>
                <c:pt idx="766">
                  <c:v>38391</c:v>
                </c:pt>
                <c:pt idx="767">
                  <c:v>38392</c:v>
                </c:pt>
                <c:pt idx="768">
                  <c:v>38393</c:v>
                </c:pt>
                <c:pt idx="769">
                  <c:v>38394</c:v>
                </c:pt>
                <c:pt idx="770">
                  <c:v>38395</c:v>
                </c:pt>
                <c:pt idx="771">
                  <c:v>38396</c:v>
                </c:pt>
                <c:pt idx="772">
                  <c:v>38397</c:v>
                </c:pt>
                <c:pt idx="773">
                  <c:v>38398</c:v>
                </c:pt>
                <c:pt idx="774">
                  <c:v>38399</c:v>
                </c:pt>
                <c:pt idx="775">
                  <c:v>38400</c:v>
                </c:pt>
                <c:pt idx="776">
                  <c:v>38401</c:v>
                </c:pt>
                <c:pt idx="777">
                  <c:v>38402</c:v>
                </c:pt>
                <c:pt idx="778">
                  <c:v>38403</c:v>
                </c:pt>
                <c:pt idx="779">
                  <c:v>38404</c:v>
                </c:pt>
                <c:pt idx="780">
                  <c:v>38405</c:v>
                </c:pt>
                <c:pt idx="781">
                  <c:v>38406</c:v>
                </c:pt>
                <c:pt idx="782">
                  <c:v>38407</c:v>
                </c:pt>
                <c:pt idx="783">
                  <c:v>38408</c:v>
                </c:pt>
                <c:pt idx="784">
                  <c:v>38409</c:v>
                </c:pt>
                <c:pt idx="785">
                  <c:v>38410</c:v>
                </c:pt>
                <c:pt idx="786">
                  <c:v>38411</c:v>
                </c:pt>
                <c:pt idx="787">
                  <c:v>38412</c:v>
                </c:pt>
                <c:pt idx="788">
                  <c:v>38413</c:v>
                </c:pt>
                <c:pt idx="789">
                  <c:v>38414</c:v>
                </c:pt>
                <c:pt idx="790">
                  <c:v>38415</c:v>
                </c:pt>
                <c:pt idx="791">
                  <c:v>38416</c:v>
                </c:pt>
                <c:pt idx="792">
                  <c:v>38417</c:v>
                </c:pt>
                <c:pt idx="793">
                  <c:v>38418</c:v>
                </c:pt>
                <c:pt idx="794">
                  <c:v>38419</c:v>
                </c:pt>
                <c:pt idx="795">
                  <c:v>38420</c:v>
                </c:pt>
                <c:pt idx="796">
                  <c:v>38421</c:v>
                </c:pt>
                <c:pt idx="797">
                  <c:v>38422</c:v>
                </c:pt>
                <c:pt idx="798">
                  <c:v>38423</c:v>
                </c:pt>
                <c:pt idx="799">
                  <c:v>38424</c:v>
                </c:pt>
                <c:pt idx="800">
                  <c:v>38425</c:v>
                </c:pt>
                <c:pt idx="801">
                  <c:v>38426</c:v>
                </c:pt>
                <c:pt idx="802">
                  <c:v>38427</c:v>
                </c:pt>
                <c:pt idx="803">
                  <c:v>38428</c:v>
                </c:pt>
                <c:pt idx="804">
                  <c:v>38429</c:v>
                </c:pt>
                <c:pt idx="805">
                  <c:v>38430</c:v>
                </c:pt>
                <c:pt idx="806">
                  <c:v>38431</c:v>
                </c:pt>
                <c:pt idx="807">
                  <c:v>38432</c:v>
                </c:pt>
                <c:pt idx="808">
                  <c:v>38433</c:v>
                </c:pt>
                <c:pt idx="809">
                  <c:v>38434</c:v>
                </c:pt>
                <c:pt idx="810">
                  <c:v>38435</c:v>
                </c:pt>
                <c:pt idx="811">
                  <c:v>38436</c:v>
                </c:pt>
                <c:pt idx="812">
                  <c:v>38437</c:v>
                </c:pt>
                <c:pt idx="813">
                  <c:v>38438</c:v>
                </c:pt>
                <c:pt idx="814">
                  <c:v>38439</c:v>
                </c:pt>
                <c:pt idx="815">
                  <c:v>38440</c:v>
                </c:pt>
                <c:pt idx="816">
                  <c:v>38441</c:v>
                </c:pt>
                <c:pt idx="817">
                  <c:v>38442</c:v>
                </c:pt>
                <c:pt idx="818">
                  <c:v>38443</c:v>
                </c:pt>
                <c:pt idx="819">
                  <c:v>38444</c:v>
                </c:pt>
                <c:pt idx="820">
                  <c:v>38445</c:v>
                </c:pt>
                <c:pt idx="821">
                  <c:v>38446</c:v>
                </c:pt>
                <c:pt idx="822">
                  <c:v>38447</c:v>
                </c:pt>
                <c:pt idx="823">
                  <c:v>38448</c:v>
                </c:pt>
                <c:pt idx="824">
                  <c:v>38449</c:v>
                </c:pt>
                <c:pt idx="825">
                  <c:v>38450</c:v>
                </c:pt>
                <c:pt idx="826">
                  <c:v>38451</c:v>
                </c:pt>
                <c:pt idx="827">
                  <c:v>38452</c:v>
                </c:pt>
                <c:pt idx="828">
                  <c:v>38453</c:v>
                </c:pt>
                <c:pt idx="829">
                  <c:v>38454</c:v>
                </c:pt>
                <c:pt idx="830">
                  <c:v>38455</c:v>
                </c:pt>
                <c:pt idx="831">
                  <c:v>38456</c:v>
                </c:pt>
                <c:pt idx="832">
                  <c:v>38457</c:v>
                </c:pt>
                <c:pt idx="833">
                  <c:v>38458</c:v>
                </c:pt>
                <c:pt idx="834">
                  <c:v>38459</c:v>
                </c:pt>
                <c:pt idx="835">
                  <c:v>38460</c:v>
                </c:pt>
                <c:pt idx="836">
                  <c:v>38461</c:v>
                </c:pt>
                <c:pt idx="837">
                  <c:v>38462</c:v>
                </c:pt>
                <c:pt idx="838">
                  <c:v>38463</c:v>
                </c:pt>
                <c:pt idx="839">
                  <c:v>38464</c:v>
                </c:pt>
                <c:pt idx="840">
                  <c:v>38465</c:v>
                </c:pt>
                <c:pt idx="841">
                  <c:v>38466</c:v>
                </c:pt>
                <c:pt idx="842">
                  <c:v>38467</c:v>
                </c:pt>
                <c:pt idx="843">
                  <c:v>38468</c:v>
                </c:pt>
                <c:pt idx="844">
                  <c:v>38469</c:v>
                </c:pt>
                <c:pt idx="845">
                  <c:v>38470</c:v>
                </c:pt>
                <c:pt idx="846">
                  <c:v>38471</c:v>
                </c:pt>
                <c:pt idx="847">
                  <c:v>38472</c:v>
                </c:pt>
                <c:pt idx="848">
                  <c:v>38473</c:v>
                </c:pt>
                <c:pt idx="849">
                  <c:v>38474</c:v>
                </c:pt>
                <c:pt idx="850">
                  <c:v>38475</c:v>
                </c:pt>
                <c:pt idx="851">
                  <c:v>38476</c:v>
                </c:pt>
                <c:pt idx="852">
                  <c:v>38477</c:v>
                </c:pt>
                <c:pt idx="853">
                  <c:v>38478</c:v>
                </c:pt>
                <c:pt idx="854">
                  <c:v>38479</c:v>
                </c:pt>
                <c:pt idx="855">
                  <c:v>38480</c:v>
                </c:pt>
                <c:pt idx="856">
                  <c:v>38481</c:v>
                </c:pt>
                <c:pt idx="857">
                  <c:v>38482</c:v>
                </c:pt>
                <c:pt idx="858">
                  <c:v>38483</c:v>
                </c:pt>
                <c:pt idx="859">
                  <c:v>38484</c:v>
                </c:pt>
                <c:pt idx="860">
                  <c:v>38485</c:v>
                </c:pt>
                <c:pt idx="861">
                  <c:v>38486</c:v>
                </c:pt>
                <c:pt idx="862">
                  <c:v>38487</c:v>
                </c:pt>
                <c:pt idx="863">
                  <c:v>38488</c:v>
                </c:pt>
                <c:pt idx="864">
                  <c:v>38489</c:v>
                </c:pt>
                <c:pt idx="865">
                  <c:v>38490</c:v>
                </c:pt>
                <c:pt idx="866">
                  <c:v>38491</c:v>
                </c:pt>
                <c:pt idx="867">
                  <c:v>38492</c:v>
                </c:pt>
                <c:pt idx="868">
                  <c:v>38493</c:v>
                </c:pt>
                <c:pt idx="869">
                  <c:v>38494</c:v>
                </c:pt>
                <c:pt idx="870">
                  <c:v>38495</c:v>
                </c:pt>
                <c:pt idx="871">
                  <c:v>38496</c:v>
                </c:pt>
                <c:pt idx="872">
                  <c:v>38497</c:v>
                </c:pt>
                <c:pt idx="873">
                  <c:v>38498</c:v>
                </c:pt>
                <c:pt idx="874">
                  <c:v>38499</c:v>
                </c:pt>
                <c:pt idx="875">
                  <c:v>38500</c:v>
                </c:pt>
                <c:pt idx="876">
                  <c:v>38501</c:v>
                </c:pt>
                <c:pt idx="877">
                  <c:v>38502</c:v>
                </c:pt>
                <c:pt idx="878">
                  <c:v>38503</c:v>
                </c:pt>
                <c:pt idx="879">
                  <c:v>38504</c:v>
                </c:pt>
                <c:pt idx="880">
                  <c:v>38505</c:v>
                </c:pt>
                <c:pt idx="881">
                  <c:v>38506</c:v>
                </c:pt>
                <c:pt idx="882">
                  <c:v>38507</c:v>
                </c:pt>
                <c:pt idx="883">
                  <c:v>38508</c:v>
                </c:pt>
                <c:pt idx="884">
                  <c:v>38509</c:v>
                </c:pt>
                <c:pt idx="885">
                  <c:v>38510</c:v>
                </c:pt>
                <c:pt idx="886">
                  <c:v>38511</c:v>
                </c:pt>
                <c:pt idx="887">
                  <c:v>38512</c:v>
                </c:pt>
                <c:pt idx="888">
                  <c:v>38513</c:v>
                </c:pt>
                <c:pt idx="889">
                  <c:v>38514</c:v>
                </c:pt>
                <c:pt idx="890">
                  <c:v>38515</c:v>
                </c:pt>
                <c:pt idx="891">
                  <c:v>38516</c:v>
                </c:pt>
                <c:pt idx="892">
                  <c:v>38517</c:v>
                </c:pt>
                <c:pt idx="893">
                  <c:v>38518</c:v>
                </c:pt>
                <c:pt idx="894">
                  <c:v>38519</c:v>
                </c:pt>
                <c:pt idx="895">
                  <c:v>38520</c:v>
                </c:pt>
                <c:pt idx="896">
                  <c:v>38521</c:v>
                </c:pt>
                <c:pt idx="897">
                  <c:v>38522</c:v>
                </c:pt>
                <c:pt idx="898">
                  <c:v>38523</c:v>
                </c:pt>
                <c:pt idx="899">
                  <c:v>38524</c:v>
                </c:pt>
                <c:pt idx="900">
                  <c:v>38525</c:v>
                </c:pt>
                <c:pt idx="901">
                  <c:v>38526</c:v>
                </c:pt>
                <c:pt idx="902">
                  <c:v>38527</c:v>
                </c:pt>
                <c:pt idx="903">
                  <c:v>38528</c:v>
                </c:pt>
                <c:pt idx="904">
                  <c:v>38529</c:v>
                </c:pt>
                <c:pt idx="905">
                  <c:v>38530</c:v>
                </c:pt>
                <c:pt idx="906">
                  <c:v>38531</c:v>
                </c:pt>
                <c:pt idx="907">
                  <c:v>38532</c:v>
                </c:pt>
                <c:pt idx="908">
                  <c:v>38533</c:v>
                </c:pt>
                <c:pt idx="909">
                  <c:v>38534</c:v>
                </c:pt>
                <c:pt idx="910">
                  <c:v>38535</c:v>
                </c:pt>
                <c:pt idx="911">
                  <c:v>38536</c:v>
                </c:pt>
                <c:pt idx="912">
                  <c:v>38537</c:v>
                </c:pt>
                <c:pt idx="913">
                  <c:v>38538</c:v>
                </c:pt>
                <c:pt idx="914">
                  <c:v>38539</c:v>
                </c:pt>
                <c:pt idx="915">
                  <c:v>38540</c:v>
                </c:pt>
                <c:pt idx="916">
                  <c:v>38541</c:v>
                </c:pt>
                <c:pt idx="917">
                  <c:v>38542</c:v>
                </c:pt>
                <c:pt idx="918">
                  <c:v>38543</c:v>
                </c:pt>
                <c:pt idx="919">
                  <c:v>38544</c:v>
                </c:pt>
                <c:pt idx="920">
                  <c:v>38545</c:v>
                </c:pt>
                <c:pt idx="921">
                  <c:v>38546</c:v>
                </c:pt>
                <c:pt idx="922">
                  <c:v>38547</c:v>
                </c:pt>
                <c:pt idx="923">
                  <c:v>38548</c:v>
                </c:pt>
                <c:pt idx="924">
                  <c:v>38549</c:v>
                </c:pt>
                <c:pt idx="925">
                  <c:v>38550</c:v>
                </c:pt>
                <c:pt idx="926">
                  <c:v>38551</c:v>
                </c:pt>
                <c:pt idx="927">
                  <c:v>38552</c:v>
                </c:pt>
                <c:pt idx="928">
                  <c:v>38553</c:v>
                </c:pt>
                <c:pt idx="929">
                  <c:v>38554</c:v>
                </c:pt>
                <c:pt idx="930">
                  <c:v>38555</c:v>
                </c:pt>
                <c:pt idx="931">
                  <c:v>38556</c:v>
                </c:pt>
                <c:pt idx="932">
                  <c:v>38557</c:v>
                </c:pt>
                <c:pt idx="933">
                  <c:v>38558</c:v>
                </c:pt>
                <c:pt idx="934">
                  <c:v>38559</c:v>
                </c:pt>
                <c:pt idx="935">
                  <c:v>38560</c:v>
                </c:pt>
                <c:pt idx="936">
                  <c:v>38562</c:v>
                </c:pt>
                <c:pt idx="937">
                  <c:v>38563</c:v>
                </c:pt>
                <c:pt idx="938">
                  <c:v>38564</c:v>
                </c:pt>
                <c:pt idx="939">
                  <c:v>38565</c:v>
                </c:pt>
                <c:pt idx="940">
                  <c:v>38566</c:v>
                </c:pt>
                <c:pt idx="941">
                  <c:v>38567</c:v>
                </c:pt>
                <c:pt idx="942">
                  <c:v>38568</c:v>
                </c:pt>
                <c:pt idx="943">
                  <c:v>38569</c:v>
                </c:pt>
                <c:pt idx="944">
                  <c:v>38570</c:v>
                </c:pt>
                <c:pt idx="945">
                  <c:v>38571</c:v>
                </c:pt>
                <c:pt idx="946">
                  <c:v>38572</c:v>
                </c:pt>
                <c:pt idx="947">
                  <c:v>38573</c:v>
                </c:pt>
                <c:pt idx="948">
                  <c:v>38574</c:v>
                </c:pt>
                <c:pt idx="949">
                  <c:v>38575</c:v>
                </c:pt>
                <c:pt idx="950">
                  <c:v>38576</c:v>
                </c:pt>
                <c:pt idx="951">
                  <c:v>38577</c:v>
                </c:pt>
                <c:pt idx="952">
                  <c:v>38578</c:v>
                </c:pt>
                <c:pt idx="953">
                  <c:v>38579</c:v>
                </c:pt>
                <c:pt idx="954">
                  <c:v>38580</c:v>
                </c:pt>
                <c:pt idx="955">
                  <c:v>38581</c:v>
                </c:pt>
                <c:pt idx="956">
                  <c:v>38582</c:v>
                </c:pt>
                <c:pt idx="957">
                  <c:v>38583</c:v>
                </c:pt>
                <c:pt idx="958">
                  <c:v>38584</c:v>
                </c:pt>
                <c:pt idx="959">
                  <c:v>38585</c:v>
                </c:pt>
                <c:pt idx="960">
                  <c:v>38586</c:v>
                </c:pt>
                <c:pt idx="961">
                  <c:v>38587</c:v>
                </c:pt>
                <c:pt idx="962">
                  <c:v>38588</c:v>
                </c:pt>
                <c:pt idx="963">
                  <c:v>38589</c:v>
                </c:pt>
                <c:pt idx="964">
                  <c:v>38590</c:v>
                </c:pt>
                <c:pt idx="965">
                  <c:v>38591</c:v>
                </c:pt>
                <c:pt idx="966">
                  <c:v>38592</c:v>
                </c:pt>
                <c:pt idx="967">
                  <c:v>38593</c:v>
                </c:pt>
                <c:pt idx="968">
                  <c:v>38594</c:v>
                </c:pt>
                <c:pt idx="969">
                  <c:v>38595</c:v>
                </c:pt>
                <c:pt idx="970">
                  <c:v>38596</c:v>
                </c:pt>
                <c:pt idx="971">
                  <c:v>38597</c:v>
                </c:pt>
                <c:pt idx="972">
                  <c:v>38598</c:v>
                </c:pt>
                <c:pt idx="973">
                  <c:v>38599</c:v>
                </c:pt>
                <c:pt idx="974">
                  <c:v>38600</c:v>
                </c:pt>
                <c:pt idx="975">
                  <c:v>38601</c:v>
                </c:pt>
                <c:pt idx="976">
                  <c:v>38602</c:v>
                </c:pt>
                <c:pt idx="977">
                  <c:v>38603</c:v>
                </c:pt>
                <c:pt idx="978">
                  <c:v>38604</c:v>
                </c:pt>
                <c:pt idx="979">
                  <c:v>38605</c:v>
                </c:pt>
                <c:pt idx="980">
                  <c:v>38606</c:v>
                </c:pt>
                <c:pt idx="981">
                  <c:v>38607</c:v>
                </c:pt>
                <c:pt idx="982">
                  <c:v>38608</c:v>
                </c:pt>
                <c:pt idx="983">
                  <c:v>38609</c:v>
                </c:pt>
                <c:pt idx="984">
                  <c:v>38610</c:v>
                </c:pt>
                <c:pt idx="985">
                  <c:v>38611</c:v>
                </c:pt>
                <c:pt idx="986">
                  <c:v>38612</c:v>
                </c:pt>
                <c:pt idx="987">
                  <c:v>38613</c:v>
                </c:pt>
                <c:pt idx="988">
                  <c:v>38614</c:v>
                </c:pt>
                <c:pt idx="989">
                  <c:v>38615</c:v>
                </c:pt>
                <c:pt idx="990">
                  <c:v>38616</c:v>
                </c:pt>
                <c:pt idx="991">
                  <c:v>38617</c:v>
                </c:pt>
                <c:pt idx="992">
                  <c:v>38618</c:v>
                </c:pt>
                <c:pt idx="993">
                  <c:v>38619</c:v>
                </c:pt>
                <c:pt idx="994">
                  <c:v>38620</c:v>
                </c:pt>
                <c:pt idx="995">
                  <c:v>38621</c:v>
                </c:pt>
                <c:pt idx="996">
                  <c:v>38622</c:v>
                </c:pt>
                <c:pt idx="997">
                  <c:v>38623</c:v>
                </c:pt>
                <c:pt idx="998">
                  <c:v>38624</c:v>
                </c:pt>
                <c:pt idx="999">
                  <c:v>38625</c:v>
                </c:pt>
                <c:pt idx="1000">
                  <c:v>38626</c:v>
                </c:pt>
                <c:pt idx="1001">
                  <c:v>38627</c:v>
                </c:pt>
                <c:pt idx="1002">
                  <c:v>38628</c:v>
                </c:pt>
                <c:pt idx="1003">
                  <c:v>38629</c:v>
                </c:pt>
                <c:pt idx="1004">
                  <c:v>38630</c:v>
                </c:pt>
                <c:pt idx="1005">
                  <c:v>38631</c:v>
                </c:pt>
                <c:pt idx="1006">
                  <c:v>38632</c:v>
                </c:pt>
                <c:pt idx="1007">
                  <c:v>38633</c:v>
                </c:pt>
                <c:pt idx="1008">
                  <c:v>38634</c:v>
                </c:pt>
                <c:pt idx="1009">
                  <c:v>38635</c:v>
                </c:pt>
                <c:pt idx="1010">
                  <c:v>38636</c:v>
                </c:pt>
                <c:pt idx="1011">
                  <c:v>38637</c:v>
                </c:pt>
                <c:pt idx="1012">
                  <c:v>38638</c:v>
                </c:pt>
                <c:pt idx="1013">
                  <c:v>38639</c:v>
                </c:pt>
                <c:pt idx="1014">
                  <c:v>38640</c:v>
                </c:pt>
                <c:pt idx="1015">
                  <c:v>38641</c:v>
                </c:pt>
                <c:pt idx="1016">
                  <c:v>38642</c:v>
                </c:pt>
                <c:pt idx="1017">
                  <c:v>38643</c:v>
                </c:pt>
                <c:pt idx="1018">
                  <c:v>38644</c:v>
                </c:pt>
                <c:pt idx="1019">
                  <c:v>38645</c:v>
                </c:pt>
                <c:pt idx="1020">
                  <c:v>38646</c:v>
                </c:pt>
                <c:pt idx="1021">
                  <c:v>38647</c:v>
                </c:pt>
                <c:pt idx="1022">
                  <c:v>38648</c:v>
                </c:pt>
                <c:pt idx="1023">
                  <c:v>38649</c:v>
                </c:pt>
                <c:pt idx="1024">
                  <c:v>38650</c:v>
                </c:pt>
                <c:pt idx="1025">
                  <c:v>38651</c:v>
                </c:pt>
                <c:pt idx="1026">
                  <c:v>38652</c:v>
                </c:pt>
                <c:pt idx="1027">
                  <c:v>38653</c:v>
                </c:pt>
                <c:pt idx="1028">
                  <c:v>38654</c:v>
                </c:pt>
                <c:pt idx="1029">
                  <c:v>38655</c:v>
                </c:pt>
                <c:pt idx="1030">
                  <c:v>38656</c:v>
                </c:pt>
                <c:pt idx="1031">
                  <c:v>38657</c:v>
                </c:pt>
                <c:pt idx="1032">
                  <c:v>38658</c:v>
                </c:pt>
                <c:pt idx="1033">
                  <c:v>38659</c:v>
                </c:pt>
                <c:pt idx="1034">
                  <c:v>38660</c:v>
                </c:pt>
                <c:pt idx="1035">
                  <c:v>38661</c:v>
                </c:pt>
                <c:pt idx="1036">
                  <c:v>38662</c:v>
                </c:pt>
                <c:pt idx="1037">
                  <c:v>38663</c:v>
                </c:pt>
                <c:pt idx="1038">
                  <c:v>38664</c:v>
                </c:pt>
                <c:pt idx="1039">
                  <c:v>38665</c:v>
                </c:pt>
                <c:pt idx="1040">
                  <c:v>38666</c:v>
                </c:pt>
                <c:pt idx="1041">
                  <c:v>38667</c:v>
                </c:pt>
                <c:pt idx="1042">
                  <c:v>38668</c:v>
                </c:pt>
                <c:pt idx="1043">
                  <c:v>38669</c:v>
                </c:pt>
                <c:pt idx="1044">
                  <c:v>38670</c:v>
                </c:pt>
                <c:pt idx="1045">
                  <c:v>38671</c:v>
                </c:pt>
                <c:pt idx="1046">
                  <c:v>38672</c:v>
                </c:pt>
                <c:pt idx="1047">
                  <c:v>38673</c:v>
                </c:pt>
                <c:pt idx="1048">
                  <c:v>38674</c:v>
                </c:pt>
                <c:pt idx="1049">
                  <c:v>38675</c:v>
                </c:pt>
                <c:pt idx="1050">
                  <c:v>38676</c:v>
                </c:pt>
                <c:pt idx="1051">
                  <c:v>38677</c:v>
                </c:pt>
                <c:pt idx="1052">
                  <c:v>38678</c:v>
                </c:pt>
                <c:pt idx="1053">
                  <c:v>38679</c:v>
                </c:pt>
                <c:pt idx="1054">
                  <c:v>38680</c:v>
                </c:pt>
                <c:pt idx="1055">
                  <c:v>38681</c:v>
                </c:pt>
                <c:pt idx="1056">
                  <c:v>38682</c:v>
                </c:pt>
                <c:pt idx="1057">
                  <c:v>38683</c:v>
                </c:pt>
                <c:pt idx="1058">
                  <c:v>38684</c:v>
                </c:pt>
                <c:pt idx="1059">
                  <c:v>38685</c:v>
                </c:pt>
                <c:pt idx="1060">
                  <c:v>38686</c:v>
                </c:pt>
                <c:pt idx="1061">
                  <c:v>38687</c:v>
                </c:pt>
                <c:pt idx="1062">
                  <c:v>38688</c:v>
                </c:pt>
                <c:pt idx="1063">
                  <c:v>38689</c:v>
                </c:pt>
                <c:pt idx="1064">
                  <c:v>38690</c:v>
                </c:pt>
                <c:pt idx="1065">
                  <c:v>38691</c:v>
                </c:pt>
                <c:pt idx="1066">
                  <c:v>38692</c:v>
                </c:pt>
                <c:pt idx="1067">
                  <c:v>38693</c:v>
                </c:pt>
                <c:pt idx="1068">
                  <c:v>38694</c:v>
                </c:pt>
                <c:pt idx="1069">
                  <c:v>38695</c:v>
                </c:pt>
                <c:pt idx="1070">
                  <c:v>38696</c:v>
                </c:pt>
                <c:pt idx="1071">
                  <c:v>38697</c:v>
                </c:pt>
                <c:pt idx="1072">
                  <c:v>38698</c:v>
                </c:pt>
                <c:pt idx="1073">
                  <c:v>38699</c:v>
                </c:pt>
                <c:pt idx="1074">
                  <c:v>38700</c:v>
                </c:pt>
                <c:pt idx="1075">
                  <c:v>38701</c:v>
                </c:pt>
                <c:pt idx="1076">
                  <c:v>38702</c:v>
                </c:pt>
                <c:pt idx="1077">
                  <c:v>38703</c:v>
                </c:pt>
                <c:pt idx="1078">
                  <c:v>38704</c:v>
                </c:pt>
                <c:pt idx="1079">
                  <c:v>38705</c:v>
                </c:pt>
                <c:pt idx="1080">
                  <c:v>38706</c:v>
                </c:pt>
                <c:pt idx="1081">
                  <c:v>38707</c:v>
                </c:pt>
                <c:pt idx="1082">
                  <c:v>38708</c:v>
                </c:pt>
                <c:pt idx="1083">
                  <c:v>38709</c:v>
                </c:pt>
                <c:pt idx="1084">
                  <c:v>38710</c:v>
                </c:pt>
                <c:pt idx="1085">
                  <c:v>38711</c:v>
                </c:pt>
                <c:pt idx="1086">
                  <c:v>38712</c:v>
                </c:pt>
                <c:pt idx="1087">
                  <c:v>38713</c:v>
                </c:pt>
                <c:pt idx="1088">
                  <c:v>38714</c:v>
                </c:pt>
                <c:pt idx="1089">
                  <c:v>38715</c:v>
                </c:pt>
                <c:pt idx="1090">
                  <c:v>38716</c:v>
                </c:pt>
                <c:pt idx="1091">
                  <c:v>38717</c:v>
                </c:pt>
                <c:pt idx="1092">
                  <c:v>38718</c:v>
                </c:pt>
                <c:pt idx="1093">
                  <c:v>38719</c:v>
                </c:pt>
                <c:pt idx="1094">
                  <c:v>38720</c:v>
                </c:pt>
                <c:pt idx="1095">
                  <c:v>38721</c:v>
                </c:pt>
                <c:pt idx="1096">
                  <c:v>38722</c:v>
                </c:pt>
                <c:pt idx="1097">
                  <c:v>38723</c:v>
                </c:pt>
                <c:pt idx="1098">
                  <c:v>38724</c:v>
                </c:pt>
                <c:pt idx="1099">
                  <c:v>38725</c:v>
                </c:pt>
                <c:pt idx="1100">
                  <c:v>38726</c:v>
                </c:pt>
                <c:pt idx="1101">
                  <c:v>38727</c:v>
                </c:pt>
                <c:pt idx="1102">
                  <c:v>38728</c:v>
                </c:pt>
                <c:pt idx="1103">
                  <c:v>38729</c:v>
                </c:pt>
                <c:pt idx="1104">
                  <c:v>38730</c:v>
                </c:pt>
                <c:pt idx="1105">
                  <c:v>38731</c:v>
                </c:pt>
                <c:pt idx="1106">
                  <c:v>38732</c:v>
                </c:pt>
                <c:pt idx="1107">
                  <c:v>38733</c:v>
                </c:pt>
                <c:pt idx="1108">
                  <c:v>38734</c:v>
                </c:pt>
                <c:pt idx="1109">
                  <c:v>38735</c:v>
                </c:pt>
                <c:pt idx="1110">
                  <c:v>38736</c:v>
                </c:pt>
                <c:pt idx="1111">
                  <c:v>38737</c:v>
                </c:pt>
                <c:pt idx="1112">
                  <c:v>38738</c:v>
                </c:pt>
                <c:pt idx="1113">
                  <c:v>38739</c:v>
                </c:pt>
                <c:pt idx="1114">
                  <c:v>38740</c:v>
                </c:pt>
                <c:pt idx="1115">
                  <c:v>38741</c:v>
                </c:pt>
                <c:pt idx="1116">
                  <c:v>38742</c:v>
                </c:pt>
                <c:pt idx="1117">
                  <c:v>38743</c:v>
                </c:pt>
                <c:pt idx="1118">
                  <c:v>38744</c:v>
                </c:pt>
                <c:pt idx="1119">
                  <c:v>38745</c:v>
                </c:pt>
                <c:pt idx="1120">
                  <c:v>38746</c:v>
                </c:pt>
                <c:pt idx="1121">
                  <c:v>38747</c:v>
                </c:pt>
                <c:pt idx="1122">
                  <c:v>38748</c:v>
                </c:pt>
                <c:pt idx="1123">
                  <c:v>38749</c:v>
                </c:pt>
                <c:pt idx="1124">
                  <c:v>38750</c:v>
                </c:pt>
                <c:pt idx="1125">
                  <c:v>38751</c:v>
                </c:pt>
                <c:pt idx="1126">
                  <c:v>38752</c:v>
                </c:pt>
                <c:pt idx="1127">
                  <c:v>38753</c:v>
                </c:pt>
                <c:pt idx="1128">
                  <c:v>38754</c:v>
                </c:pt>
                <c:pt idx="1129">
                  <c:v>38755</c:v>
                </c:pt>
                <c:pt idx="1130">
                  <c:v>38756</c:v>
                </c:pt>
                <c:pt idx="1131">
                  <c:v>38757</c:v>
                </c:pt>
                <c:pt idx="1132">
                  <c:v>38758</c:v>
                </c:pt>
                <c:pt idx="1133">
                  <c:v>38759</c:v>
                </c:pt>
                <c:pt idx="1134">
                  <c:v>38760</c:v>
                </c:pt>
                <c:pt idx="1135">
                  <c:v>38761</c:v>
                </c:pt>
                <c:pt idx="1136">
                  <c:v>38762</c:v>
                </c:pt>
                <c:pt idx="1137">
                  <c:v>38763</c:v>
                </c:pt>
                <c:pt idx="1138">
                  <c:v>38764</c:v>
                </c:pt>
                <c:pt idx="1139">
                  <c:v>38765</c:v>
                </c:pt>
                <c:pt idx="1140">
                  <c:v>38766</c:v>
                </c:pt>
                <c:pt idx="1141">
                  <c:v>38767</c:v>
                </c:pt>
                <c:pt idx="1142">
                  <c:v>38768</c:v>
                </c:pt>
                <c:pt idx="1143">
                  <c:v>38769</c:v>
                </c:pt>
                <c:pt idx="1144">
                  <c:v>38770</c:v>
                </c:pt>
                <c:pt idx="1145">
                  <c:v>38771</c:v>
                </c:pt>
                <c:pt idx="1146">
                  <c:v>38772</c:v>
                </c:pt>
                <c:pt idx="1147">
                  <c:v>38773</c:v>
                </c:pt>
                <c:pt idx="1148">
                  <c:v>38774</c:v>
                </c:pt>
                <c:pt idx="1149">
                  <c:v>38775</c:v>
                </c:pt>
                <c:pt idx="1150">
                  <c:v>38776</c:v>
                </c:pt>
                <c:pt idx="1151">
                  <c:v>38777</c:v>
                </c:pt>
                <c:pt idx="1152">
                  <c:v>38778</c:v>
                </c:pt>
                <c:pt idx="1153">
                  <c:v>38779</c:v>
                </c:pt>
                <c:pt idx="1154">
                  <c:v>38780</c:v>
                </c:pt>
                <c:pt idx="1155">
                  <c:v>38781</c:v>
                </c:pt>
                <c:pt idx="1156">
                  <c:v>38782</c:v>
                </c:pt>
                <c:pt idx="1157">
                  <c:v>38783</c:v>
                </c:pt>
                <c:pt idx="1158">
                  <c:v>38784</c:v>
                </c:pt>
                <c:pt idx="1159">
                  <c:v>38785</c:v>
                </c:pt>
                <c:pt idx="1160">
                  <c:v>38786</c:v>
                </c:pt>
                <c:pt idx="1161">
                  <c:v>38787</c:v>
                </c:pt>
                <c:pt idx="1162">
                  <c:v>38788</c:v>
                </c:pt>
                <c:pt idx="1163">
                  <c:v>38789</c:v>
                </c:pt>
                <c:pt idx="1164">
                  <c:v>38790</c:v>
                </c:pt>
                <c:pt idx="1165">
                  <c:v>38791</c:v>
                </c:pt>
                <c:pt idx="1166">
                  <c:v>38792</c:v>
                </c:pt>
                <c:pt idx="1167">
                  <c:v>38793</c:v>
                </c:pt>
                <c:pt idx="1168">
                  <c:v>38794</c:v>
                </c:pt>
                <c:pt idx="1169">
                  <c:v>38795</c:v>
                </c:pt>
                <c:pt idx="1170">
                  <c:v>38796</c:v>
                </c:pt>
                <c:pt idx="1171">
                  <c:v>38797</c:v>
                </c:pt>
                <c:pt idx="1172">
                  <c:v>38798</c:v>
                </c:pt>
                <c:pt idx="1173">
                  <c:v>38799</c:v>
                </c:pt>
                <c:pt idx="1174">
                  <c:v>38800</c:v>
                </c:pt>
                <c:pt idx="1175">
                  <c:v>38801</c:v>
                </c:pt>
                <c:pt idx="1176">
                  <c:v>38802</c:v>
                </c:pt>
                <c:pt idx="1177">
                  <c:v>38803</c:v>
                </c:pt>
                <c:pt idx="1178">
                  <c:v>38804</c:v>
                </c:pt>
                <c:pt idx="1179">
                  <c:v>38805</c:v>
                </c:pt>
                <c:pt idx="1180">
                  <c:v>38806</c:v>
                </c:pt>
                <c:pt idx="1181">
                  <c:v>38807</c:v>
                </c:pt>
                <c:pt idx="1182">
                  <c:v>38808</c:v>
                </c:pt>
                <c:pt idx="1183">
                  <c:v>38809</c:v>
                </c:pt>
                <c:pt idx="1184">
                  <c:v>38810</c:v>
                </c:pt>
                <c:pt idx="1185">
                  <c:v>38811</c:v>
                </c:pt>
                <c:pt idx="1186">
                  <c:v>38812</c:v>
                </c:pt>
                <c:pt idx="1187">
                  <c:v>38813</c:v>
                </c:pt>
                <c:pt idx="1188">
                  <c:v>38814</c:v>
                </c:pt>
                <c:pt idx="1189">
                  <c:v>38815</c:v>
                </c:pt>
                <c:pt idx="1190">
                  <c:v>38816</c:v>
                </c:pt>
                <c:pt idx="1191">
                  <c:v>38817</c:v>
                </c:pt>
                <c:pt idx="1192">
                  <c:v>38818</c:v>
                </c:pt>
                <c:pt idx="1193">
                  <c:v>38819</c:v>
                </c:pt>
                <c:pt idx="1194">
                  <c:v>38820</c:v>
                </c:pt>
                <c:pt idx="1195">
                  <c:v>38821</c:v>
                </c:pt>
                <c:pt idx="1196">
                  <c:v>38822</c:v>
                </c:pt>
                <c:pt idx="1197">
                  <c:v>38823</c:v>
                </c:pt>
                <c:pt idx="1198">
                  <c:v>38824</c:v>
                </c:pt>
                <c:pt idx="1199">
                  <c:v>38825</c:v>
                </c:pt>
                <c:pt idx="1200">
                  <c:v>38826</c:v>
                </c:pt>
                <c:pt idx="1201">
                  <c:v>38827</c:v>
                </c:pt>
                <c:pt idx="1202">
                  <c:v>38828</c:v>
                </c:pt>
                <c:pt idx="1203">
                  <c:v>38829</c:v>
                </c:pt>
                <c:pt idx="1204">
                  <c:v>38830</c:v>
                </c:pt>
                <c:pt idx="1205">
                  <c:v>38831</c:v>
                </c:pt>
                <c:pt idx="1206">
                  <c:v>38832</c:v>
                </c:pt>
                <c:pt idx="1207">
                  <c:v>38833</c:v>
                </c:pt>
                <c:pt idx="1208">
                  <c:v>38834</c:v>
                </c:pt>
                <c:pt idx="1209">
                  <c:v>38835</c:v>
                </c:pt>
                <c:pt idx="1210">
                  <c:v>38836</c:v>
                </c:pt>
                <c:pt idx="1211">
                  <c:v>38837</c:v>
                </c:pt>
                <c:pt idx="1212">
                  <c:v>38838</c:v>
                </c:pt>
                <c:pt idx="1213">
                  <c:v>38839</c:v>
                </c:pt>
                <c:pt idx="1214">
                  <c:v>38840</c:v>
                </c:pt>
                <c:pt idx="1215">
                  <c:v>38841</c:v>
                </c:pt>
                <c:pt idx="1216">
                  <c:v>38842</c:v>
                </c:pt>
                <c:pt idx="1217">
                  <c:v>38843</c:v>
                </c:pt>
                <c:pt idx="1218">
                  <c:v>38844</c:v>
                </c:pt>
                <c:pt idx="1219">
                  <c:v>38845</c:v>
                </c:pt>
                <c:pt idx="1220">
                  <c:v>38846</c:v>
                </c:pt>
                <c:pt idx="1221">
                  <c:v>38847</c:v>
                </c:pt>
                <c:pt idx="1222">
                  <c:v>38848</c:v>
                </c:pt>
                <c:pt idx="1223">
                  <c:v>38849</c:v>
                </c:pt>
                <c:pt idx="1224">
                  <c:v>38850</c:v>
                </c:pt>
                <c:pt idx="1225">
                  <c:v>38851</c:v>
                </c:pt>
                <c:pt idx="1226">
                  <c:v>38852</c:v>
                </c:pt>
                <c:pt idx="1227">
                  <c:v>38853</c:v>
                </c:pt>
                <c:pt idx="1228">
                  <c:v>38854</c:v>
                </c:pt>
                <c:pt idx="1229">
                  <c:v>38855</c:v>
                </c:pt>
                <c:pt idx="1230">
                  <c:v>38856</c:v>
                </c:pt>
                <c:pt idx="1231">
                  <c:v>38857</c:v>
                </c:pt>
                <c:pt idx="1232">
                  <c:v>38858</c:v>
                </c:pt>
                <c:pt idx="1233">
                  <c:v>38859</c:v>
                </c:pt>
                <c:pt idx="1234">
                  <c:v>38860</c:v>
                </c:pt>
                <c:pt idx="1235">
                  <c:v>38861</c:v>
                </c:pt>
                <c:pt idx="1236">
                  <c:v>38862</c:v>
                </c:pt>
                <c:pt idx="1237">
                  <c:v>38863</c:v>
                </c:pt>
                <c:pt idx="1238">
                  <c:v>38864</c:v>
                </c:pt>
                <c:pt idx="1239">
                  <c:v>38865</c:v>
                </c:pt>
                <c:pt idx="1240">
                  <c:v>38866</c:v>
                </c:pt>
                <c:pt idx="1241">
                  <c:v>38867</c:v>
                </c:pt>
                <c:pt idx="1242">
                  <c:v>38868</c:v>
                </c:pt>
                <c:pt idx="1243">
                  <c:v>38869</c:v>
                </c:pt>
                <c:pt idx="1244">
                  <c:v>38870</c:v>
                </c:pt>
                <c:pt idx="1245">
                  <c:v>38871</c:v>
                </c:pt>
                <c:pt idx="1246">
                  <c:v>38872</c:v>
                </c:pt>
                <c:pt idx="1247">
                  <c:v>38873</c:v>
                </c:pt>
                <c:pt idx="1248">
                  <c:v>38874</c:v>
                </c:pt>
                <c:pt idx="1249">
                  <c:v>38875</c:v>
                </c:pt>
                <c:pt idx="1250">
                  <c:v>38876</c:v>
                </c:pt>
                <c:pt idx="1251">
                  <c:v>38877</c:v>
                </c:pt>
                <c:pt idx="1252">
                  <c:v>38878</c:v>
                </c:pt>
                <c:pt idx="1253">
                  <c:v>38879</c:v>
                </c:pt>
                <c:pt idx="1254">
                  <c:v>38880</c:v>
                </c:pt>
                <c:pt idx="1255">
                  <c:v>38881</c:v>
                </c:pt>
                <c:pt idx="1256">
                  <c:v>38882</c:v>
                </c:pt>
                <c:pt idx="1257">
                  <c:v>38883</c:v>
                </c:pt>
                <c:pt idx="1258">
                  <c:v>38884</c:v>
                </c:pt>
                <c:pt idx="1259">
                  <c:v>38885</c:v>
                </c:pt>
                <c:pt idx="1260">
                  <c:v>38886</c:v>
                </c:pt>
                <c:pt idx="1261">
                  <c:v>38887</c:v>
                </c:pt>
                <c:pt idx="1262">
                  <c:v>38888</c:v>
                </c:pt>
                <c:pt idx="1263">
                  <c:v>38889</c:v>
                </c:pt>
                <c:pt idx="1264">
                  <c:v>38890</c:v>
                </c:pt>
                <c:pt idx="1265">
                  <c:v>38891</c:v>
                </c:pt>
                <c:pt idx="1266">
                  <c:v>38892</c:v>
                </c:pt>
                <c:pt idx="1267">
                  <c:v>38893</c:v>
                </c:pt>
                <c:pt idx="1268">
                  <c:v>38894</c:v>
                </c:pt>
                <c:pt idx="1269">
                  <c:v>38895</c:v>
                </c:pt>
                <c:pt idx="1270">
                  <c:v>38896</c:v>
                </c:pt>
                <c:pt idx="1271">
                  <c:v>38897</c:v>
                </c:pt>
                <c:pt idx="1272">
                  <c:v>38898</c:v>
                </c:pt>
                <c:pt idx="1273">
                  <c:v>38899</c:v>
                </c:pt>
                <c:pt idx="1274">
                  <c:v>38900</c:v>
                </c:pt>
                <c:pt idx="1275">
                  <c:v>38901</c:v>
                </c:pt>
                <c:pt idx="1276">
                  <c:v>38902</c:v>
                </c:pt>
                <c:pt idx="1277">
                  <c:v>38903</c:v>
                </c:pt>
                <c:pt idx="1278">
                  <c:v>38904</c:v>
                </c:pt>
                <c:pt idx="1279">
                  <c:v>38905</c:v>
                </c:pt>
                <c:pt idx="1280">
                  <c:v>38906</c:v>
                </c:pt>
                <c:pt idx="1281">
                  <c:v>38907</c:v>
                </c:pt>
                <c:pt idx="1282">
                  <c:v>38908</c:v>
                </c:pt>
                <c:pt idx="1283">
                  <c:v>38909</c:v>
                </c:pt>
                <c:pt idx="1284">
                  <c:v>38910</c:v>
                </c:pt>
                <c:pt idx="1285">
                  <c:v>38911</c:v>
                </c:pt>
                <c:pt idx="1286">
                  <c:v>38912</c:v>
                </c:pt>
                <c:pt idx="1287">
                  <c:v>38913</c:v>
                </c:pt>
                <c:pt idx="1288">
                  <c:v>38914</c:v>
                </c:pt>
                <c:pt idx="1289">
                  <c:v>38915</c:v>
                </c:pt>
                <c:pt idx="1290">
                  <c:v>38916</c:v>
                </c:pt>
                <c:pt idx="1291">
                  <c:v>38917</c:v>
                </c:pt>
                <c:pt idx="1292">
                  <c:v>38918</c:v>
                </c:pt>
                <c:pt idx="1293">
                  <c:v>38919</c:v>
                </c:pt>
                <c:pt idx="1294">
                  <c:v>38920</c:v>
                </c:pt>
                <c:pt idx="1295">
                  <c:v>38921</c:v>
                </c:pt>
                <c:pt idx="1296">
                  <c:v>38922</c:v>
                </c:pt>
                <c:pt idx="1297">
                  <c:v>38923</c:v>
                </c:pt>
                <c:pt idx="1298">
                  <c:v>38924</c:v>
                </c:pt>
                <c:pt idx="1299">
                  <c:v>38925</c:v>
                </c:pt>
                <c:pt idx="1300">
                  <c:v>38926</c:v>
                </c:pt>
                <c:pt idx="1301">
                  <c:v>38927</c:v>
                </c:pt>
                <c:pt idx="1302">
                  <c:v>38928</c:v>
                </c:pt>
                <c:pt idx="1303">
                  <c:v>38929</c:v>
                </c:pt>
                <c:pt idx="1304">
                  <c:v>38930</c:v>
                </c:pt>
                <c:pt idx="1305">
                  <c:v>38931</c:v>
                </c:pt>
                <c:pt idx="1306">
                  <c:v>38932</c:v>
                </c:pt>
                <c:pt idx="1307">
                  <c:v>38933</c:v>
                </c:pt>
                <c:pt idx="1308">
                  <c:v>38934</c:v>
                </c:pt>
                <c:pt idx="1309">
                  <c:v>38935</c:v>
                </c:pt>
                <c:pt idx="1310">
                  <c:v>38936</c:v>
                </c:pt>
                <c:pt idx="1311">
                  <c:v>38937</c:v>
                </c:pt>
                <c:pt idx="1312">
                  <c:v>38938</c:v>
                </c:pt>
                <c:pt idx="1313">
                  <c:v>38939</c:v>
                </c:pt>
                <c:pt idx="1314">
                  <c:v>38940</c:v>
                </c:pt>
                <c:pt idx="1315">
                  <c:v>38941</c:v>
                </c:pt>
                <c:pt idx="1316">
                  <c:v>38942</c:v>
                </c:pt>
                <c:pt idx="1317">
                  <c:v>38943</c:v>
                </c:pt>
                <c:pt idx="1318">
                  <c:v>38944</c:v>
                </c:pt>
                <c:pt idx="1319">
                  <c:v>38945</c:v>
                </c:pt>
                <c:pt idx="1320">
                  <c:v>38946</c:v>
                </c:pt>
                <c:pt idx="1321">
                  <c:v>38947</c:v>
                </c:pt>
                <c:pt idx="1322">
                  <c:v>38948</c:v>
                </c:pt>
                <c:pt idx="1323">
                  <c:v>38949</c:v>
                </c:pt>
                <c:pt idx="1324">
                  <c:v>38950</c:v>
                </c:pt>
                <c:pt idx="1325">
                  <c:v>38951</c:v>
                </c:pt>
                <c:pt idx="1326">
                  <c:v>38952</c:v>
                </c:pt>
                <c:pt idx="1327">
                  <c:v>38953</c:v>
                </c:pt>
                <c:pt idx="1328">
                  <c:v>38954</c:v>
                </c:pt>
                <c:pt idx="1329">
                  <c:v>38955</c:v>
                </c:pt>
                <c:pt idx="1330">
                  <c:v>38956</c:v>
                </c:pt>
                <c:pt idx="1331">
                  <c:v>38957</c:v>
                </c:pt>
                <c:pt idx="1332">
                  <c:v>38958</c:v>
                </c:pt>
                <c:pt idx="1333">
                  <c:v>38959</c:v>
                </c:pt>
                <c:pt idx="1334">
                  <c:v>38960</c:v>
                </c:pt>
                <c:pt idx="1335">
                  <c:v>38961</c:v>
                </c:pt>
                <c:pt idx="1336">
                  <c:v>38962</c:v>
                </c:pt>
                <c:pt idx="1337">
                  <c:v>38963</c:v>
                </c:pt>
                <c:pt idx="1338">
                  <c:v>38964</c:v>
                </c:pt>
                <c:pt idx="1339">
                  <c:v>38965</c:v>
                </c:pt>
                <c:pt idx="1340">
                  <c:v>38966</c:v>
                </c:pt>
                <c:pt idx="1341">
                  <c:v>38967</c:v>
                </c:pt>
                <c:pt idx="1342">
                  <c:v>38968</c:v>
                </c:pt>
                <c:pt idx="1343">
                  <c:v>38969</c:v>
                </c:pt>
                <c:pt idx="1344">
                  <c:v>38970</c:v>
                </c:pt>
                <c:pt idx="1345">
                  <c:v>38971</c:v>
                </c:pt>
                <c:pt idx="1346">
                  <c:v>38972</c:v>
                </c:pt>
                <c:pt idx="1347">
                  <c:v>38973</c:v>
                </c:pt>
                <c:pt idx="1348">
                  <c:v>38974</c:v>
                </c:pt>
                <c:pt idx="1349">
                  <c:v>38975</c:v>
                </c:pt>
                <c:pt idx="1350">
                  <c:v>38976</c:v>
                </c:pt>
                <c:pt idx="1351">
                  <c:v>38977</c:v>
                </c:pt>
                <c:pt idx="1352">
                  <c:v>38978</c:v>
                </c:pt>
                <c:pt idx="1353">
                  <c:v>38979</c:v>
                </c:pt>
                <c:pt idx="1354">
                  <c:v>38980</c:v>
                </c:pt>
                <c:pt idx="1355">
                  <c:v>38981</c:v>
                </c:pt>
                <c:pt idx="1356">
                  <c:v>38982</c:v>
                </c:pt>
                <c:pt idx="1357">
                  <c:v>38983</c:v>
                </c:pt>
                <c:pt idx="1358">
                  <c:v>38984</c:v>
                </c:pt>
                <c:pt idx="1359">
                  <c:v>38985</c:v>
                </c:pt>
                <c:pt idx="1360">
                  <c:v>38986</c:v>
                </c:pt>
                <c:pt idx="1361">
                  <c:v>38987</c:v>
                </c:pt>
                <c:pt idx="1362">
                  <c:v>38988</c:v>
                </c:pt>
                <c:pt idx="1363">
                  <c:v>38989</c:v>
                </c:pt>
                <c:pt idx="1364">
                  <c:v>38990</c:v>
                </c:pt>
                <c:pt idx="1365">
                  <c:v>38991</c:v>
                </c:pt>
                <c:pt idx="1366">
                  <c:v>38992</c:v>
                </c:pt>
                <c:pt idx="1367">
                  <c:v>38993</c:v>
                </c:pt>
                <c:pt idx="1368">
                  <c:v>38994</c:v>
                </c:pt>
                <c:pt idx="1369">
                  <c:v>38995</c:v>
                </c:pt>
                <c:pt idx="1370">
                  <c:v>38996</c:v>
                </c:pt>
                <c:pt idx="1371">
                  <c:v>38997</c:v>
                </c:pt>
                <c:pt idx="1372">
                  <c:v>38998</c:v>
                </c:pt>
                <c:pt idx="1373">
                  <c:v>38999</c:v>
                </c:pt>
                <c:pt idx="1374">
                  <c:v>39000</c:v>
                </c:pt>
                <c:pt idx="1375">
                  <c:v>39001</c:v>
                </c:pt>
                <c:pt idx="1376">
                  <c:v>39002</c:v>
                </c:pt>
                <c:pt idx="1377">
                  <c:v>39003</c:v>
                </c:pt>
                <c:pt idx="1378">
                  <c:v>39004</c:v>
                </c:pt>
                <c:pt idx="1379">
                  <c:v>39005</c:v>
                </c:pt>
                <c:pt idx="1380">
                  <c:v>39006</c:v>
                </c:pt>
                <c:pt idx="1381">
                  <c:v>39007</c:v>
                </c:pt>
                <c:pt idx="1382">
                  <c:v>39008</c:v>
                </c:pt>
                <c:pt idx="1383">
                  <c:v>39009</c:v>
                </c:pt>
                <c:pt idx="1384">
                  <c:v>39010</c:v>
                </c:pt>
                <c:pt idx="1385">
                  <c:v>39011</c:v>
                </c:pt>
                <c:pt idx="1386">
                  <c:v>39012</c:v>
                </c:pt>
                <c:pt idx="1387">
                  <c:v>39013</c:v>
                </c:pt>
                <c:pt idx="1388">
                  <c:v>39014</c:v>
                </c:pt>
                <c:pt idx="1389">
                  <c:v>39015</c:v>
                </c:pt>
                <c:pt idx="1390">
                  <c:v>39016</c:v>
                </c:pt>
                <c:pt idx="1391">
                  <c:v>39017</c:v>
                </c:pt>
                <c:pt idx="1392">
                  <c:v>39018</c:v>
                </c:pt>
                <c:pt idx="1393">
                  <c:v>39019</c:v>
                </c:pt>
                <c:pt idx="1394">
                  <c:v>39020</c:v>
                </c:pt>
                <c:pt idx="1395">
                  <c:v>39021</c:v>
                </c:pt>
                <c:pt idx="1396">
                  <c:v>39022</c:v>
                </c:pt>
                <c:pt idx="1397">
                  <c:v>39023</c:v>
                </c:pt>
                <c:pt idx="1398">
                  <c:v>39024</c:v>
                </c:pt>
                <c:pt idx="1399">
                  <c:v>39025</c:v>
                </c:pt>
                <c:pt idx="1400">
                  <c:v>39026</c:v>
                </c:pt>
                <c:pt idx="1401">
                  <c:v>39027</c:v>
                </c:pt>
                <c:pt idx="1402">
                  <c:v>39028</c:v>
                </c:pt>
                <c:pt idx="1403">
                  <c:v>39029</c:v>
                </c:pt>
                <c:pt idx="1404">
                  <c:v>39030</c:v>
                </c:pt>
                <c:pt idx="1405">
                  <c:v>39031</c:v>
                </c:pt>
                <c:pt idx="1406">
                  <c:v>39032</c:v>
                </c:pt>
                <c:pt idx="1407">
                  <c:v>39033</c:v>
                </c:pt>
                <c:pt idx="1408">
                  <c:v>39034</c:v>
                </c:pt>
                <c:pt idx="1409">
                  <c:v>39035</c:v>
                </c:pt>
                <c:pt idx="1410">
                  <c:v>39036</c:v>
                </c:pt>
                <c:pt idx="1411">
                  <c:v>39037</c:v>
                </c:pt>
                <c:pt idx="1412">
                  <c:v>39038</c:v>
                </c:pt>
                <c:pt idx="1413">
                  <c:v>39039</c:v>
                </c:pt>
                <c:pt idx="1414">
                  <c:v>39040</c:v>
                </c:pt>
                <c:pt idx="1415">
                  <c:v>39041</c:v>
                </c:pt>
                <c:pt idx="1416">
                  <c:v>39042</c:v>
                </c:pt>
                <c:pt idx="1417">
                  <c:v>39043</c:v>
                </c:pt>
                <c:pt idx="1418">
                  <c:v>39044</c:v>
                </c:pt>
                <c:pt idx="1419">
                  <c:v>39045</c:v>
                </c:pt>
                <c:pt idx="1420">
                  <c:v>39046</c:v>
                </c:pt>
                <c:pt idx="1421">
                  <c:v>39047</c:v>
                </c:pt>
                <c:pt idx="1422">
                  <c:v>39048</c:v>
                </c:pt>
                <c:pt idx="1423">
                  <c:v>39049</c:v>
                </c:pt>
                <c:pt idx="1424">
                  <c:v>39050</c:v>
                </c:pt>
                <c:pt idx="1425">
                  <c:v>39051</c:v>
                </c:pt>
                <c:pt idx="1426">
                  <c:v>39052</c:v>
                </c:pt>
                <c:pt idx="1427">
                  <c:v>39053</c:v>
                </c:pt>
                <c:pt idx="1428">
                  <c:v>39054</c:v>
                </c:pt>
                <c:pt idx="1429">
                  <c:v>39055</c:v>
                </c:pt>
                <c:pt idx="1430">
                  <c:v>39056</c:v>
                </c:pt>
                <c:pt idx="1431">
                  <c:v>39057</c:v>
                </c:pt>
                <c:pt idx="1432">
                  <c:v>39058</c:v>
                </c:pt>
                <c:pt idx="1433">
                  <c:v>39059</c:v>
                </c:pt>
                <c:pt idx="1434">
                  <c:v>39060</c:v>
                </c:pt>
                <c:pt idx="1435">
                  <c:v>39061</c:v>
                </c:pt>
                <c:pt idx="1436">
                  <c:v>39062</c:v>
                </c:pt>
                <c:pt idx="1437">
                  <c:v>39063</c:v>
                </c:pt>
                <c:pt idx="1438">
                  <c:v>39064</c:v>
                </c:pt>
                <c:pt idx="1439">
                  <c:v>39065</c:v>
                </c:pt>
                <c:pt idx="1440">
                  <c:v>39066</c:v>
                </c:pt>
                <c:pt idx="1441">
                  <c:v>39067</c:v>
                </c:pt>
                <c:pt idx="1442">
                  <c:v>39068</c:v>
                </c:pt>
                <c:pt idx="1443">
                  <c:v>39069</c:v>
                </c:pt>
                <c:pt idx="1444">
                  <c:v>39070</c:v>
                </c:pt>
                <c:pt idx="1445">
                  <c:v>39071</c:v>
                </c:pt>
                <c:pt idx="1446">
                  <c:v>39072</c:v>
                </c:pt>
                <c:pt idx="1447">
                  <c:v>39073</c:v>
                </c:pt>
                <c:pt idx="1448">
                  <c:v>39074</c:v>
                </c:pt>
                <c:pt idx="1449">
                  <c:v>39075</c:v>
                </c:pt>
                <c:pt idx="1450">
                  <c:v>39076</c:v>
                </c:pt>
                <c:pt idx="1451">
                  <c:v>39077</c:v>
                </c:pt>
                <c:pt idx="1452">
                  <c:v>39078</c:v>
                </c:pt>
                <c:pt idx="1453">
                  <c:v>39079</c:v>
                </c:pt>
                <c:pt idx="1454">
                  <c:v>39080</c:v>
                </c:pt>
                <c:pt idx="1455">
                  <c:v>39081</c:v>
                </c:pt>
                <c:pt idx="1456">
                  <c:v>39082</c:v>
                </c:pt>
                <c:pt idx="1457">
                  <c:v>39083</c:v>
                </c:pt>
                <c:pt idx="1458">
                  <c:v>39084</c:v>
                </c:pt>
                <c:pt idx="1459">
                  <c:v>39085</c:v>
                </c:pt>
                <c:pt idx="1460">
                  <c:v>39086</c:v>
                </c:pt>
                <c:pt idx="1461">
                  <c:v>39087</c:v>
                </c:pt>
                <c:pt idx="1462">
                  <c:v>39088</c:v>
                </c:pt>
                <c:pt idx="1463">
                  <c:v>39089</c:v>
                </c:pt>
                <c:pt idx="1464">
                  <c:v>39090</c:v>
                </c:pt>
                <c:pt idx="1465">
                  <c:v>39091</c:v>
                </c:pt>
                <c:pt idx="1466">
                  <c:v>39092</c:v>
                </c:pt>
                <c:pt idx="1467">
                  <c:v>39093</c:v>
                </c:pt>
                <c:pt idx="1468">
                  <c:v>39094</c:v>
                </c:pt>
                <c:pt idx="1469">
                  <c:v>39095</c:v>
                </c:pt>
                <c:pt idx="1470">
                  <c:v>39096</c:v>
                </c:pt>
                <c:pt idx="1471">
                  <c:v>39097</c:v>
                </c:pt>
                <c:pt idx="1472">
                  <c:v>39098</c:v>
                </c:pt>
                <c:pt idx="1473">
                  <c:v>39099</c:v>
                </c:pt>
                <c:pt idx="1474">
                  <c:v>39100</c:v>
                </c:pt>
                <c:pt idx="1475">
                  <c:v>39101</c:v>
                </c:pt>
                <c:pt idx="1476">
                  <c:v>39102</c:v>
                </c:pt>
                <c:pt idx="1477">
                  <c:v>39103</c:v>
                </c:pt>
                <c:pt idx="1478">
                  <c:v>39104</c:v>
                </c:pt>
                <c:pt idx="1479">
                  <c:v>39105</c:v>
                </c:pt>
                <c:pt idx="1480">
                  <c:v>39106</c:v>
                </c:pt>
                <c:pt idx="1481">
                  <c:v>39107</c:v>
                </c:pt>
                <c:pt idx="1482">
                  <c:v>39108</c:v>
                </c:pt>
                <c:pt idx="1483">
                  <c:v>39109</c:v>
                </c:pt>
                <c:pt idx="1484">
                  <c:v>39110</c:v>
                </c:pt>
                <c:pt idx="1485">
                  <c:v>39111</c:v>
                </c:pt>
                <c:pt idx="1486">
                  <c:v>39112</c:v>
                </c:pt>
                <c:pt idx="1487">
                  <c:v>39113</c:v>
                </c:pt>
                <c:pt idx="1488">
                  <c:v>39114</c:v>
                </c:pt>
                <c:pt idx="1489">
                  <c:v>39115</c:v>
                </c:pt>
                <c:pt idx="1490">
                  <c:v>39116</c:v>
                </c:pt>
                <c:pt idx="1491">
                  <c:v>39117</c:v>
                </c:pt>
                <c:pt idx="1492">
                  <c:v>39118</c:v>
                </c:pt>
                <c:pt idx="1493">
                  <c:v>39119</c:v>
                </c:pt>
                <c:pt idx="1494">
                  <c:v>39120</c:v>
                </c:pt>
                <c:pt idx="1495">
                  <c:v>39121</c:v>
                </c:pt>
                <c:pt idx="1496">
                  <c:v>39122</c:v>
                </c:pt>
                <c:pt idx="1497">
                  <c:v>39123</c:v>
                </c:pt>
                <c:pt idx="1498">
                  <c:v>39124</c:v>
                </c:pt>
                <c:pt idx="1499">
                  <c:v>39125</c:v>
                </c:pt>
                <c:pt idx="1500">
                  <c:v>39126</c:v>
                </c:pt>
                <c:pt idx="1501">
                  <c:v>39127</c:v>
                </c:pt>
                <c:pt idx="1502">
                  <c:v>39128</c:v>
                </c:pt>
                <c:pt idx="1503">
                  <c:v>39129</c:v>
                </c:pt>
                <c:pt idx="1504">
                  <c:v>39130</c:v>
                </c:pt>
                <c:pt idx="1505">
                  <c:v>39131</c:v>
                </c:pt>
                <c:pt idx="1506">
                  <c:v>39132</c:v>
                </c:pt>
                <c:pt idx="1507">
                  <c:v>39133</c:v>
                </c:pt>
                <c:pt idx="1508">
                  <c:v>39134</c:v>
                </c:pt>
                <c:pt idx="1509">
                  <c:v>39135</c:v>
                </c:pt>
                <c:pt idx="1510">
                  <c:v>39136</c:v>
                </c:pt>
                <c:pt idx="1511">
                  <c:v>39137</c:v>
                </c:pt>
                <c:pt idx="1512">
                  <c:v>39138</c:v>
                </c:pt>
                <c:pt idx="1513">
                  <c:v>39139</c:v>
                </c:pt>
                <c:pt idx="1514">
                  <c:v>39140</c:v>
                </c:pt>
                <c:pt idx="1515">
                  <c:v>39141</c:v>
                </c:pt>
                <c:pt idx="1516">
                  <c:v>39142</c:v>
                </c:pt>
                <c:pt idx="1517">
                  <c:v>39143</c:v>
                </c:pt>
                <c:pt idx="1518">
                  <c:v>39144</c:v>
                </c:pt>
                <c:pt idx="1519">
                  <c:v>39145</c:v>
                </c:pt>
                <c:pt idx="1520">
                  <c:v>39146</c:v>
                </c:pt>
                <c:pt idx="1521">
                  <c:v>39147</c:v>
                </c:pt>
                <c:pt idx="1522">
                  <c:v>39148</c:v>
                </c:pt>
                <c:pt idx="1523">
                  <c:v>39149</c:v>
                </c:pt>
                <c:pt idx="1524">
                  <c:v>39150</c:v>
                </c:pt>
                <c:pt idx="1525">
                  <c:v>39151</c:v>
                </c:pt>
                <c:pt idx="1526">
                  <c:v>39152</c:v>
                </c:pt>
                <c:pt idx="1527">
                  <c:v>39153</c:v>
                </c:pt>
                <c:pt idx="1528">
                  <c:v>39154</c:v>
                </c:pt>
                <c:pt idx="1529">
                  <c:v>39155</c:v>
                </c:pt>
                <c:pt idx="1530">
                  <c:v>39156</c:v>
                </c:pt>
                <c:pt idx="1531">
                  <c:v>39157</c:v>
                </c:pt>
                <c:pt idx="1532">
                  <c:v>39158</c:v>
                </c:pt>
                <c:pt idx="1533">
                  <c:v>39159</c:v>
                </c:pt>
                <c:pt idx="1534">
                  <c:v>39160</c:v>
                </c:pt>
                <c:pt idx="1535">
                  <c:v>39161</c:v>
                </c:pt>
                <c:pt idx="1536">
                  <c:v>39162</c:v>
                </c:pt>
                <c:pt idx="1537">
                  <c:v>39163</c:v>
                </c:pt>
                <c:pt idx="1538">
                  <c:v>39164</c:v>
                </c:pt>
                <c:pt idx="1539">
                  <c:v>39165</c:v>
                </c:pt>
                <c:pt idx="1540">
                  <c:v>39166</c:v>
                </c:pt>
                <c:pt idx="1541">
                  <c:v>39167</c:v>
                </c:pt>
                <c:pt idx="1542">
                  <c:v>39168</c:v>
                </c:pt>
                <c:pt idx="1543">
                  <c:v>39169</c:v>
                </c:pt>
                <c:pt idx="1544">
                  <c:v>39170</c:v>
                </c:pt>
                <c:pt idx="1545">
                  <c:v>39171</c:v>
                </c:pt>
                <c:pt idx="1546">
                  <c:v>39172</c:v>
                </c:pt>
                <c:pt idx="1547">
                  <c:v>39173</c:v>
                </c:pt>
                <c:pt idx="1548">
                  <c:v>39174</c:v>
                </c:pt>
                <c:pt idx="1549">
                  <c:v>39175</c:v>
                </c:pt>
                <c:pt idx="1550">
                  <c:v>39176</c:v>
                </c:pt>
                <c:pt idx="1551">
                  <c:v>39177</c:v>
                </c:pt>
                <c:pt idx="1552">
                  <c:v>39178</c:v>
                </c:pt>
                <c:pt idx="1553">
                  <c:v>39179</c:v>
                </c:pt>
                <c:pt idx="1554">
                  <c:v>39180</c:v>
                </c:pt>
                <c:pt idx="1555">
                  <c:v>39181</c:v>
                </c:pt>
                <c:pt idx="1556">
                  <c:v>39182</c:v>
                </c:pt>
                <c:pt idx="1557">
                  <c:v>39183</c:v>
                </c:pt>
                <c:pt idx="1558">
                  <c:v>39184</c:v>
                </c:pt>
                <c:pt idx="1559">
                  <c:v>39186</c:v>
                </c:pt>
                <c:pt idx="1560">
                  <c:v>39187</c:v>
                </c:pt>
                <c:pt idx="1561">
                  <c:v>39188</c:v>
                </c:pt>
                <c:pt idx="1562">
                  <c:v>39189</c:v>
                </c:pt>
                <c:pt idx="1563">
                  <c:v>39190</c:v>
                </c:pt>
                <c:pt idx="1564">
                  <c:v>39191</c:v>
                </c:pt>
                <c:pt idx="1565">
                  <c:v>39192</c:v>
                </c:pt>
                <c:pt idx="1566">
                  <c:v>39193</c:v>
                </c:pt>
                <c:pt idx="1567">
                  <c:v>39194</c:v>
                </c:pt>
                <c:pt idx="1568">
                  <c:v>39195</c:v>
                </c:pt>
                <c:pt idx="1569">
                  <c:v>39196</c:v>
                </c:pt>
                <c:pt idx="1570">
                  <c:v>39197</c:v>
                </c:pt>
                <c:pt idx="1571">
                  <c:v>39198</c:v>
                </c:pt>
                <c:pt idx="1572">
                  <c:v>39199</c:v>
                </c:pt>
                <c:pt idx="1573">
                  <c:v>39200</c:v>
                </c:pt>
                <c:pt idx="1574">
                  <c:v>39201</c:v>
                </c:pt>
                <c:pt idx="1575">
                  <c:v>39202</c:v>
                </c:pt>
                <c:pt idx="1576">
                  <c:v>39203</c:v>
                </c:pt>
                <c:pt idx="1577">
                  <c:v>39204</c:v>
                </c:pt>
                <c:pt idx="1578">
                  <c:v>39206</c:v>
                </c:pt>
                <c:pt idx="1579">
                  <c:v>39207</c:v>
                </c:pt>
                <c:pt idx="1580">
                  <c:v>39208</c:v>
                </c:pt>
                <c:pt idx="1581">
                  <c:v>39210</c:v>
                </c:pt>
                <c:pt idx="1582">
                  <c:v>39211</c:v>
                </c:pt>
                <c:pt idx="1583">
                  <c:v>39213</c:v>
                </c:pt>
                <c:pt idx="1584">
                  <c:v>39214</c:v>
                </c:pt>
                <c:pt idx="1585">
                  <c:v>39215</c:v>
                </c:pt>
                <c:pt idx="1586">
                  <c:v>39216</c:v>
                </c:pt>
                <c:pt idx="1587">
                  <c:v>39217</c:v>
                </c:pt>
                <c:pt idx="1588">
                  <c:v>39218</c:v>
                </c:pt>
                <c:pt idx="1589">
                  <c:v>39219</c:v>
                </c:pt>
                <c:pt idx="1590">
                  <c:v>39220</c:v>
                </c:pt>
                <c:pt idx="1591">
                  <c:v>39221</c:v>
                </c:pt>
                <c:pt idx="1592">
                  <c:v>39222</c:v>
                </c:pt>
                <c:pt idx="1593">
                  <c:v>39223</c:v>
                </c:pt>
                <c:pt idx="1594">
                  <c:v>39224</c:v>
                </c:pt>
                <c:pt idx="1595">
                  <c:v>39225</c:v>
                </c:pt>
                <c:pt idx="1596">
                  <c:v>39226</c:v>
                </c:pt>
                <c:pt idx="1597">
                  <c:v>39227</c:v>
                </c:pt>
                <c:pt idx="1598">
                  <c:v>39228</c:v>
                </c:pt>
                <c:pt idx="1599">
                  <c:v>39229</c:v>
                </c:pt>
                <c:pt idx="1600">
                  <c:v>39230</c:v>
                </c:pt>
                <c:pt idx="1601">
                  <c:v>39231</c:v>
                </c:pt>
                <c:pt idx="1602">
                  <c:v>39232</c:v>
                </c:pt>
                <c:pt idx="1603">
                  <c:v>39233</c:v>
                </c:pt>
                <c:pt idx="1604">
                  <c:v>39234</c:v>
                </c:pt>
                <c:pt idx="1605">
                  <c:v>39235</c:v>
                </c:pt>
                <c:pt idx="1606">
                  <c:v>39236</c:v>
                </c:pt>
                <c:pt idx="1607">
                  <c:v>39237</c:v>
                </c:pt>
                <c:pt idx="1608">
                  <c:v>39238</c:v>
                </c:pt>
                <c:pt idx="1609">
                  <c:v>39239</c:v>
                </c:pt>
                <c:pt idx="1610">
                  <c:v>39240</c:v>
                </c:pt>
                <c:pt idx="1611">
                  <c:v>39241</c:v>
                </c:pt>
                <c:pt idx="1612">
                  <c:v>39242</c:v>
                </c:pt>
                <c:pt idx="1613">
                  <c:v>39243</c:v>
                </c:pt>
                <c:pt idx="1614">
                  <c:v>39244</c:v>
                </c:pt>
                <c:pt idx="1615">
                  <c:v>39245</c:v>
                </c:pt>
                <c:pt idx="1616">
                  <c:v>39246</c:v>
                </c:pt>
                <c:pt idx="1617">
                  <c:v>39247</c:v>
                </c:pt>
                <c:pt idx="1618">
                  <c:v>39248</c:v>
                </c:pt>
                <c:pt idx="1619">
                  <c:v>39249</c:v>
                </c:pt>
                <c:pt idx="1620">
                  <c:v>39250</c:v>
                </c:pt>
                <c:pt idx="1621">
                  <c:v>39251</c:v>
                </c:pt>
                <c:pt idx="1622">
                  <c:v>39252</c:v>
                </c:pt>
                <c:pt idx="1623">
                  <c:v>39254</c:v>
                </c:pt>
                <c:pt idx="1624">
                  <c:v>39255</c:v>
                </c:pt>
                <c:pt idx="1625">
                  <c:v>39256</c:v>
                </c:pt>
                <c:pt idx="1626">
                  <c:v>39257</c:v>
                </c:pt>
                <c:pt idx="1627">
                  <c:v>39258</c:v>
                </c:pt>
                <c:pt idx="1628">
                  <c:v>39259</c:v>
                </c:pt>
                <c:pt idx="1629">
                  <c:v>39260</c:v>
                </c:pt>
                <c:pt idx="1630">
                  <c:v>39261</c:v>
                </c:pt>
                <c:pt idx="1631">
                  <c:v>39262</c:v>
                </c:pt>
                <c:pt idx="1632">
                  <c:v>39263</c:v>
                </c:pt>
                <c:pt idx="1633">
                  <c:v>39264</c:v>
                </c:pt>
                <c:pt idx="1634">
                  <c:v>39265</c:v>
                </c:pt>
                <c:pt idx="1635">
                  <c:v>39266</c:v>
                </c:pt>
                <c:pt idx="1636">
                  <c:v>39267</c:v>
                </c:pt>
                <c:pt idx="1637">
                  <c:v>39268</c:v>
                </c:pt>
                <c:pt idx="1638">
                  <c:v>39269</c:v>
                </c:pt>
                <c:pt idx="1639">
                  <c:v>39270</c:v>
                </c:pt>
                <c:pt idx="1640">
                  <c:v>39271</c:v>
                </c:pt>
                <c:pt idx="1641">
                  <c:v>39272</c:v>
                </c:pt>
                <c:pt idx="1642">
                  <c:v>39273</c:v>
                </c:pt>
                <c:pt idx="1643">
                  <c:v>39274</c:v>
                </c:pt>
                <c:pt idx="1644">
                  <c:v>39275</c:v>
                </c:pt>
                <c:pt idx="1645">
                  <c:v>39276</c:v>
                </c:pt>
                <c:pt idx="1646">
                  <c:v>39277</c:v>
                </c:pt>
                <c:pt idx="1647">
                  <c:v>39278</c:v>
                </c:pt>
                <c:pt idx="1648">
                  <c:v>39279</c:v>
                </c:pt>
                <c:pt idx="1649">
                  <c:v>39280</c:v>
                </c:pt>
                <c:pt idx="1650">
                  <c:v>39281</c:v>
                </c:pt>
                <c:pt idx="1651">
                  <c:v>39282</c:v>
                </c:pt>
                <c:pt idx="1652">
                  <c:v>39283</c:v>
                </c:pt>
                <c:pt idx="1653">
                  <c:v>39284</c:v>
                </c:pt>
                <c:pt idx="1654">
                  <c:v>39285</c:v>
                </c:pt>
                <c:pt idx="1655">
                  <c:v>39286</c:v>
                </c:pt>
                <c:pt idx="1656">
                  <c:v>39287</c:v>
                </c:pt>
                <c:pt idx="1657">
                  <c:v>39288</c:v>
                </c:pt>
                <c:pt idx="1658">
                  <c:v>39289</c:v>
                </c:pt>
                <c:pt idx="1659">
                  <c:v>39290</c:v>
                </c:pt>
                <c:pt idx="1660">
                  <c:v>39291</c:v>
                </c:pt>
                <c:pt idx="1661">
                  <c:v>39292</c:v>
                </c:pt>
                <c:pt idx="1662">
                  <c:v>39293</c:v>
                </c:pt>
                <c:pt idx="1663">
                  <c:v>39294</c:v>
                </c:pt>
                <c:pt idx="1664">
                  <c:v>39295</c:v>
                </c:pt>
                <c:pt idx="1665">
                  <c:v>39296</c:v>
                </c:pt>
                <c:pt idx="1666">
                  <c:v>39297</c:v>
                </c:pt>
                <c:pt idx="1667">
                  <c:v>39298</c:v>
                </c:pt>
                <c:pt idx="1668">
                  <c:v>39299</c:v>
                </c:pt>
                <c:pt idx="1669">
                  <c:v>39300</c:v>
                </c:pt>
                <c:pt idx="1670">
                  <c:v>39301</c:v>
                </c:pt>
                <c:pt idx="1671">
                  <c:v>39302</c:v>
                </c:pt>
                <c:pt idx="1672">
                  <c:v>39303</c:v>
                </c:pt>
                <c:pt idx="1673">
                  <c:v>39304</c:v>
                </c:pt>
                <c:pt idx="1674">
                  <c:v>39305</c:v>
                </c:pt>
                <c:pt idx="1675">
                  <c:v>39306</c:v>
                </c:pt>
                <c:pt idx="1676">
                  <c:v>39307</c:v>
                </c:pt>
                <c:pt idx="1677">
                  <c:v>39308</c:v>
                </c:pt>
                <c:pt idx="1678">
                  <c:v>39309</c:v>
                </c:pt>
                <c:pt idx="1679">
                  <c:v>39310</c:v>
                </c:pt>
                <c:pt idx="1680">
                  <c:v>39311</c:v>
                </c:pt>
                <c:pt idx="1681">
                  <c:v>39312</c:v>
                </c:pt>
                <c:pt idx="1682">
                  <c:v>39313</c:v>
                </c:pt>
                <c:pt idx="1683">
                  <c:v>39314</c:v>
                </c:pt>
                <c:pt idx="1684">
                  <c:v>39315</c:v>
                </c:pt>
                <c:pt idx="1685">
                  <c:v>39316</c:v>
                </c:pt>
                <c:pt idx="1686">
                  <c:v>39317</c:v>
                </c:pt>
                <c:pt idx="1687">
                  <c:v>39318</c:v>
                </c:pt>
                <c:pt idx="1688">
                  <c:v>39319</c:v>
                </c:pt>
                <c:pt idx="1689">
                  <c:v>39320</c:v>
                </c:pt>
                <c:pt idx="1690">
                  <c:v>39321</c:v>
                </c:pt>
                <c:pt idx="1691">
                  <c:v>39322</c:v>
                </c:pt>
                <c:pt idx="1692">
                  <c:v>39323</c:v>
                </c:pt>
                <c:pt idx="1693">
                  <c:v>39324</c:v>
                </c:pt>
                <c:pt idx="1694">
                  <c:v>39325</c:v>
                </c:pt>
                <c:pt idx="1695">
                  <c:v>39326</c:v>
                </c:pt>
                <c:pt idx="1696">
                  <c:v>39327</c:v>
                </c:pt>
                <c:pt idx="1697">
                  <c:v>39328</c:v>
                </c:pt>
                <c:pt idx="1698">
                  <c:v>39329</c:v>
                </c:pt>
                <c:pt idx="1699">
                  <c:v>39330</c:v>
                </c:pt>
                <c:pt idx="1700">
                  <c:v>39331</c:v>
                </c:pt>
                <c:pt idx="1701">
                  <c:v>39332</c:v>
                </c:pt>
                <c:pt idx="1702">
                  <c:v>39333</c:v>
                </c:pt>
                <c:pt idx="1703">
                  <c:v>39334</c:v>
                </c:pt>
                <c:pt idx="1704">
                  <c:v>39335</c:v>
                </c:pt>
                <c:pt idx="1705">
                  <c:v>39336</c:v>
                </c:pt>
                <c:pt idx="1706">
                  <c:v>39337</c:v>
                </c:pt>
                <c:pt idx="1707">
                  <c:v>39338</c:v>
                </c:pt>
                <c:pt idx="1708">
                  <c:v>39339</c:v>
                </c:pt>
                <c:pt idx="1709">
                  <c:v>39340</c:v>
                </c:pt>
                <c:pt idx="1710">
                  <c:v>39341</c:v>
                </c:pt>
                <c:pt idx="1711">
                  <c:v>39342</c:v>
                </c:pt>
                <c:pt idx="1712">
                  <c:v>39343</c:v>
                </c:pt>
                <c:pt idx="1713">
                  <c:v>39344</c:v>
                </c:pt>
                <c:pt idx="1714">
                  <c:v>39345</c:v>
                </c:pt>
                <c:pt idx="1715">
                  <c:v>39346</c:v>
                </c:pt>
                <c:pt idx="1716">
                  <c:v>39347</c:v>
                </c:pt>
                <c:pt idx="1717">
                  <c:v>39348</c:v>
                </c:pt>
                <c:pt idx="1718">
                  <c:v>39349</c:v>
                </c:pt>
                <c:pt idx="1719">
                  <c:v>39350</c:v>
                </c:pt>
                <c:pt idx="1720">
                  <c:v>39351</c:v>
                </c:pt>
                <c:pt idx="1721">
                  <c:v>39352</c:v>
                </c:pt>
                <c:pt idx="1722">
                  <c:v>39353</c:v>
                </c:pt>
                <c:pt idx="1723">
                  <c:v>39354</c:v>
                </c:pt>
                <c:pt idx="1724">
                  <c:v>39355</c:v>
                </c:pt>
                <c:pt idx="1725">
                  <c:v>39356</c:v>
                </c:pt>
                <c:pt idx="1726">
                  <c:v>39357</c:v>
                </c:pt>
                <c:pt idx="1727">
                  <c:v>39358</c:v>
                </c:pt>
                <c:pt idx="1728">
                  <c:v>39359</c:v>
                </c:pt>
                <c:pt idx="1729">
                  <c:v>39360</c:v>
                </c:pt>
                <c:pt idx="1730">
                  <c:v>39361</c:v>
                </c:pt>
                <c:pt idx="1731">
                  <c:v>39362</c:v>
                </c:pt>
                <c:pt idx="1732">
                  <c:v>39363</c:v>
                </c:pt>
                <c:pt idx="1733">
                  <c:v>39364</c:v>
                </c:pt>
                <c:pt idx="1734">
                  <c:v>39365</c:v>
                </c:pt>
                <c:pt idx="1735">
                  <c:v>39366</c:v>
                </c:pt>
                <c:pt idx="1736">
                  <c:v>39367</c:v>
                </c:pt>
                <c:pt idx="1737">
                  <c:v>39368</c:v>
                </c:pt>
                <c:pt idx="1738">
                  <c:v>39369</c:v>
                </c:pt>
                <c:pt idx="1739">
                  <c:v>39370</c:v>
                </c:pt>
                <c:pt idx="1740">
                  <c:v>39371</c:v>
                </c:pt>
                <c:pt idx="1741">
                  <c:v>39372</c:v>
                </c:pt>
                <c:pt idx="1742">
                  <c:v>39373</c:v>
                </c:pt>
                <c:pt idx="1743">
                  <c:v>39374</c:v>
                </c:pt>
                <c:pt idx="1744">
                  <c:v>39375</c:v>
                </c:pt>
                <c:pt idx="1745">
                  <c:v>39376</c:v>
                </c:pt>
                <c:pt idx="1746">
                  <c:v>39377</c:v>
                </c:pt>
                <c:pt idx="1747">
                  <c:v>39378</c:v>
                </c:pt>
                <c:pt idx="1748">
                  <c:v>39379</c:v>
                </c:pt>
                <c:pt idx="1749">
                  <c:v>39380</c:v>
                </c:pt>
                <c:pt idx="1750">
                  <c:v>39381</c:v>
                </c:pt>
                <c:pt idx="1751">
                  <c:v>39382</c:v>
                </c:pt>
                <c:pt idx="1752">
                  <c:v>39383</c:v>
                </c:pt>
                <c:pt idx="1753">
                  <c:v>39384</c:v>
                </c:pt>
                <c:pt idx="1754">
                  <c:v>39385</c:v>
                </c:pt>
                <c:pt idx="1755">
                  <c:v>39386</c:v>
                </c:pt>
                <c:pt idx="1756">
                  <c:v>39387</c:v>
                </c:pt>
                <c:pt idx="1757">
                  <c:v>39388</c:v>
                </c:pt>
                <c:pt idx="1758">
                  <c:v>39389</c:v>
                </c:pt>
                <c:pt idx="1759">
                  <c:v>39390</c:v>
                </c:pt>
                <c:pt idx="1760">
                  <c:v>39391</c:v>
                </c:pt>
                <c:pt idx="1761">
                  <c:v>39392</c:v>
                </c:pt>
                <c:pt idx="1762">
                  <c:v>39393</c:v>
                </c:pt>
                <c:pt idx="1763">
                  <c:v>39394</c:v>
                </c:pt>
                <c:pt idx="1764">
                  <c:v>39395</c:v>
                </c:pt>
                <c:pt idx="1765">
                  <c:v>39396</c:v>
                </c:pt>
                <c:pt idx="1766">
                  <c:v>39397</c:v>
                </c:pt>
                <c:pt idx="1767">
                  <c:v>39398</c:v>
                </c:pt>
                <c:pt idx="1768">
                  <c:v>39399</c:v>
                </c:pt>
                <c:pt idx="1769">
                  <c:v>39400</c:v>
                </c:pt>
                <c:pt idx="1770">
                  <c:v>39401</c:v>
                </c:pt>
                <c:pt idx="1771">
                  <c:v>39402</c:v>
                </c:pt>
                <c:pt idx="1772">
                  <c:v>39403</c:v>
                </c:pt>
                <c:pt idx="1773">
                  <c:v>39404</c:v>
                </c:pt>
                <c:pt idx="1774">
                  <c:v>39405</c:v>
                </c:pt>
                <c:pt idx="1775">
                  <c:v>39406</c:v>
                </c:pt>
                <c:pt idx="1776">
                  <c:v>39407</c:v>
                </c:pt>
                <c:pt idx="1777">
                  <c:v>39408</c:v>
                </c:pt>
                <c:pt idx="1778">
                  <c:v>39409</c:v>
                </c:pt>
                <c:pt idx="1779">
                  <c:v>39410</c:v>
                </c:pt>
                <c:pt idx="1780">
                  <c:v>39411</c:v>
                </c:pt>
                <c:pt idx="1781">
                  <c:v>39412</c:v>
                </c:pt>
                <c:pt idx="1782">
                  <c:v>39413</c:v>
                </c:pt>
                <c:pt idx="1783">
                  <c:v>39414</c:v>
                </c:pt>
                <c:pt idx="1784">
                  <c:v>39415</c:v>
                </c:pt>
                <c:pt idx="1785">
                  <c:v>39416</c:v>
                </c:pt>
                <c:pt idx="1786">
                  <c:v>39417</c:v>
                </c:pt>
                <c:pt idx="1787">
                  <c:v>39418</c:v>
                </c:pt>
                <c:pt idx="1788">
                  <c:v>39419</c:v>
                </c:pt>
                <c:pt idx="1789">
                  <c:v>39420</c:v>
                </c:pt>
                <c:pt idx="1790">
                  <c:v>39421</c:v>
                </c:pt>
                <c:pt idx="1791">
                  <c:v>39422</c:v>
                </c:pt>
                <c:pt idx="1792">
                  <c:v>39423</c:v>
                </c:pt>
                <c:pt idx="1793">
                  <c:v>39424</c:v>
                </c:pt>
                <c:pt idx="1794">
                  <c:v>39425</c:v>
                </c:pt>
                <c:pt idx="1795">
                  <c:v>39426</c:v>
                </c:pt>
                <c:pt idx="1796">
                  <c:v>39427</c:v>
                </c:pt>
                <c:pt idx="1797">
                  <c:v>39428</c:v>
                </c:pt>
                <c:pt idx="1798">
                  <c:v>39429</c:v>
                </c:pt>
                <c:pt idx="1799">
                  <c:v>39430</c:v>
                </c:pt>
                <c:pt idx="1800">
                  <c:v>39431</c:v>
                </c:pt>
                <c:pt idx="1801">
                  <c:v>39432</c:v>
                </c:pt>
                <c:pt idx="1802">
                  <c:v>39433</c:v>
                </c:pt>
                <c:pt idx="1803">
                  <c:v>39434</c:v>
                </c:pt>
                <c:pt idx="1804">
                  <c:v>39435</c:v>
                </c:pt>
                <c:pt idx="1805">
                  <c:v>39436</c:v>
                </c:pt>
                <c:pt idx="1806">
                  <c:v>39437</c:v>
                </c:pt>
                <c:pt idx="1807">
                  <c:v>39438</c:v>
                </c:pt>
                <c:pt idx="1808">
                  <c:v>39439</c:v>
                </c:pt>
                <c:pt idx="1809">
                  <c:v>39440</c:v>
                </c:pt>
                <c:pt idx="1810">
                  <c:v>39441</c:v>
                </c:pt>
                <c:pt idx="1811">
                  <c:v>39442</c:v>
                </c:pt>
                <c:pt idx="1812">
                  <c:v>39443</c:v>
                </c:pt>
                <c:pt idx="1813">
                  <c:v>39444</c:v>
                </c:pt>
                <c:pt idx="1814">
                  <c:v>39445</c:v>
                </c:pt>
                <c:pt idx="1815">
                  <c:v>39446</c:v>
                </c:pt>
                <c:pt idx="1816">
                  <c:v>39447</c:v>
                </c:pt>
                <c:pt idx="1817">
                  <c:v>39448</c:v>
                </c:pt>
                <c:pt idx="1818">
                  <c:v>39449</c:v>
                </c:pt>
                <c:pt idx="1819">
                  <c:v>39450</c:v>
                </c:pt>
                <c:pt idx="1820">
                  <c:v>39451</c:v>
                </c:pt>
                <c:pt idx="1821">
                  <c:v>39452</c:v>
                </c:pt>
                <c:pt idx="1822">
                  <c:v>39453</c:v>
                </c:pt>
                <c:pt idx="1823">
                  <c:v>39454</c:v>
                </c:pt>
                <c:pt idx="1824">
                  <c:v>39455</c:v>
                </c:pt>
                <c:pt idx="1825">
                  <c:v>39456</c:v>
                </c:pt>
                <c:pt idx="1826">
                  <c:v>39457</c:v>
                </c:pt>
                <c:pt idx="1827">
                  <c:v>39458</c:v>
                </c:pt>
                <c:pt idx="1828">
                  <c:v>39459</c:v>
                </c:pt>
                <c:pt idx="1829">
                  <c:v>39460</c:v>
                </c:pt>
                <c:pt idx="1830">
                  <c:v>39461</c:v>
                </c:pt>
                <c:pt idx="1831">
                  <c:v>39462</c:v>
                </c:pt>
                <c:pt idx="1832">
                  <c:v>39463</c:v>
                </c:pt>
                <c:pt idx="1833">
                  <c:v>39464</c:v>
                </c:pt>
                <c:pt idx="1834">
                  <c:v>39465</c:v>
                </c:pt>
                <c:pt idx="1835">
                  <c:v>39466</c:v>
                </c:pt>
                <c:pt idx="1836">
                  <c:v>39467</c:v>
                </c:pt>
                <c:pt idx="1837">
                  <c:v>39468</c:v>
                </c:pt>
                <c:pt idx="1838">
                  <c:v>39469</c:v>
                </c:pt>
                <c:pt idx="1839">
                  <c:v>39470</c:v>
                </c:pt>
                <c:pt idx="1840">
                  <c:v>39471</c:v>
                </c:pt>
                <c:pt idx="1841">
                  <c:v>39472</c:v>
                </c:pt>
                <c:pt idx="1842">
                  <c:v>39473</c:v>
                </c:pt>
                <c:pt idx="1843">
                  <c:v>39474</c:v>
                </c:pt>
                <c:pt idx="1844">
                  <c:v>39475</c:v>
                </c:pt>
                <c:pt idx="1845">
                  <c:v>39476</c:v>
                </c:pt>
                <c:pt idx="1846">
                  <c:v>39477</c:v>
                </c:pt>
                <c:pt idx="1847">
                  <c:v>39478</c:v>
                </c:pt>
                <c:pt idx="1848">
                  <c:v>39479</c:v>
                </c:pt>
                <c:pt idx="1849">
                  <c:v>39480</c:v>
                </c:pt>
                <c:pt idx="1850">
                  <c:v>39481</c:v>
                </c:pt>
                <c:pt idx="1851">
                  <c:v>39482</c:v>
                </c:pt>
                <c:pt idx="1852">
                  <c:v>39483</c:v>
                </c:pt>
                <c:pt idx="1853">
                  <c:v>39484</c:v>
                </c:pt>
                <c:pt idx="1854">
                  <c:v>39485</c:v>
                </c:pt>
                <c:pt idx="1855">
                  <c:v>39486</c:v>
                </c:pt>
                <c:pt idx="1856">
                  <c:v>39487</c:v>
                </c:pt>
                <c:pt idx="1857">
                  <c:v>39488</c:v>
                </c:pt>
                <c:pt idx="1858">
                  <c:v>39489</c:v>
                </c:pt>
                <c:pt idx="1859">
                  <c:v>39490</c:v>
                </c:pt>
                <c:pt idx="1860">
                  <c:v>39491</c:v>
                </c:pt>
                <c:pt idx="1861">
                  <c:v>39492</c:v>
                </c:pt>
                <c:pt idx="1862">
                  <c:v>39493</c:v>
                </c:pt>
                <c:pt idx="1863">
                  <c:v>39494</c:v>
                </c:pt>
                <c:pt idx="1864">
                  <c:v>39495</c:v>
                </c:pt>
                <c:pt idx="1865">
                  <c:v>39496</c:v>
                </c:pt>
                <c:pt idx="1866">
                  <c:v>39497</c:v>
                </c:pt>
                <c:pt idx="1867">
                  <c:v>39498</c:v>
                </c:pt>
                <c:pt idx="1868">
                  <c:v>39499</c:v>
                </c:pt>
                <c:pt idx="1869">
                  <c:v>39500</c:v>
                </c:pt>
                <c:pt idx="1870">
                  <c:v>39501</c:v>
                </c:pt>
                <c:pt idx="1871">
                  <c:v>39502</c:v>
                </c:pt>
                <c:pt idx="1872">
                  <c:v>39503</c:v>
                </c:pt>
                <c:pt idx="1873">
                  <c:v>39504</c:v>
                </c:pt>
                <c:pt idx="1874">
                  <c:v>39505</c:v>
                </c:pt>
                <c:pt idx="1875">
                  <c:v>39506</c:v>
                </c:pt>
                <c:pt idx="1876">
                  <c:v>39507</c:v>
                </c:pt>
                <c:pt idx="1877">
                  <c:v>39508</c:v>
                </c:pt>
                <c:pt idx="1878">
                  <c:v>39509</c:v>
                </c:pt>
                <c:pt idx="1879">
                  <c:v>39510</c:v>
                </c:pt>
                <c:pt idx="1880">
                  <c:v>39511</c:v>
                </c:pt>
                <c:pt idx="1881">
                  <c:v>39512</c:v>
                </c:pt>
                <c:pt idx="1882">
                  <c:v>39513</c:v>
                </c:pt>
                <c:pt idx="1883">
                  <c:v>39514</c:v>
                </c:pt>
                <c:pt idx="1884">
                  <c:v>39515</c:v>
                </c:pt>
                <c:pt idx="1885">
                  <c:v>39516</c:v>
                </c:pt>
                <c:pt idx="1886">
                  <c:v>39517</c:v>
                </c:pt>
                <c:pt idx="1887">
                  <c:v>39518</c:v>
                </c:pt>
                <c:pt idx="1888">
                  <c:v>39519</c:v>
                </c:pt>
                <c:pt idx="1889">
                  <c:v>39520</c:v>
                </c:pt>
                <c:pt idx="1890">
                  <c:v>39521</c:v>
                </c:pt>
                <c:pt idx="1891">
                  <c:v>39522</c:v>
                </c:pt>
                <c:pt idx="1892">
                  <c:v>39523</c:v>
                </c:pt>
                <c:pt idx="1893">
                  <c:v>39524</c:v>
                </c:pt>
                <c:pt idx="1894">
                  <c:v>39525</c:v>
                </c:pt>
                <c:pt idx="1895">
                  <c:v>39526</c:v>
                </c:pt>
                <c:pt idx="1896">
                  <c:v>39527</c:v>
                </c:pt>
                <c:pt idx="1897">
                  <c:v>39528</c:v>
                </c:pt>
                <c:pt idx="1898">
                  <c:v>39529</c:v>
                </c:pt>
                <c:pt idx="1899">
                  <c:v>39530</c:v>
                </c:pt>
                <c:pt idx="1900">
                  <c:v>39531</c:v>
                </c:pt>
                <c:pt idx="1901">
                  <c:v>39532</c:v>
                </c:pt>
                <c:pt idx="1902">
                  <c:v>39533</c:v>
                </c:pt>
                <c:pt idx="1903">
                  <c:v>39534</c:v>
                </c:pt>
                <c:pt idx="1904">
                  <c:v>39535</c:v>
                </c:pt>
                <c:pt idx="1905">
                  <c:v>39536</c:v>
                </c:pt>
                <c:pt idx="1906">
                  <c:v>39537</c:v>
                </c:pt>
                <c:pt idx="1907">
                  <c:v>39538</c:v>
                </c:pt>
                <c:pt idx="1908">
                  <c:v>39539</c:v>
                </c:pt>
                <c:pt idx="1909">
                  <c:v>39540</c:v>
                </c:pt>
                <c:pt idx="1910">
                  <c:v>39541</c:v>
                </c:pt>
                <c:pt idx="1911">
                  <c:v>39542</c:v>
                </c:pt>
                <c:pt idx="1912">
                  <c:v>39543</c:v>
                </c:pt>
                <c:pt idx="1913">
                  <c:v>39544</c:v>
                </c:pt>
                <c:pt idx="1914">
                  <c:v>39545</c:v>
                </c:pt>
                <c:pt idx="1915">
                  <c:v>39546</c:v>
                </c:pt>
                <c:pt idx="1916">
                  <c:v>39547</c:v>
                </c:pt>
                <c:pt idx="1917">
                  <c:v>39548</c:v>
                </c:pt>
                <c:pt idx="1918">
                  <c:v>39549</c:v>
                </c:pt>
                <c:pt idx="1919">
                  <c:v>39550</c:v>
                </c:pt>
                <c:pt idx="1920">
                  <c:v>39551</c:v>
                </c:pt>
                <c:pt idx="1921">
                  <c:v>39552</c:v>
                </c:pt>
                <c:pt idx="1922">
                  <c:v>39553</c:v>
                </c:pt>
                <c:pt idx="1923">
                  <c:v>39554</c:v>
                </c:pt>
                <c:pt idx="1924">
                  <c:v>39555</c:v>
                </c:pt>
                <c:pt idx="1925">
                  <c:v>39556</c:v>
                </c:pt>
                <c:pt idx="1926">
                  <c:v>39557</c:v>
                </c:pt>
                <c:pt idx="1927">
                  <c:v>39558</c:v>
                </c:pt>
                <c:pt idx="1928">
                  <c:v>39559</c:v>
                </c:pt>
                <c:pt idx="1929">
                  <c:v>39560</c:v>
                </c:pt>
                <c:pt idx="1930">
                  <c:v>39561</c:v>
                </c:pt>
                <c:pt idx="1931">
                  <c:v>39562</c:v>
                </c:pt>
                <c:pt idx="1932">
                  <c:v>39563</c:v>
                </c:pt>
                <c:pt idx="1933">
                  <c:v>39564</c:v>
                </c:pt>
                <c:pt idx="1934">
                  <c:v>39565</c:v>
                </c:pt>
                <c:pt idx="1935">
                  <c:v>39566</c:v>
                </c:pt>
                <c:pt idx="1936">
                  <c:v>39567</c:v>
                </c:pt>
                <c:pt idx="1937">
                  <c:v>39568</c:v>
                </c:pt>
                <c:pt idx="1938">
                  <c:v>39569</c:v>
                </c:pt>
                <c:pt idx="1939">
                  <c:v>39570</c:v>
                </c:pt>
                <c:pt idx="1940">
                  <c:v>39571</c:v>
                </c:pt>
                <c:pt idx="1941">
                  <c:v>39572</c:v>
                </c:pt>
                <c:pt idx="1942">
                  <c:v>39573</c:v>
                </c:pt>
                <c:pt idx="1943">
                  <c:v>39574</c:v>
                </c:pt>
                <c:pt idx="1944">
                  <c:v>39575</c:v>
                </c:pt>
                <c:pt idx="1945">
                  <c:v>39576</c:v>
                </c:pt>
                <c:pt idx="1946">
                  <c:v>39577</c:v>
                </c:pt>
                <c:pt idx="1947">
                  <c:v>39578</c:v>
                </c:pt>
                <c:pt idx="1948">
                  <c:v>39579</c:v>
                </c:pt>
                <c:pt idx="1949">
                  <c:v>39580</c:v>
                </c:pt>
                <c:pt idx="1950">
                  <c:v>39581</c:v>
                </c:pt>
                <c:pt idx="1951">
                  <c:v>39582</c:v>
                </c:pt>
                <c:pt idx="1952">
                  <c:v>39583</c:v>
                </c:pt>
                <c:pt idx="1953">
                  <c:v>39584</c:v>
                </c:pt>
                <c:pt idx="1954">
                  <c:v>39585</c:v>
                </c:pt>
                <c:pt idx="1955">
                  <c:v>39586</c:v>
                </c:pt>
                <c:pt idx="1956">
                  <c:v>39587</c:v>
                </c:pt>
                <c:pt idx="1957">
                  <c:v>39588</c:v>
                </c:pt>
                <c:pt idx="1958">
                  <c:v>39589</c:v>
                </c:pt>
                <c:pt idx="1959">
                  <c:v>39590</c:v>
                </c:pt>
                <c:pt idx="1960">
                  <c:v>39591</c:v>
                </c:pt>
                <c:pt idx="1961">
                  <c:v>39592</c:v>
                </c:pt>
                <c:pt idx="1962">
                  <c:v>39593</c:v>
                </c:pt>
                <c:pt idx="1963">
                  <c:v>39594</c:v>
                </c:pt>
                <c:pt idx="1964">
                  <c:v>39595</c:v>
                </c:pt>
                <c:pt idx="1965">
                  <c:v>39596</c:v>
                </c:pt>
                <c:pt idx="1966">
                  <c:v>39597</c:v>
                </c:pt>
                <c:pt idx="1967">
                  <c:v>39598</c:v>
                </c:pt>
                <c:pt idx="1968">
                  <c:v>39599</c:v>
                </c:pt>
                <c:pt idx="1969">
                  <c:v>39600</c:v>
                </c:pt>
                <c:pt idx="1970">
                  <c:v>39601</c:v>
                </c:pt>
                <c:pt idx="1971">
                  <c:v>39602</c:v>
                </c:pt>
                <c:pt idx="1972">
                  <c:v>39603</c:v>
                </c:pt>
                <c:pt idx="1973">
                  <c:v>39604</c:v>
                </c:pt>
                <c:pt idx="1974">
                  <c:v>39605</c:v>
                </c:pt>
                <c:pt idx="1975">
                  <c:v>39606</c:v>
                </c:pt>
                <c:pt idx="1976">
                  <c:v>39607</c:v>
                </c:pt>
                <c:pt idx="1977">
                  <c:v>39608</c:v>
                </c:pt>
                <c:pt idx="1978">
                  <c:v>39609</c:v>
                </c:pt>
                <c:pt idx="1979">
                  <c:v>39610</c:v>
                </c:pt>
                <c:pt idx="1980">
                  <c:v>39611</c:v>
                </c:pt>
                <c:pt idx="1981">
                  <c:v>39612</c:v>
                </c:pt>
                <c:pt idx="1982">
                  <c:v>39613</c:v>
                </c:pt>
                <c:pt idx="1983">
                  <c:v>39614</c:v>
                </c:pt>
                <c:pt idx="1984">
                  <c:v>39615</c:v>
                </c:pt>
                <c:pt idx="1985">
                  <c:v>39616</c:v>
                </c:pt>
                <c:pt idx="1986">
                  <c:v>39617</c:v>
                </c:pt>
                <c:pt idx="1987">
                  <c:v>39618</c:v>
                </c:pt>
                <c:pt idx="1988">
                  <c:v>39619</c:v>
                </c:pt>
                <c:pt idx="1989">
                  <c:v>39620</c:v>
                </c:pt>
                <c:pt idx="1990">
                  <c:v>39621</c:v>
                </c:pt>
                <c:pt idx="1991">
                  <c:v>39622</c:v>
                </c:pt>
                <c:pt idx="1992">
                  <c:v>39623</c:v>
                </c:pt>
                <c:pt idx="1993">
                  <c:v>39624</c:v>
                </c:pt>
                <c:pt idx="1994">
                  <c:v>39625</c:v>
                </c:pt>
                <c:pt idx="1995">
                  <c:v>39626</c:v>
                </c:pt>
                <c:pt idx="1996">
                  <c:v>39627</c:v>
                </c:pt>
                <c:pt idx="1997">
                  <c:v>39628</c:v>
                </c:pt>
                <c:pt idx="1998">
                  <c:v>39629</c:v>
                </c:pt>
                <c:pt idx="1999">
                  <c:v>39630</c:v>
                </c:pt>
                <c:pt idx="2000">
                  <c:v>39631</c:v>
                </c:pt>
                <c:pt idx="2001">
                  <c:v>39632</c:v>
                </c:pt>
                <c:pt idx="2002">
                  <c:v>39633</c:v>
                </c:pt>
                <c:pt idx="2003">
                  <c:v>39634</c:v>
                </c:pt>
                <c:pt idx="2004">
                  <c:v>39635</c:v>
                </c:pt>
                <c:pt idx="2005">
                  <c:v>39636</c:v>
                </c:pt>
                <c:pt idx="2006">
                  <c:v>39637</c:v>
                </c:pt>
                <c:pt idx="2007">
                  <c:v>39638</c:v>
                </c:pt>
                <c:pt idx="2008">
                  <c:v>39639</c:v>
                </c:pt>
                <c:pt idx="2009">
                  <c:v>39640</c:v>
                </c:pt>
                <c:pt idx="2010">
                  <c:v>39641</c:v>
                </c:pt>
                <c:pt idx="2011">
                  <c:v>39642</c:v>
                </c:pt>
                <c:pt idx="2012">
                  <c:v>39643</c:v>
                </c:pt>
                <c:pt idx="2013">
                  <c:v>39644</c:v>
                </c:pt>
                <c:pt idx="2014">
                  <c:v>39645</c:v>
                </c:pt>
                <c:pt idx="2015">
                  <c:v>39646</c:v>
                </c:pt>
                <c:pt idx="2016">
                  <c:v>39647</c:v>
                </c:pt>
                <c:pt idx="2017">
                  <c:v>39648</c:v>
                </c:pt>
                <c:pt idx="2018">
                  <c:v>39649</c:v>
                </c:pt>
                <c:pt idx="2019">
                  <c:v>39650</c:v>
                </c:pt>
                <c:pt idx="2020">
                  <c:v>39651</c:v>
                </c:pt>
                <c:pt idx="2021">
                  <c:v>39652</c:v>
                </c:pt>
                <c:pt idx="2022">
                  <c:v>39653</c:v>
                </c:pt>
                <c:pt idx="2023">
                  <c:v>39654</c:v>
                </c:pt>
                <c:pt idx="2024">
                  <c:v>39655</c:v>
                </c:pt>
                <c:pt idx="2025">
                  <c:v>39656</c:v>
                </c:pt>
                <c:pt idx="2026">
                  <c:v>39657</c:v>
                </c:pt>
                <c:pt idx="2027">
                  <c:v>39658</c:v>
                </c:pt>
                <c:pt idx="2028">
                  <c:v>39659</c:v>
                </c:pt>
                <c:pt idx="2029">
                  <c:v>39660</c:v>
                </c:pt>
                <c:pt idx="2030">
                  <c:v>39661</c:v>
                </c:pt>
                <c:pt idx="2031">
                  <c:v>39662</c:v>
                </c:pt>
                <c:pt idx="2032">
                  <c:v>39663</c:v>
                </c:pt>
                <c:pt idx="2033">
                  <c:v>39664</c:v>
                </c:pt>
                <c:pt idx="2034">
                  <c:v>39665</c:v>
                </c:pt>
                <c:pt idx="2035">
                  <c:v>39666</c:v>
                </c:pt>
                <c:pt idx="2036">
                  <c:v>39667</c:v>
                </c:pt>
                <c:pt idx="2037">
                  <c:v>39668</c:v>
                </c:pt>
                <c:pt idx="2038">
                  <c:v>39669</c:v>
                </c:pt>
                <c:pt idx="2039">
                  <c:v>39670</c:v>
                </c:pt>
                <c:pt idx="2040">
                  <c:v>39671</c:v>
                </c:pt>
                <c:pt idx="2041">
                  <c:v>39672</c:v>
                </c:pt>
                <c:pt idx="2042">
                  <c:v>39673</c:v>
                </c:pt>
                <c:pt idx="2043">
                  <c:v>39674</c:v>
                </c:pt>
                <c:pt idx="2044">
                  <c:v>39675</c:v>
                </c:pt>
                <c:pt idx="2045">
                  <c:v>39676</c:v>
                </c:pt>
                <c:pt idx="2046">
                  <c:v>39677</c:v>
                </c:pt>
                <c:pt idx="2047">
                  <c:v>39678</c:v>
                </c:pt>
                <c:pt idx="2048">
                  <c:v>39679</c:v>
                </c:pt>
                <c:pt idx="2049">
                  <c:v>39680</c:v>
                </c:pt>
                <c:pt idx="2050">
                  <c:v>39681</c:v>
                </c:pt>
                <c:pt idx="2051">
                  <c:v>39682</c:v>
                </c:pt>
                <c:pt idx="2052">
                  <c:v>39683</c:v>
                </c:pt>
                <c:pt idx="2053">
                  <c:v>39684</c:v>
                </c:pt>
                <c:pt idx="2054">
                  <c:v>39685</c:v>
                </c:pt>
                <c:pt idx="2055">
                  <c:v>39686</c:v>
                </c:pt>
                <c:pt idx="2056">
                  <c:v>39687</c:v>
                </c:pt>
                <c:pt idx="2057">
                  <c:v>39688</c:v>
                </c:pt>
                <c:pt idx="2058">
                  <c:v>39689</c:v>
                </c:pt>
                <c:pt idx="2059">
                  <c:v>39690</c:v>
                </c:pt>
                <c:pt idx="2060">
                  <c:v>39691</c:v>
                </c:pt>
                <c:pt idx="2061">
                  <c:v>39692</c:v>
                </c:pt>
                <c:pt idx="2062">
                  <c:v>39693</c:v>
                </c:pt>
                <c:pt idx="2063">
                  <c:v>39694</c:v>
                </c:pt>
                <c:pt idx="2064">
                  <c:v>39695</c:v>
                </c:pt>
                <c:pt idx="2065">
                  <c:v>39696</c:v>
                </c:pt>
                <c:pt idx="2066">
                  <c:v>39697</c:v>
                </c:pt>
                <c:pt idx="2067">
                  <c:v>39698</c:v>
                </c:pt>
                <c:pt idx="2068">
                  <c:v>39699</c:v>
                </c:pt>
                <c:pt idx="2069">
                  <c:v>39700</c:v>
                </c:pt>
                <c:pt idx="2070">
                  <c:v>39701</c:v>
                </c:pt>
                <c:pt idx="2071">
                  <c:v>39702</c:v>
                </c:pt>
                <c:pt idx="2072">
                  <c:v>39703</c:v>
                </c:pt>
                <c:pt idx="2073">
                  <c:v>39704</c:v>
                </c:pt>
                <c:pt idx="2074">
                  <c:v>39705</c:v>
                </c:pt>
                <c:pt idx="2075">
                  <c:v>39706</c:v>
                </c:pt>
                <c:pt idx="2076">
                  <c:v>39707</c:v>
                </c:pt>
                <c:pt idx="2077">
                  <c:v>39708</c:v>
                </c:pt>
                <c:pt idx="2078">
                  <c:v>39709</c:v>
                </c:pt>
                <c:pt idx="2079">
                  <c:v>39710</c:v>
                </c:pt>
                <c:pt idx="2080">
                  <c:v>39711</c:v>
                </c:pt>
                <c:pt idx="2081">
                  <c:v>39712</c:v>
                </c:pt>
                <c:pt idx="2082">
                  <c:v>39713</c:v>
                </c:pt>
                <c:pt idx="2083">
                  <c:v>39714</c:v>
                </c:pt>
                <c:pt idx="2084">
                  <c:v>39715</c:v>
                </c:pt>
                <c:pt idx="2085">
                  <c:v>39716</c:v>
                </c:pt>
                <c:pt idx="2086">
                  <c:v>39717</c:v>
                </c:pt>
                <c:pt idx="2087">
                  <c:v>39718</c:v>
                </c:pt>
                <c:pt idx="2088">
                  <c:v>39719</c:v>
                </c:pt>
                <c:pt idx="2089">
                  <c:v>39720</c:v>
                </c:pt>
                <c:pt idx="2090">
                  <c:v>39721</c:v>
                </c:pt>
                <c:pt idx="2091">
                  <c:v>39722</c:v>
                </c:pt>
                <c:pt idx="2092">
                  <c:v>39723</c:v>
                </c:pt>
                <c:pt idx="2093">
                  <c:v>39724</c:v>
                </c:pt>
                <c:pt idx="2094">
                  <c:v>39725</c:v>
                </c:pt>
                <c:pt idx="2095">
                  <c:v>39726</c:v>
                </c:pt>
                <c:pt idx="2096">
                  <c:v>39727</c:v>
                </c:pt>
                <c:pt idx="2097">
                  <c:v>39728</c:v>
                </c:pt>
                <c:pt idx="2098">
                  <c:v>39729</c:v>
                </c:pt>
                <c:pt idx="2099">
                  <c:v>39730</c:v>
                </c:pt>
                <c:pt idx="2100">
                  <c:v>39731</c:v>
                </c:pt>
                <c:pt idx="2101">
                  <c:v>39732</c:v>
                </c:pt>
                <c:pt idx="2102">
                  <c:v>39733</c:v>
                </c:pt>
                <c:pt idx="2103">
                  <c:v>39734</c:v>
                </c:pt>
                <c:pt idx="2104">
                  <c:v>39735</c:v>
                </c:pt>
                <c:pt idx="2105">
                  <c:v>39736</c:v>
                </c:pt>
                <c:pt idx="2106">
                  <c:v>39737</c:v>
                </c:pt>
                <c:pt idx="2107">
                  <c:v>39738</c:v>
                </c:pt>
                <c:pt idx="2108">
                  <c:v>39739</c:v>
                </c:pt>
                <c:pt idx="2109">
                  <c:v>39740</c:v>
                </c:pt>
                <c:pt idx="2110">
                  <c:v>39741</c:v>
                </c:pt>
                <c:pt idx="2111">
                  <c:v>39742</c:v>
                </c:pt>
                <c:pt idx="2112">
                  <c:v>39743</c:v>
                </c:pt>
                <c:pt idx="2113">
                  <c:v>39744</c:v>
                </c:pt>
                <c:pt idx="2114">
                  <c:v>39745</c:v>
                </c:pt>
                <c:pt idx="2115">
                  <c:v>39746</c:v>
                </c:pt>
                <c:pt idx="2116">
                  <c:v>39747</c:v>
                </c:pt>
                <c:pt idx="2117">
                  <c:v>39748</c:v>
                </c:pt>
                <c:pt idx="2118">
                  <c:v>39749</c:v>
                </c:pt>
                <c:pt idx="2119">
                  <c:v>39750</c:v>
                </c:pt>
                <c:pt idx="2120">
                  <c:v>39751</c:v>
                </c:pt>
                <c:pt idx="2121">
                  <c:v>39752</c:v>
                </c:pt>
                <c:pt idx="2122">
                  <c:v>39753</c:v>
                </c:pt>
                <c:pt idx="2123">
                  <c:v>39754</c:v>
                </c:pt>
                <c:pt idx="2124">
                  <c:v>39755</c:v>
                </c:pt>
                <c:pt idx="2125">
                  <c:v>39756</c:v>
                </c:pt>
                <c:pt idx="2126">
                  <c:v>39757</c:v>
                </c:pt>
                <c:pt idx="2127">
                  <c:v>39758</c:v>
                </c:pt>
                <c:pt idx="2128">
                  <c:v>39759</c:v>
                </c:pt>
                <c:pt idx="2129">
                  <c:v>39760</c:v>
                </c:pt>
                <c:pt idx="2130">
                  <c:v>39761</c:v>
                </c:pt>
                <c:pt idx="2131">
                  <c:v>39762</c:v>
                </c:pt>
                <c:pt idx="2132">
                  <c:v>39763</c:v>
                </c:pt>
                <c:pt idx="2133">
                  <c:v>39764</c:v>
                </c:pt>
                <c:pt idx="2134">
                  <c:v>39765</c:v>
                </c:pt>
                <c:pt idx="2135">
                  <c:v>39766</c:v>
                </c:pt>
                <c:pt idx="2136">
                  <c:v>39767</c:v>
                </c:pt>
                <c:pt idx="2137">
                  <c:v>39768</c:v>
                </c:pt>
                <c:pt idx="2138">
                  <c:v>39769</c:v>
                </c:pt>
                <c:pt idx="2139">
                  <c:v>39770</c:v>
                </c:pt>
                <c:pt idx="2140">
                  <c:v>39771</c:v>
                </c:pt>
                <c:pt idx="2141">
                  <c:v>39772</c:v>
                </c:pt>
                <c:pt idx="2142">
                  <c:v>39773</c:v>
                </c:pt>
                <c:pt idx="2143">
                  <c:v>39774</c:v>
                </c:pt>
                <c:pt idx="2144">
                  <c:v>39775</c:v>
                </c:pt>
                <c:pt idx="2145">
                  <c:v>39776</c:v>
                </c:pt>
                <c:pt idx="2146">
                  <c:v>39777</c:v>
                </c:pt>
                <c:pt idx="2147">
                  <c:v>39778</c:v>
                </c:pt>
                <c:pt idx="2148">
                  <c:v>39779</c:v>
                </c:pt>
                <c:pt idx="2149">
                  <c:v>39780</c:v>
                </c:pt>
                <c:pt idx="2150">
                  <c:v>39781</c:v>
                </c:pt>
                <c:pt idx="2151">
                  <c:v>39782</c:v>
                </c:pt>
                <c:pt idx="2152">
                  <c:v>39783</c:v>
                </c:pt>
                <c:pt idx="2153">
                  <c:v>39784</c:v>
                </c:pt>
                <c:pt idx="2154">
                  <c:v>39785</c:v>
                </c:pt>
                <c:pt idx="2155">
                  <c:v>39786</c:v>
                </c:pt>
                <c:pt idx="2156">
                  <c:v>39787</c:v>
                </c:pt>
                <c:pt idx="2157">
                  <c:v>39788</c:v>
                </c:pt>
                <c:pt idx="2158">
                  <c:v>39789</c:v>
                </c:pt>
                <c:pt idx="2159">
                  <c:v>39790</c:v>
                </c:pt>
                <c:pt idx="2160">
                  <c:v>39791</c:v>
                </c:pt>
                <c:pt idx="2161">
                  <c:v>39792</c:v>
                </c:pt>
                <c:pt idx="2162">
                  <c:v>39793</c:v>
                </c:pt>
                <c:pt idx="2163">
                  <c:v>39794</c:v>
                </c:pt>
                <c:pt idx="2164">
                  <c:v>39795</c:v>
                </c:pt>
                <c:pt idx="2165">
                  <c:v>39796</c:v>
                </c:pt>
                <c:pt idx="2166">
                  <c:v>39797</c:v>
                </c:pt>
                <c:pt idx="2167">
                  <c:v>39798</c:v>
                </c:pt>
                <c:pt idx="2168">
                  <c:v>39799</c:v>
                </c:pt>
                <c:pt idx="2169">
                  <c:v>39800</c:v>
                </c:pt>
                <c:pt idx="2170">
                  <c:v>39801</c:v>
                </c:pt>
                <c:pt idx="2171">
                  <c:v>39802</c:v>
                </c:pt>
                <c:pt idx="2172">
                  <c:v>39803</c:v>
                </c:pt>
                <c:pt idx="2173">
                  <c:v>39804</c:v>
                </c:pt>
                <c:pt idx="2174">
                  <c:v>39805</c:v>
                </c:pt>
                <c:pt idx="2175">
                  <c:v>39806</c:v>
                </c:pt>
                <c:pt idx="2176">
                  <c:v>39807</c:v>
                </c:pt>
                <c:pt idx="2177">
                  <c:v>39808</c:v>
                </c:pt>
                <c:pt idx="2178">
                  <c:v>39809</c:v>
                </c:pt>
                <c:pt idx="2179">
                  <c:v>39810</c:v>
                </c:pt>
                <c:pt idx="2180">
                  <c:v>39811</c:v>
                </c:pt>
                <c:pt idx="2181">
                  <c:v>39812</c:v>
                </c:pt>
                <c:pt idx="2182">
                  <c:v>39813</c:v>
                </c:pt>
                <c:pt idx="2183">
                  <c:v>39814</c:v>
                </c:pt>
                <c:pt idx="2184">
                  <c:v>39815</c:v>
                </c:pt>
                <c:pt idx="2185">
                  <c:v>39816</c:v>
                </c:pt>
                <c:pt idx="2186">
                  <c:v>39817</c:v>
                </c:pt>
                <c:pt idx="2187">
                  <c:v>39818</c:v>
                </c:pt>
                <c:pt idx="2188">
                  <c:v>39819</c:v>
                </c:pt>
                <c:pt idx="2189">
                  <c:v>39820</c:v>
                </c:pt>
                <c:pt idx="2190">
                  <c:v>39821</c:v>
                </c:pt>
                <c:pt idx="2191">
                  <c:v>39822</c:v>
                </c:pt>
                <c:pt idx="2192">
                  <c:v>39823</c:v>
                </c:pt>
                <c:pt idx="2193">
                  <c:v>39824</c:v>
                </c:pt>
                <c:pt idx="2194">
                  <c:v>39825</c:v>
                </c:pt>
                <c:pt idx="2195">
                  <c:v>39826</c:v>
                </c:pt>
                <c:pt idx="2196">
                  <c:v>39827</c:v>
                </c:pt>
                <c:pt idx="2197">
                  <c:v>39828</c:v>
                </c:pt>
                <c:pt idx="2198">
                  <c:v>39829</c:v>
                </c:pt>
                <c:pt idx="2199">
                  <c:v>39830</c:v>
                </c:pt>
                <c:pt idx="2200">
                  <c:v>39831</c:v>
                </c:pt>
                <c:pt idx="2201">
                  <c:v>39832</c:v>
                </c:pt>
                <c:pt idx="2202">
                  <c:v>39833</c:v>
                </c:pt>
                <c:pt idx="2203">
                  <c:v>39834</c:v>
                </c:pt>
                <c:pt idx="2204">
                  <c:v>39835</c:v>
                </c:pt>
                <c:pt idx="2205">
                  <c:v>39836</c:v>
                </c:pt>
                <c:pt idx="2206">
                  <c:v>39837</c:v>
                </c:pt>
                <c:pt idx="2207">
                  <c:v>39838</c:v>
                </c:pt>
                <c:pt idx="2208">
                  <c:v>39839</c:v>
                </c:pt>
                <c:pt idx="2209">
                  <c:v>39840</c:v>
                </c:pt>
                <c:pt idx="2210">
                  <c:v>39841</c:v>
                </c:pt>
                <c:pt idx="2211">
                  <c:v>39842</c:v>
                </c:pt>
                <c:pt idx="2212">
                  <c:v>39843</c:v>
                </c:pt>
                <c:pt idx="2213">
                  <c:v>39844</c:v>
                </c:pt>
                <c:pt idx="2214">
                  <c:v>39845</c:v>
                </c:pt>
                <c:pt idx="2215">
                  <c:v>39846</c:v>
                </c:pt>
                <c:pt idx="2216">
                  <c:v>39847</c:v>
                </c:pt>
                <c:pt idx="2217">
                  <c:v>39848</c:v>
                </c:pt>
                <c:pt idx="2218">
                  <c:v>39849</c:v>
                </c:pt>
                <c:pt idx="2219">
                  <c:v>39850</c:v>
                </c:pt>
                <c:pt idx="2220">
                  <c:v>39851</c:v>
                </c:pt>
                <c:pt idx="2221">
                  <c:v>39852</c:v>
                </c:pt>
                <c:pt idx="2222">
                  <c:v>39853</c:v>
                </c:pt>
                <c:pt idx="2223">
                  <c:v>39854</c:v>
                </c:pt>
                <c:pt idx="2224">
                  <c:v>39855</c:v>
                </c:pt>
                <c:pt idx="2225">
                  <c:v>39856</c:v>
                </c:pt>
                <c:pt idx="2226">
                  <c:v>39857</c:v>
                </c:pt>
                <c:pt idx="2227">
                  <c:v>39858</c:v>
                </c:pt>
                <c:pt idx="2228">
                  <c:v>39859</c:v>
                </c:pt>
                <c:pt idx="2229">
                  <c:v>39860</c:v>
                </c:pt>
                <c:pt idx="2230">
                  <c:v>39861</c:v>
                </c:pt>
                <c:pt idx="2231">
                  <c:v>39862</c:v>
                </c:pt>
                <c:pt idx="2232">
                  <c:v>39863</c:v>
                </c:pt>
                <c:pt idx="2233">
                  <c:v>39864</c:v>
                </c:pt>
                <c:pt idx="2234">
                  <c:v>39865</c:v>
                </c:pt>
                <c:pt idx="2235">
                  <c:v>39866</c:v>
                </c:pt>
                <c:pt idx="2236">
                  <c:v>39867</c:v>
                </c:pt>
                <c:pt idx="2237">
                  <c:v>39868</c:v>
                </c:pt>
                <c:pt idx="2238">
                  <c:v>39869</c:v>
                </c:pt>
                <c:pt idx="2239">
                  <c:v>39870</c:v>
                </c:pt>
                <c:pt idx="2240">
                  <c:v>39871</c:v>
                </c:pt>
                <c:pt idx="2241">
                  <c:v>39872</c:v>
                </c:pt>
                <c:pt idx="2242">
                  <c:v>39873</c:v>
                </c:pt>
                <c:pt idx="2243">
                  <c:v>39874</c:v>
                </c:pt>
                <c:pt idx="2244">
                  <c:v>39875</c:v>
                </c:pt>
                <c:pt idx="2245">
                  <c:v>39876</c:v>
                </c:pt>
                <c:pt idx="2246">
                  <c:v>39877</c:v>
                </c:pt>
                <c:pt idx="2247">
                  <c:v>39878</c:v>
                </c:pt>
                <c:pt idx="2248">
                  <c:v>39879</c:v>
                </c:pt>
                <c:pt idx="2249">
                  <c:v>39880</c:v>
                </c:pt>
                <c:pt idx="2250">
                  <c:v>39881</c:v>
                </c:pt>
                <c:pt idx="2251">
                  <c:v>39882</c:v>
                </c:pt>
                <c:pt idx="2252">
                  <c:v>39883</c:v>
                </c:pt>
                <c:pt idx="2253">
                  <c:v>39884</c:v>
                </c:pt>
                <c:pt idx="2254">
                  <c:v>39885</c:v>
                </c:pt>
                <c:pt idx="2255">
                  <c:v>39886</c:v>
                </c:pt>
                <c:pt idx="2256">
                  <c:v>39887</c:v>
                </c:pt>
                <c:pt idx="2257">
                  <c:v>39888</c:v>
                </c:pt>
                <c:pt idx="2258">
                  <c:v>39889</c:v>
                </c:pt>
                <c:pt idx="2259">
                  <c:v>39890</c:v>
                </c:pt>
                <c:pt idx="2260">
                  <c:v>39891</c:v>
                </c:pt>
                <c:pt idx="2261">
                  <c:v>39892</c:v>
                </c:pt>
                <c:pt idx="2262">
                  <c:v>39893</c:v>
                </c:pt>
                <c:pt idx="2263">
                  <c:v>39894</c:v>
                </c:pt>
                <c:pt idx="2264">
                  <c:v>39895</c:v>
                </c:pt>
                <c:pt idx="2265">
                  <c:v>39896</c:v>
                </c:pt>
                <c:pt idx="2266">
                  <c:v>39897</c:v>
                </c:pt>
                <c:pt idx="2267">
                  <c:v>39898</c:v>
                </c:pt>
                <c:pt idx="2268">
                  <c:v>39899</c:v>
                </c:pt>
                <c:pt idx="2269">
                  <c:v>39900</c:v>
                </c:pt>
                <c:pt idx="2270">
                  <c:v>39901</c:v>
                </c:pt>
                <c:pt idx="2271">
                  <c:v>39902</c:v>
                </c:pt>
                <c:pt idx="2272">
                  <c:v>39903</c:v>
                </c:pt>
                <c:pt idx="2273">
                  <c:v>39904</c:v>
                </c:pt>
                <c:pt idx="2274">
                  <c:v>39905</c:v>
                </c:pt>
                <c:pt idx="2275">
                  <c:v>39906</c:v>
                </c:pt>
                <c:pt idx="2276">
                  <c:v>39907</c:v>
                </c:pt>
                <c:pt idx="2277">
                  <c:v>39908</c:v>
                </c:pt>
                <c:pt idx="2278">
                  <c:v>39909</c:v>
                </c:pt>
                <c:pt idx="2279">
                  <c:v>39910</c:v>
                </c:pt>
                <c:pt idx="2280">
                  <c:v>39911</c:v>
                </c:pt>
                <c:pt idx="2281">
                  <c:v>39912</c:v>
                </c:pt>
                <c:pt idx="2282">
                  <c:v>39913</c:v>
                </c:pt>
                <c:pt idx="2283">
                  <c:v>39914</c:v>
                </c:pt>
                <c:pt idx="2284">
                  <c:v>39915</c:v>
                </c:pt>
                <c:pt idx="2285">
                  <c:v>39916</c:v>
                </c:pt>
                <c:pt idx="2286">
                  <c:v>39917</c:v>
                </c:pt>
                <c:pt idx="2287">
                  <c:v>39918</c:v>
                </c:pt>
                <c:pt idx="2288">
                  <c:v>39919</c:v>
                </c:pt>
                <c:pt idx="2289">
                  <c:v>39920</c:v>
                </c:pt>
                <c:pt idx="2290">
                  <c:v>39921</c:v>
                </c:pt>
                <c:pt idx="2291">
                  <c:v>39922</c:v>
                </c:pt>
                <c:pt idx="2292">
                  <c:v>39923</c:v>
                </c:pt>
                <c:pt idx="2293">
                  <c:v>39924</c:v>
                </c:pt>
                <c:pt idx="2294">
                  <c:v>39925</c:v>
                </c:pt>
                <c:pt idx="2295">
                  <c:v>39926</c:v>
                </c:pt>
                <c:pt idx="2296">
                  <c:v>39927</c:v>
                </c:pt>
                <c:pt idx="2297">
                  <c:v>39928</c:v>
                </c:pt>
                <c:pt idx="2298">
                  <c:v>39929</c:v>
                </c:pt>
                <c:pt idx="2299">
                  <c:v>39930</c:v>
                </c:pt>
                <c:pt idx="2300">
                  <c:v>39931</c:v>
                </c:pt>
                <c:pt idx="2301">
                  <c:v>39932</c:v>
                </c:pt>
                <c:pt idx="2302">
                  <c:v>39933</c:v>
                </c:pt>
                <c:pt idx="2303">
                  <c:v>39934</c:v>
                </c:pt>
                <c:pt idx="2304">
                  <c:v>39935</c:v>
                </c:pt>
                <c:pt idx="2305">
                  <c:v>39936</c:v>
                </c:pt>
                <c:pt idx="2306">
                  <c:v>39937</c:v>
                </c:pt>
                <c:pt idx="2307">
                  <c:v>39938</c:v>
                </c:pt>
                <c:pt idx="2308">
                  <c:v>39939</c:v>
                </c:pt>
                <c:pt idx="2309">
                  <c:v>39940</c:v>
                </c:pt>
                <c:pt idx="2310">
                  <c:v>39941</c:v>
                </c:pt>
                <c:pt idx="2311">
                  <c:v>39942</c:v>
                </c:pt>
                <c:pt idx="2312">
                  <c:v>39943</c:v>
                </c:pt>
                <c:pt idx="2313">
                  <c:v>39944</c:v>
                </c:pt>
                <c:pt idx="2314">
                  <c:v>39945</c:v>
                </c:pt>
                <c:pt idx="2315">
                  <c:v>39946</c:v>
                </c:pt>
                <c:pt idx="2316">
                  <c:v>39947</c:v>
                </c:pt>
                <c:pt idx="2317">
                  <c:v>39948</c:v>
                </c:pt>
                <c:pt idx="2318">
                  <c:v>39949</c:v>
                </c:pt>
                <c:pt idx="2319">
                  <c:v>39950</c:v>
                </c:pt>
                <c:pt idx="2320">
                  <c:v>39951</c:v>
                </c:pt>
                <c:pt idx="2321">
                  <c:v>39952</c:v>
                </c:pt>
                <c:pt idx="2322">
                  <c:v>39953</c:v>
                </c:pt>
                <c:pt idx="2323">
                  <c:v>39954</c:v>
                </c:pt>
                <c:pt idx="2324">
                  <c:v>39955</c:v>
                </c:pt>
                <c:pt idx="2325">
                  <c:v>39956</c:v>
                </c:pt>
                <c:pt idx="2326">
                  <c:v>39957</c:v>
                </c:pt>
                <c:pt idx="2327">
                  <c:v>39958</c:v>
                </c:pt>
                <c:pt idx="2328">
                  <c:v>39959</c:v>
                </c:pt>
                <c:pt idx="2329">
                  <c:v>39960</c:v>
                </c:pt>
                <c:pt idx="2330">
                  <c:v>39961</c:v>
                </c:pt>
                <c:pt idx="2331">
                  <c:v>39962</c:v>
                </c:pt>
                <c:pt idx="2332">
                  <c:v>39963</c:v>
                </c:pt>
                <c:pt idx="2333">
                  <c:v>39964</c:v>
                </c:pt>
                <c:pt idx="2334">
                  <c:v>39965</c:v>
                </c:pt>
                <c:pt idx="2335">
                  <c:v>39966</c:v>
                </c:pt>
                <c:pt idx="2336">
                  <c:v>39967</c:v>
                </c:pt>
                <c:pt idx="2337">
                  <c:v>39968</c:v>
                </c:pt>
                <c:pt idx="2338">
                  <c:v>39969</c:v>
                </c:pt>
                <c:pt idx="2339">
                  <c:v>39970</c:v>
                </c:pt>
                <c:pt idx="2340">
                  <c:v>39971</c:v>
                </c:pt>
                <c:pt idx="2341">
                  <c:v>39972</c:v>
                </c:pt>
                <c:pt idx="2342">
                  <c:v>39973</c:v>
                </c:pt>
                <c:pt idx="2343">
                  <c:v>39974</c:v>
                </c:pt>
                <c:pt idx="2344">
                  <c:v>39975</c:v>
                </c:pt>
                <c:pt idx="2345">
                  <c:v>39976</c:v>
                </c:pt>
                <c:pt idx="2346">
                  <c:v>39977</c:v>
                </c:pt>
                <c:pt idx="2347">
                  <c:v>39978</c:v>
                </c:pt>
                <c:pt idx="2348">
                  <c:v>39979</c:v>
                </c:pt>
                <c:pt idx="2349">
                  <c:v>39980</c:v>
                </c:pt>
                <c:pt idx="2350">
                  <c:v>39981</c:v>
                </c:pt>
                <c:pt idx="2351">
                  <c:v>39982</c:v>
                </c:pt>
                <c:pt idx="2352">
                  <c:v>39983</c:v>
                </c:pt>
                <c:pt idx="2353">
                  <c:v>39984</c:v>
                </c:pt>
                <c:pt idx="2354">
                  <c:v>39985</c:v>
                </c:pt>
                <c:pt idx="2355">
                  <c:v>39986</c:v>
                </c:pt>
                <c:pt idx="2356">
                  <c:v>39987</c:v>
                </c:pt>
                <c:pt idx="2357">
                  <c:v>39988</c:v>
                </c:pt>
                <c:pt idx="2358">
                  <c:v>39989</c:v>
                </c:pt>
                <c:pt idx="2359">
                  <c:v>39990</c:v>
                </c:pt>
                <c:pt idx="2360">
                  <c:v>39991</c:v>
                </c:pt>
                <c:pt idx="2361">
                  <c:v>39992</c:v>
                </c:pt>
                <c:pt idx="2362">
                  <c:v>39993</c:v>
                </c:pt>
                <c:pt idx="2363">
                  <c:v>39994</c:v>
                </c:pt>
                <c:pt idx="2364">
                  <c:v>39995</c:v>
                </c:pt>
                <c:pt idx="2365">
                  <c:v>39996</c:v>
                </c:pt>
                <c:pt idx="2366">
                  <c:v>39997</c:v>
                </c:pt>
                <c:pt idx="2367">
                  <c:v>39998</c:v>
                </c:pt>
                <c:pt idx="2368">
                  <c:v>39999</c:v>
                </c:pt>
                <c:pt idx="2369">
                  <c:v>40000</c:v>
                </c:pt>
                <c:pt idx="2370">
                  <c:v>40001</c:v>
                </c:pt>
                <c:pt idx="2371">
                  <c:v>40002</c:v>
                </c:pt>
                <c:pt idx="2372">
                  <c:v>40003</c:v>
                </c:pt>
                <c:pt idx="2373">
                  <c:v>40004</c:v>
                </c:pt>
                <c:pt idx="2374">
                  <c:v>40005</c:v>
                </c:pt>
                <c:pt idx="2375">
                  <c:v>40006</c:v>
                </c:pt>
                <c:pt idx="2376">
                  <c:v>40007</c:v>
                </c:pt>
                <c:pt idx="2377">
                  <c:v>40008</c:v>
                </c:pt>
                <c:pt idx="2378">
                  <c:v>40009</c:v>
                </c:pt>
                <c:pt idx="2379">
                  <c:v>40010</c:v>
                </c:pt>
                <c:pt idx="2380">
                  <c:v>40011</c:v>
                </c:pt>
                <c:pt idx="2381">
                  <c:v>40012</c:v>
                </c:pt>
                <c:pt idx="2382">
                  <c:v>40013</c:v>
                </c:pt>
                <c:pt idx="2383">
                  <c:v>40014</c:v>
                </c:pt>
                <c:pt idx="2384">
                  <c:v>40015</c:v>
                </c:pt>
                <c:pt idx="2385">
                  <c:v>40016</c:v>
                </c:pt>
                <c:pt idx="2386">
                  <c:v>40017</c:v>
                </c:pt>
                <c:pt idx="2387">
                  <c:v>40018</c:v>
                </c:pt>
                <c:pt idx="2388">
                  <c:v>40019</c:v>
                </c:pt>
                <c:pt idx="2389">
                  <c:v>40020</c:v>
                </c:pt>
                <c:pt idx="2390">
                  <c:v>40021</c:v>
                </c:pt>
                <c:pt idx="2391">
                  <c:v>40022</c:v>
                </c:pt>
                <c:pt idx="2392">
                  <c:v>40023</c:v>
                </c:pt>
                <c:pt idx="2393">
                  <c:v>40024</c:v>
                </c:pt>
                <c:pt idx="2394">
                  <c:v>40025</c:v>
                </c:pt>
                <c:pt idx="2395">
                  <c:v>40026</c:v>
                </c:pt>
                <c:pt idx="2396">
                  <c:v>40027</c:v>
                </c:pt>
                <c:pt idx="2397">
                  <c:v>40028</c:v>
                </c:pt>
                <c:pt idx="2398">
                  <c:v>40029</c:v>
                </c:pt>
                <c:pt idx="2399">
                  <c:v>40030</c:v>
                </c:pt>
                <c:pt idx="2400">
                  <c:v>40031</c:v>
                </c:pt>
                <c:pt idx="2401">
                  <c:v>40032</c:v>
                </c:pt>
                <c:pt idx="2402">
                  <c:v>40033</c:v>
                </c:pt>
                <c:pt idx="2403">
                  <c:v>40034</c:v>
                </c:pt>
                <c:pt idx="2404">
                  <c:v>40035</c:v>
                </c:pt>
                <c:pt idx="2405">
                  <c:v>40036</c:v>
                </c:pt>
                <c:pt idx="2406">
                  <c:v>40037</c:v>
                </c:pt>
                <c:pt idx="2407">
                  <c:v>40038</c:v>
                </c:pt>
                <c:pt idx="2408">
                  <c:v>40039</c:v>
                </c:pt>
                <c:pt idx="2409">
                  <c:v>40040</c:v>
                </c:pt>
                <c:pt idx="2410">
                  <c:v>40041</c:v>
                </c:pt>
                <c:pt idx="2411">
                  <c:v>40042</c:v>
                </c:pt>
                <c:pt idx="2412">
                  <c:v>40043</c:v>
                </c:pt>
                <c:pt idx="2413">
                  <c:v>40044</c:v>
                </c:pt>
                <c:pt idx="2414">
                  <c:v>40045</c:v>
                </c:pt>
                <c:pt idx="2415">
                  <c:v>40046</c:v>
                </c:pt>
                <c:pt idx="2416">
                  <c:v>40047</c:v>
                </c:pt>
                <c:pt idx="2417">
                  <c:v>40048</c:v>
                </c:pt>
                <c:pt idx="2418">
                  <c:v>40049</c:v>
                </c:pt>
                <c:pt idx="2419">
                  <c:v>40050</c:v>
                </c:pt>
                <c:pt idx="2420">
                  <c:v>40051</c:v>
                </c:pt>
                <c:pt idx="2421">
                  <c:v>40052</c:v>
                </c:pt>
                <c:pt idx="2422">
                  <c:v>40053</c:v>
                </c:pt>
                <c:pt idx="2423">
                  <c:v>40054</c:v>
                </c:pt>
                <c:pt idx="2424">
                  <c:v>40055</c:v>
                </c:pt>
                <c:pt idx="2425">
                  <c:v>40056</c:v>
                </c:pt>
                <c:pt idx="2426">
                  <c:v>40057</c:v>
                </c:pt>
                <c:pt idx="2427">
                  <c:v>40058</c:v>
                </c:pt>
                <c:pt idx="2428">
                  <c:v>40059</c:v>
                </c:pt>
                <c:pt idx="2429">
                  <c:v>40060</c:v>
                </c:pt>
                <c:pt idx="2430">
                  <c:v>40061</c:v>
                </c:pt>
                <c:pt idx="2431">
                  <c:v>40062</c:v>
                </c:pt>
                <c:pt idx="2432">
                  <c:v>40063</c:v>
                </c:pt>
                <c:pt idx="2433">
                  <c:v>40064</c:v>
                </c:pt>
                <c:pt idx="2434">
                  <c:v>40065</c:v>
                </c:pt>
                <c:pt idx="2435">
                  <c:v>40066</c:v>
                </c:pt>
                <c:pt idx="2436">
                  <c:v>40067</c:v>
                </c:pt>
                <c:pt idx="2437">
                  <c:v>40068</c:v>
                </c:pt>
                <c:pt idx="2438">
                  <c:v>40069</c:v>
                </c:pt>
                <c:pt idx="2439">
                  <c:v>40070</c:v>
                </c:pt>
                <c:pt idx="2440">
                  <c:v>40071</c:v>
                </c:pt>
                <c:pt idx="2441">
                  <c:v>40072</c:v>
                </c:pt>
                <c:pt idx="2442">
                  <c:v>40073</c:v>
                </c:pt>
                <c:pt idx="2443">
                  <c:v>40074</c:v>
                </c:pt>
                <c:pt idx="2444">
                  <c:v>40075</c:v>
                </c:pt>
                <c:pt idx="2445">
                  <c:v>40076</c:v>
                </c:pt>
                <c:pt idx="2446">
                  <c:v>40077</c:v>
                </c:pt>
                <c:pt idx="2447">
                  <c:v>40078</c:v>
                </c:pt>
                <c:pt idx="2448">
                  <c:v>40079</c:v>
                </c:pt>
                <c:pt idx="2449">
                  <c:v>40080</c:v>
                </c:pt>
                <c:pt idx="2450">
                  <c:v>40081</c:v>
                </c:pt>
                <c:pt idx="2451">
                  <c:v>40082</c:v>
                </c:pt>
                <c:pt idx="2452">
                  <c:v>40083</c:v>
                </c:pt>
                <c:pt idx="2453">
                  <c:v>40084</c:v>
                </c:pt>
                <c:pt idx="2454">
                  <c:v>40085</c:v>
                </c:pt>
                <c:pt idx="2455">
                  <c:v>40086</c:v>
                </c:pt>
                <c:pt idx="2456">
                  <c:v>40087</c:v>
                </c:pt>
                <c:pt idx="2457">
                  <c:v>40088</c:v>
                </c:pt>
                <c:pt idx="2458">
                  <c:v>40089</c:v>
                </c:pt>
                <c:pt idx="2459">
                  <c:v>40090</c:v>
                </c:pt>
                <c:pt idx="2460">
                  <c:v>40091</c:v>
                </c:pt>
                <c:pt idx="2461">
                  <c:v>40092</c:v>
                </c:pt>
                <c:pt idx="2462">
                  <c:v>40093</c:v>
                </c:pt>
                <c:pt idx="2463">
                  <c:v>40094</c:v>
                </c:pt>
                <c:pt idx="2464">
                  <c:v>40095</c:v>
                </c:pt>
                <c:pt idx="2465">
                  <c:v>40096</c:v>
                </c:pt>
                <c:pt idx="2466">
                  <c:v>40097</c:v>
                </c:pt>
                <c:pt idx="2467">
                  <c:v>40098</c:v>
                </c:pt>
                <c:pt idx="2468">
                  <c:v>40099</c:v>
                </c:pt>
                <c:pt idx="2469">
                  <c:v>40100</c:v>
                </c:pt>
                <c:pt idx="2470">
                  <c:v>40101</c:v>
                </c:pt>
                <c:pt idx="2471">
                  <c:v>40102</c:v>
                </c:pt>
                <c:pt idx="2472">
                  <c:v>40103</c:v>
                </c:pt>
                <c:pt idx="2473">
                  <c:v>40104</c:v>
                </c:pt>
                <c:pt idx="2474">
                  <c:v>40105</c:v>
                </c:pt>
                <c:pt idx="2475">
                  <c:v>40106</c:v>
                </c:pt>
                <c:pt idx="2476">
                  <c:v>40107</c:v>
                </c:pt>
                <c:pt idx="2477">
                  <c:v>40108</c:v>
                </c:pt>
                <c:pt idx="2478">
                  <c:v>40109</c:v>
                </c:pt>
                <c:pt idx="2479">
                  <c:v>40110</c:v>
                </c:pt>
                <c:pt idx="2480">
                  <c:v>40111</c:v>
                </c:pt>
                <c:pt idx="2481">
                  <c:v>40112</c:v>
                </c:pt>
                <c:pt idx="2482">
                  <c:v>40113</c:v>
                </c:pt>
                <c:pt idx="2483">
                  <c:v>40114</c:v>
                </c:pt>
                <c:pt idx="2484">
                  <c:v>40115</c:v>
                </c:pt>
                <c:pt idx="2485">
                  <c:v>40116</c:v>
                </c:pt>
                <c:pt idx="2486">
                  <c:v>40117</c:v>
                </c:pt>
                <c:pt idx="2487">
                  <c:v>40118</c:v>
                </c:pt>
                <c:pt idx="2488">
                  <c:v>40119</c:v>
                </c:pt>
                <c:pt idx="2489">
                  <c:v>40120</c:v>
                </c:pt>
                <c:pt idx="2490">
                  <c:v>40121</c:v>
                </c:pt>
                <c:pt idx="2491">
                  <c:v>40122</c:v>
                </c:pt>
                <c:pt idx="2492">
                  <c:v>40123</c:v>
                </c:pt>
                <c:pt idx="2493">
                  <c:v>40124</c:v>
                </c:pt>
                <c:pt idx="2494">
                  <c:v>40125</c:v>
                </c:pt>
                <c:pt idx="2495">
                  <c:v>40126</c:v>
                </c:pt>
                <c:pt idx="2496">
                  <c:v>40127</c:v>
                </c:pt>
                <c:pt idx="2497">
                  <c:v>40128</c:v>
                </c:pt>
                <c:pt idx="2498">
                  <c:v>40129</c:v>
                </c:pt>
                <c:pt idx="2499">
                  <c:v>40130</c:v>
                </c:pt>
                <c:pt idx="2500">
                  <c:v>40131</c:v>
                </c:pt>
                <c:pt idx="2501">
                  <c:v>40132</c:v>
                </c:pt>
                <c:pt idx="2502">
                  <c:v>40133</c:v>
                </c:pt>
                <c:pt idx="2503">
                  <c:v>40134</c:v>
                </c:pt>
                <c:pt idx="2504">
                  <c:v>40135</c:v>
                </c:pt>
                <c:pt idx="2505">
                  <c:v>40136</c:v>
                </c:pt>
                <c:pt idx="2506">
                  <c:v>40137</c:v>
                </c:pt>
                <c:pt idx="2507">
                  <c:v>40138</c:v>
                </c:pt>
                <c:pt idx="2508">
                  <c:v>40139</c:v>
                </c:pt>
                <c:pt idx="2509">
                  <c:v>40140</c:v>
                </c:pt>
                <c:pt idx="2510">
                  <c:v>40141</c:v>
                </c:pt>
                <c:pt idx="2511">
                  <c:v>40142</c:v>
                </c:pt>
                <c:pt idx="2512">
                  <c:v>40143</c:v>
                </c:pt>
                <c:pt idx="2513">
                  <c:v>40144</c:v>
                </c:pt>
                <c:pt idx="2514">
                  <c:v>40145</c:v>
                </c:pt>
                <c:pt idx="2515">
                  <c:v>40146</c:v>
                </c:pt>
                <c:pt idx="2516">
                  <c:v>40147</c:v>
                </c:pt>
                <c:pt idx="2517">
                  <c:v>40148</c:v>
                </c:pt>
                <c:pt idx="2518">
                  <c:v>40149</c:v>
                </c:pt>
                <c:pt idx="2519">
                  <c:v>40150</c:v>
                </c:pt>
                <c:pt idx="2520">
                  <c:v>40151</c:v>
                </c:pt>
                <c:pt idx="2521">
                  <c:v>40152</c:v>
                </c:pt>
                <c:pt idx="2522">
                  <c:v>40153</c:v>
                </c:pt>
                <c:pt idx="2523">
                  <c:v>40154</c:v>
                </c:pt>
                <c:pt idx="2524">
                  <c:v>40155</c:v>
                </c:pt>
                <c:pt idx="2525">
                  <c:v>40156</c:v>
                </c:pt>
                <c:pt idx="2526">
                  <c:v>40157</c:v>
                </c:pt>
                <c:pt idx="2527">
                  <c:v>40158</c:v>
                </c:pt>
                <c:pt idx="2528">
                  <c:v>40159</c:v>
                </c:pt>
                <c:pt idx="2529">
                  <c:v>40160</c:v>
                </c:pt>
                <c:pt idx="2530">
                  <c:v>40161</c:v>
                </c:pt>
                <c:pt idx="2531">
                  <c:v>40162</c:v>
                </c:pt>
                <c:pt idx="2532">
                  <c:v>40163</c:v>
                </c:pt>
                <c:pt idx="2533">
                  <c:v>40164</c:v>
                </c:pt>
                <c:pt idx="2534">
                  <c:v>40165</c:v>
                </c:pt>
                <c:pt idx="2535">
                  <c:v>40166</c:v>
                </c:pt>
                <c:pt idx="2536">
                  <c:v>40167</c:v>
                </c:pt>
                <c:pt idx="2537">
                  <c:v>40168</c:v>
                </c:pt>
                <c:pt idx="2538">
                  <c:v>40169</c:v>
                </c:pt>
                <c:pt idx="2539">
                  <c:v>40170</c:v>
                </c:pt>
                <c:pt idx="2540">
                  <c:v>40171</c:v>
                </c:pt>
                <c:pt idx="2541">
                  <c:v>40172</c:v>
                </c:pt>
                <c:pt idx="2542">
                  <c:v>40173</c:v>
                </c:pt>
                <c:pt idx="2543">
                  <c:v>40174</c:v>
                </c:pt>
                <c:pt idx="2544">
                  <c:v>40175</c:v>
                </c:pt>
                <c:pt idx="2545">
                  <c:v>40176</c:v>
                </c:pt>
                <c:pt idx="2546">
                  <c:v>40177</c:v>
                </c:pt>
                <c:pt idx="2547">
                  <c:v>40178</c:v>
                </c:pt>
                <c:pt idx="2548">
                  <c:v>40179</c:v>
                </c:pt>
                <c:pt idx="2549">
                  <c:v>40180</c:v>
                </c:pt>
                <c:pt idx="2550">
                  <c:v>40181</c:v>
                </c:pt>
                <c:pt idx="2551">
                  <c:v>40182</c:v>
                </c:pt>
                <c:pt idx="2552">
                  <c:v>40183</c:v>
                </c:pt>
                <c:pt idx="2553">
                  <c:v>40184</c:v>
                </c:pt>
                <c:pt idx="2554">
                  <c:v>40185</c:v>
                </c:pt>
                <c:pt idx="2555">
                  <c:v>40186</c:v>
                </c:pt>
                <c:pt idx="2556">
                  <c:v>40187</c:v>
                </c:pt>
                <c:pt idx="2557">
                  <c:v>40188</c:v>
                </c:pt>
                <c:pt idx="2558">
                  <c:v>40189</c:v>
                </c:pt>
                <c:pt idx="2559">
                  <c:v>40190</c:v>
                </c:pt>
                <c:pt idx="2560">
                  <c:v>40191</c:v>
                </c:pt>
                <c:pt idx="2561">
                  <c:v>40192</c:v>
                </c:pt>
                <c:pt idx="2562">
                  <c:v>40193</c:v>
                </c:pt>
                <c:pt idx="2563">
                  <c:v>40194</c:v>
                </c:pt>
                <c:pt idx="2564">
                  <c:v>40195</c:v>
                </c:pt>
                <c:pt idx="2565">
                  <c:v>40196</c:v>
                </c:pt>
                <c:pt idx="2566">
                  <c:v>40197</c:v>
                </c:pt>
                <c:pt idx="2567">
                  <c:v>40198</c:v>
                </c:pt>
                <c:pt idx="2568">
                  <c:v>40199</c:v>
                </c:pt>
                <c:pt idx="2569">
                  <c:v>40200</c:v>
                </c:pt>
                <c:pt idx="2570">
                  <c:v>40201</c:v>
                </c:pt>
                <c:pt idx="2571">
                  <c:v>40202</c:v>
                </c:pt>
                <c:pt idx="2572">
                  <c:v>40203</c:v>
                </c:pt>
                <c:pt idx="2573">
                  <c:v>40204</c:v>
                </c:pt>
                <c:pt idx="2574">
                  <c:v>40205</c:v>
                </c:pt>
                <c:pt idx="2575">
                  <c:v>40206</c:v>
                </c:pt>
                <c:pt idx="2576">
                  <c:v>40207</c:v>
                </c:pt>
                <c:pt idx="2577">
                  <c:v>40208</c:v>
                </c:pt>
                <c:pt idx="2578">
                  <c:v>40209</c:v>
                </c:pt>
                <c:pt idx="2579">
                  <c:v>40210</c:v>
                </c:pt>
                <c:pt idx="2580">
                  <c:v>40211</c:v>
                </c:pt>
                <c:pt idx="2581">
                  <c:v>40212</c:v>
                </c:pt>
                <c:pt idx="2582">
                  <c:v>40213</c:v>
                </c:pt>
                <c:pt idx="2583">
                  <c:v>40214</c:v>
                </c:pt>
                <c:pt idx="2584">
                  <c:v>40215</c:v>
                </c:pt>
                <c:pt idx="2585">
                  <c:v>40216</c:v>
                </c:pt>
                <c:pt idx="2586">
                  <c:v>40217</c:v>
                </c:pt>
                <c:pt idx="2587">
                  <c:v>40218</c:v>
                </c:pt>
                <c:pt idx="2588">
                  <c:v>40219</c:v>
                </c:pt>
                <c:pt idx="2589">
                  <c:v>40220</c:v>
                </c:pt>
                <c:pt idx="2590">
                  <c:v>40221</c:v>
                </c:pt>
                <c:pt idx="2591">
                  <c:v>40222</c:v>
                </c:pt>
                <c:pt idx="2592">
                  <c:v>40223</c:v>
                </c:pt>
                <c:pt idx="2593">
                  <c:v>40224</c:v>
                </c:pt>
                <c:pt idx="2594">
                  <c:v>40225</c:v>
                </c:pt>
                <c:pt idx="2595">
                  <c:v>40226</c:v>
                </c:pt>
                <c:pt idx="2596">
                  <c:v>40227</c:v>
                </c:pt>
                <c:pt idx="2597">
                  <c:v>40228</c:v>
                </c:pt>
                <c:pt idx="2598">
                  <c:v>40229</c:v>
                </c:pt>
                <c:pt idx="2599">
                  <c:v>40230</c:v>
                </c:pt>
                <c:pt idx="2600">
                  <c:v>40231</c:v>
                </c:pt>
                <c:pt idx="2601">
                  <c:v>40232</c:v>
                </c:pt>
                <c:pt idx="2602">
                  <c:v>40233</c:v>
                </c:pt>
                <c:pt idx="2603">
                  <c:v>40234</c:v>
                </c:pt>
                <c:pt idx="2604">
                  <c:v>40235</c:v>
                </c:pt>
                <c:pt idx="2605">
                  <c:v>40236</c:v>
                </c:pt>
                <c:pt idx="2606">
                  <c:v>40237</c:v>
                </c:pt>
                <c:pt idx="2607">
                  <c:v>40238</c:v>
                </c:pt>
                <c:pt idx="2608">
                  <c:v>40239</c:v>
                </c:pt>
                <c:pt idx="2609">
                  <c:v>40240</c:v>
                </c:pt>
                <c:pt idx="2610">
                  <c:v>40241</c:v>
                </c:pt>
                <c:pt idx="2611">
                  <c:v>40242</c:v>
                </c:pt>
                <c:pt idx="2612">
                  <c:v>40243</c:v>
                </c:pt>
                <c:pt idx="2613">
                  <c:v>40244</c:v>
                </c:pt>
                <c:pt idx="2614">
                  <c:v>40245</c:v>
                </c:pt>
                <c:pt idx="2615">
                  <c:v>40246</c:v>
                </c:pt>
                <c:pt idx="2616">
                  <c:v>40247</c:v>
                </c:pt>
                <c:pt idx="2617">
                  <c:v>40248</c:v>
                </c:pt>
                <c:pt idx="2618">
                  <c:v>40249</c:v>
                </c:pt>
                <c:pt idx="2619">
                  <c:v>40250</c:v>
                </c:pt>
                <c:pt idx="2620">
                  <c:v>40251</c:v>
                </c:pt>
                <c:pt idx="2621">
                  <c:v>40252</c:v>
                </c:pt>
                <c:pt idx="2622">
                  <c:v>40253</c:v>
                </c:pt>
                <c:pt idx="2623">
                  <c:v>40254</c:v>
                </c:pt>
                <c:pt idx="2624">
                  <c:v>40255</c:v>
                </c:pt>
                <c:pt idx="2625">
                  <c:v>40256</c:v>
                </c:pt>
                <c:pt idx="2626">
                  <c:v>40257</c:v>
                </c:pt>
                <c:pt idx="2627">
                  <c:v>40258</c:v>
                </c:pt>
                <c:pt idx="2628">
                  <c:v>40259</c:v>
                </c:pt>
                <c:pt idx="2629">
                  <c:v>40260</c:v>
                </c:pt>
                <c:pt idx="2630">
                  <c:v>40261</c:v>
                </c:pt>
                <c:pt idx="2631">
                  <c:v>40262</c:v>
                </c:pt>
                <c:pt idx="2632">
                  <c:v>40263</c:v>
                </c:pt>
                <c:pt idx="2633">
                  <c:v>40264</c:v>
                </c:pt>
                <c:pt idx="2634">
                  <c:v>40265</c:v>
                </c:pt>
                <c:pt idx="2635">
                  <c:v>40266</c:v>
                </c:pt>
                <c:pt idx="2636">
                  <c:v>40267</c:v>
                </c:pt>
                <c:pt idx="2637">
                  <c:v>40268</c:v>
                </c:pt>
                <c:pt idx="2638">
                  <c:v>40269</c:v>
                </c:pt>
                <c:pt idx="2639">
                  <c:v>40270</c:v>
                </c:pt>
                <c:pt idx="2640">
                  <c:v>40271</c:v>
                </c:pt>
                <c:pt idx="2641">
                  <c:v>40272</c:v>
                </c:pt>
                <c:pt idx="2642">
                  <c:v>40273</c:v>
                </c:pt>
                <c:pt idx="2643">
                  <c:v>40274</c:v>
                </c:pt>
                <c:pt idx="2644">
                  <c:v>40275</c:v>
                </c:pt>
                <c:pt idx="2645">
                  <c:v>40276</c:v>
                </c:pt>
                <c:pt idx="2646">
                  <c:v>40277</c:v>
                </c:pt>
                <c:pt idx="2647">
                  <c:v>40278</c:v>
                </c:pt>
                <c:pt idx="2648">
                  <c:v>40279</c:v>
                </c:pt>
                <c:pt idx="2649">
                  <c:v>40280</c:v>
                </c:pt>
                <c:pt idx="2650">
                  <c:v>40281</c:v>
                </c:pt>
                <c:pt idx="2651">
                  <c:v>40282</c:v>
                </c:pt>
                <c:pt idx="2652">
                  <c:v>40283</c:v>
                </c:pt>
                <c:pt idx="2653">
                  <c:v>40284</c:v>
                </c:pt>
                <c:pt idx="2654">
                  <c:v>40285</c:v>
                </c:pt>
                <c:pt idx="2655">
                  <c:v>40286</c:v>
                </c:pt>
                <c:pt idx="2656">
                  <c:v>40287</c:v>
                </c:pt>
                <c:pt idx="2657">
                  <c:v>40288</c:v>
                </c:pt>
                <c:pt idx="2658">
                  <c:v>40289</c:v>
                </c:pt>
                <c:pt idx="2659">
                  <c:v>40290</c:v>
                </c:pt>
                <c:pt idx="2660">
                  <c:v>40291</c:v>
                </c:pt>
                <c:pt idx="2661">
                  <c:v>40292</c:v>
                </c:pt>
                <c:pt idx="2662">
                  <c:v>40293</c:v>
                </c:pt>
                <c:pt idx="2663">
                  <c:v>40294</c:v>
                </c:pt>
                <c:pt idx="2664">
                  <c:v>40295</c:v>
                </c:pt>
                <c:pt idx="2665">
                  <c:v>40296</c:v>
                </c:pt>
                <c:pt idx="2666">
                  <c:v>40297</c:v>
                </c:pt>
                <c:pt idx="2667">
                  <c:v>40298</c:v>
                </c:pt>
                <c:pt idx="2668">
                  <c:v>40299</c:v>
                </c:pt>
                <c:pt idx="2669">
                  <c:v>40300</c:v>
                </c:pt>
                <c:pt idx="2670">
                  <c:v>40301</c:v>
                </c:pt>
                <c:pt idx="2671">
                  <c:v>40302</c:v>
                </c:pt>
                <c:pt idx="2672">
                  <c:v>40303</c:v>
                </c:pt>
                <c:pt idx="2673">
                  <c:v>40304</c:v>
                </c:pt>
                <c:pt idx="2674">
                  <c:v>40305</c:v>
                </c:pt>
                <c:pt idx="2675">
                  <c:v>40306</c:v>
                </c:pt>
                <c:pt idx="2676">
                  <c:v>40307</c:v>
                </c:pt>
                <c:pt idx="2677">
                  <c:v>40308</c:v>
                </c:pt>
                <c:pt idx="2678">
                  <c:v>40309</c:v>
                </c:pt>
                <c:pt idx="2679">
                  <c:v>40310</c:v>
                </c:pt>
                <c:pt idx="2680">
                  <c:v>40311</c:v>
                </c:pt>
                <c:pt idx="2681">
                  <c:v>40312</c:v>
                </c:pt>
                <c:pt idx="2682">
                  <c:v>40313</c:v>
                </c:pt>
                <c:pt idx="2683">
                  <c:v>40314</c:v>
                </c:pt>
                <c:pt idx="2684">
                  <c:v>40315</c:v>
                </c:pt>
                <c:pt idx="2685">
                  <c:v>40316</c:v>
                </c:pt>
                <c:pt idx="2686">
                  <c:v>40317</c:v>
                </c:pt>
                <c:pt idx="2687">
                  <c:v>40318</c:v>
                </c:pt>
                <c:pt idx="2688">
                  <c:v>40319</c:v>
                </c:pt>
                <c:pt idx="2689">
                  <c:v>40320</c:v>
                </c:pt>
                <c:pt idx="2690">
                  <c:v>40321</c:v>
                </c:pt>
                <c:pt idx="2691">
                  <c:v>40322</c:v>
                </c:pt>
                <c:pt idx="2692">
                  <c:v>40323</c:v>
                </c:pt>
                <c:pt idx="2693">
                  <c:v>40324</c:v>
                </c:pt>
                <c:pt idx="2694">
                  <c:v>40325</c:v>
                </c:pt>
                <c:pt idx="2695">
                  <c:v>40326</c:v>
                </c:pt>
                <c:pt idx="2696">
                  <c:v>40327</c:v>
                </c:pt>
                <c:pt idx="2697">
                  <c:v>40328</c:v>
                </c:pt>
                <c:pt idx="2698">
                  <c:v>40329</c:v>
                </c:pt>
                <c:pt idx="2699">
                  <c:v>40330</c:v>
                </c:pt>
                <c:pt idx="2700">
                  <c:v>40331</c:v>
                </c:pt>
                <c:pt idx="2701">
                  <c:v>40332</c:v>
                </c:pt>
                <c:pt idx="2702">
                  <c:v>40333</c:v>
                </c:pt>
                <c:pt idx="2703">
                  <c:v>40334</c:v>
                </c:pt>
                <c:pt idx="2704">
                  <c:v>40335</c:v>
                </c:pt>
                <c:pt idx="2705">
                  <c:v>40336</c:v>
                </c:pt>
                <c:pt idx="2706">
                  <c:v>40337</c:v>
                </c:pt>
                <c:pt idx="2707">
                  <c:v>40338</c:v>
                </c:pt>
                <c:pt idx="2708">
                  <c:v>40339</c:v>
                </c:pt>
                <c:pt idx="2709">
                  <c:v>40340</c:v>
                </c:pt>
                <c:pt idx="2710">
                  <c:v>40341</c:v>
                </c:pt>
                <c:pt idx="2711">
                  <c:v>40342</c:v>
                </c:pt>
                <c:pt idx="2712">
                  <c:v>40343</c:v>
                </c:pt>
                <c:pt idx="2713">
                  <c:v>40344</c:v>
                </c:pt>
                <c:pt idx="2714">
                  <c:v>40345</c:v>
                </c:pt>
                <c:pt idx="2715">
                  <c:v>40346</c:v>
                </c:pt>
                <c:pt idx="2716">
                  <c:v>40347</c:v>
                </c:pt>
                <c:pt idx="2717">
                  <c:v>40348</c:v>
                </c:pt>
                <c:pt idx="2718">
                  <c:v>40349</c:v>
                </c:pt>
                <c:pt idx="2719">
                  <c:v>40350</c:v>
                </c:pt>
                <c:pt idx="2720">
                  <c:v>40351</c:v>
                </c:pt>
                <c:pt idx="2721">
                  <c:v>40352</c:v>
                </c:pt>
                <c:pt idx="2722">
                  <c:v>40353</c:v>
                </c:pt>
                <c:pt idx="2723">
                  <c:v>40354</c:v>
                </c:pt>
                <c:pt idx="2724">
                  <c:v>40355</c:v>
                </c:pt>
                <c:pt idx="2725">
                  <c:v>40356</c:v>
                </c:pt>
                <c:pt idx="2726">
                  <c:v>40357</c:v>
                </c:pt>
                <c:pt idx="2727">
                  <c:v>40358</c:v>
                </c:pt>
                <c:pt idx="2728">
                  <c:v>40359</c:v>
                </c:pt>
                <c:pt idx="2729">
                  <c:v>40360</c:v>
                </c:pt>
                <c:pt idx="2730">
                  <c:v>40361</c:v>
                </c:pt>
                <c:pt idx="2731">
                  <c:v>40362</c:v>
                </c:pt>
                <c:pt idx="2732">
                  <c:v>40363</c:v>
                </c:pt>
                <c:pt idx="2733">
                  <c:v>40364</c:v>
                </c:pt>
                <c:pt idx="2734">
                  <c:v>40365</c:v>
                </c:pt>
                <c:pt idx="2735">
                  <c:v>40366</c:v>
                </c:pt>
                <c:pt idx="2736">
                  <c:v>40367</c:v>
                </c:pt>
                <c:pt idx="2737">
                  <c:v>40368</c:v>
                </c:pt>
                <c:pt idx="2738">
                  <c:v>40369</c:v>
                </c:pt>
                <c:pt idx="2739">
                  <c:v>40370</c:v>
                </c:pt>
                <c:pt idx="2740">
                  <c:v>40371</c:v>
                </c:pt>
                <c:pt idx="2741">
                  <c:v>40372</c:v>
                </c:pt>
                <c:pt idx="2742">
                  <c:v>40373</c:v>
                </c:pt>
                <c:pt idx="2743">
                  <c:v>40374</c:v>
                </c:pt>
                <c:pt idx="2744">
                  <c:v>40375</c:v>
                </c:pt>
                <c:pt idx="2745">
                  <c:v>40376</c:v>
                </c:pt>
                <c:pt idx="2746">
                  <c:v>40377</c:v>
                </c:pt>
                <c:pt idx="2747">
                  <c:v>40378</c:v>
                </c:pt>
                <c:pt idx="2748">
                  <c:v>40379</c:v>
                </c:pt>
                <c:pt idx="2749">
                  <c:v>40380</c:v>
                </c:pt>
                <c:pt idx="2750">
                  <c:v>40381</c:v>
                </c:pt>
                <c:pt idx="2751">
                  <c:v>40382</c:v>
                </c:pt>
                <c:pt idx="2752">
                  <c:v>40383</c:v>
                </c:pt>
                <c:pt idx="2753">
                  <c:v>40384</c:v>
                </c:pt>
                <c:pt idx="2754">
                  <c:v>40385</c:v>
                </c:pt>
                <c:pt idx="2755">
                  <c:v>40386</c:v>
                </c:pt>
                <c:pt idx="2756">
                  <c:v>40387</c:v>
                </c:pt>
                <c:pt idx="2757">
                  <c:v>40388</c:v>
                </c:pt>
                <c:pt idx="2758">
                  <c:v>40389</c:v>
                </c:pt>
                <c:pt idx="2759">
                  <c:v>40390</c:v>
                </c:pt>
                <c:pt idx="2760">
                  <c:v>40391</c:v>
                </c:pt>
                <c:pt idx="2761">
                  <c:v>40392</c:v>
                </c:pt>
                <c:pt idx="2762">
                  <c:v>40393</c:v>
                </c:pt>
                <c:pt idx="2763">
                  <c:v>40394</c:v>
                </c:pt>
                <c:pt idx="2764">
                  <c:v>40395</c:v>
                </c:pt>
                <c:pt idx="2765">
                  <c:v>40396</c:v>
                </c:pt>
                <c:pt idx="2766">
                  <c:v>40397</c:v>
                </c:pt>
                <c:pt idx="2767">
                  <c:v>40398</c:v>
                </c:pt>
                <c:pt idx="2768">
                  <c:v>40399</c:v>
                </c:pt>
                <c:pt idx="2769">
                  <c:v>40400</c:v>
                </c:pt>
                <c:pt idx="2770">
                  <c:v>40401</c:v>
                </c:pt>
                <c:pt idx="2771">
                  <c:v>40402</c:v>
                </c:pt>
                <c:pt idx="2772">
                  <c:v>40403</c:v>
                </c:pt>
                <c:pt idx="2773">
                  <c:v>40404</c:v>
                </c:pt>
                <c:pt idx="2774">
                  <c:v>40405</c:v>
                </c:pt>
                <c:pt idx="2775">
                  <c:v>40406</c:v>
                </c:pt>
                <c:pt idx="2776">
                  <c:v>40407</c:v>
                </c:pt>
                <c:pt idx="2777">
                  <c:v>40408</c:v>
                </c:pt>
                <c:pt idx="2778">
                  <c:v>40409</c:v>
                </c:pt>
                <c:pt idx="2779">
                  <c:v>40410</c:v>
                </c:pt>
                <c:pt idx="2780">
                  <c:v>40411</c:v>
                </c:pt>
                <c:pt idx="2781">
                  <c:v>40412</c:v>
                </c:pt>
                <c:pt idx="2782">
                  <c:v>40413</c:v>
                </c:pt>
                <c:pt idx="2783">
                  <c:v>40414</c:v>
                </c:pt>
                <c:pt idx="2784">
                  <c:v>40415</c:v>
                </c:pt>
                <c:pt idx="2785">
                  <c:v>40416</c:v>
                </c:pt>
                <c:pt idx="2786">
                  <c:v>40417</c:v>
                </c:pt>
                <c:pt idx="2787">
                  <c:v>40418</c:v>
                </c:pt>
                <c:pt idx="2788">
                  <c:v>40419</c:v>
                </c:pt>
                <c:pt idx="2789">
                  <c:v>40420</c:v>
                </c:pt>
                <c:pt idx="2790">
                  <c:v>40421</c:v>
                </c:pt>
                <c:pt idx="2791">
                  <c:v>40422</c:v>
                </c:pt>
                <c:pt idx="2792">
                  <c:v>40423</c:v>
                </c:pt>
                <c:pt idx="2793">
                  <c:v>40424</c:v>
                </c:pt>
                <c:pt idx="2794">
                  <c:v>40425</c:v>
                </c:pt>
                <c:pt idx="2795">
                  <c:v>40426</c:v>
                </c:pt>
                <c:pt idx="2796">
                  <c:v>40427</c:v>
                </c:pt>
                <c:pt idx="2797">
                  <c:v>40428</c:v>
                </c:pt>
                <c:pt idx="2798">
                  <c:v>40429</c:v>
                </c:pt>
                <c:pt idx="2799">
                  <c:v>40430</c:v>
                </c:pt>
                <c:pt idx="2800">
                  <c:v>40431</c:v>
                </c:pt>
                <c:pt idx="2801">
                  <c:v>40432</c:v>
                </c:pt>
                <c:pt idx="2802">
                  <c:v>40433</c:v>
                </c:pt>
                <c:pt idx="2803">
                  <c:v>40434</c:v>
                </c:pt>
                <c:pt idx="2804">
                  <c:v>40435</c:v>
                </c:pt>
                <c:pt idx="2805">
                  <c:v>40436</c:v>
                </c:pt>
                <c:pt idx="2806">
                  <c:v>40437</c:v>
                </c:pt>
                <c:pt idx="2807">
                  <c:v>40438</c:v>
                </c:pt>
                <c:pt idx="2808">
                  <c:v>40439</c:v>
                </c:pt>
                <c:pt idx="2809">
                  <c:v>40440</c:v>
                </c:pt>
                <c:pt idx="2810">
                  <c:v>40441</c:v>
                </c:pt>
                <c:pt idx="2811">
                  <c:v>40442</c:v>
                </c:pt>
                <c:pt idx="2812">
                  <c:v>40443</c:v>
                </c:pt>
                <c:pt idx="2813">
                  <c:v>40444</c:v>
                </c:pt>
                <c:pt idx="2814">
                  <c:v>40445</c:v>
                </c:pt>
                <c:pt idx="2815">
                  <c:v>40446</c:v>
                </c:pt>
                <c:pt idx="2816">
                  <c:v>40447</c:v>
                </c:pt>
                <c:pt idx="2817">
                  <c:v>40448</c:v>
                </c:pt>
                <c:pt idx="2818">
                  <c:v>40449</c:v>
                </c:pt>
                <c:pt idx="2819">
                  <c:v>40450</c:v>
                </c:pt>
                <c:pt idx="2820">
                  <c:v>40451</c:v>
                </c:pt>
                <c:pt idx="2821">
                  <c:v>40452</c:v>
                </c:pt>
                <c:pt idx="2822">
                  <c:v>40453</c:v>
                </c:pt>
                <c:pt idx="2823">
                  <c:v>40454</c:v>
                </c:pt>
                <c:pt idx="2824">
                  <c:v>40455</c:v>
                </c:pt>
                <c:pt idx="2825">
                  <c:v>40456</c:v>
                </c:pt>
                <c:pt idx="2826">
                  <c:v>40457</c:v>
                </c:pt>
                <c:pt idx="2827">
                  <c:v>40458</c:v>
                </c:pt>
                <c:pt idx="2828">
                  <c:v>40459</c:v>
                </c:pt>
                <c:pt idx="2829">
                  <c:v>40460</c:v>
                </c:pt>
                <c:pt idx="2830">
                  <c:v>40461</c:v>
                </c:pt>
                <c:pt idx="2831">
                  <c:v>40462</c:v>
                </c:pt>
                <c:pt idx="2832">
                  <c:v>40463</c:v>
                </c:pt>
                <c:pt idx="2833">
                  <c:v>40464</c:v>
                </c:pt>
                <c:pt idx="2834">
                  <c:v>40465</c:v>
                </c:pt>
                <c:pt idx="2835">
                  <c:v>40466</c:v>
                </c:pt>
                <c:pt idx="2836">
                  <c:v>40467</c:v>
                </c:pt>
                <c:pt idx="2837">
                  <c:v>40468</c:v>
                </c:pt>
                <c:pt idx="2838">
                  <c:v>40469</c:v>
                </c:pt>
                <c:pt idx="2839">
                  <c:v>40470</c:v>
                </c:pt>
                <c:pt idx="2840">
                  <c:v>40471</c:v>
                </c:pt>
                <c:pt idx="2841">
                  <c:v>40472</c:v>
                </c:pt>
                <c:pt idx="2842">
                  <c:v>40473</c:v>
                </c:pt>
                <c:pt idx="2843">
                  <c:v>40474</c:v>
                </c:pt>
                <c:pt idx="2844">
                  <c:v>40475</c:v>
                </c:pt>
                <c:pt idx="2845">
                  <c:v>40476</c:v>
                </c:pt>
                <c:pt idx="2846">
                  <c:v>40477</c:v>
                </c:pt>
                <c:pt idx="2847">
                  <c:v>40478</c:v>
                </c:pt>
                <c:pt idx="2848">
                  <c:v>40479</c:v>
                </c:pt>
                <c:pt idx="2849">
                  <c:v>40480</c:v>
                </c:pt>
                <c:pt idx="2850">
                  <c:v>40481</c:v>
                </c:pt>
                <c:pt idx="2851">
                  <c:v>40482</c:v>
                </c:pt>
                <c:pt idx="2852">
                  <c:v>40483</c:v>
                </c:pt>
                <c:pt idx="2853">
                  <c:v>40484</c:v>
                </c:pt>
                <c:pt idx="2854">
                  <c:v>40485</c:v>
                </c:pt>
                <c:pt idx="2855">
                  <c:v>40486</c:v>
                </c:pt>
                <c:pt idx="2856">
                  <c:v>40487</c:v>
                </c:pt>
                <c:pt idx="2857">
                  <c:v>40488</c:v>
                </c:pt>
                <c:pt idx="2858">
                  <c:v>40489</c:v>
                </c:pt>
                <c:pt idx="2859">
                  <c:v>40490</c:v>
                </c:pt>
                <c:pt idx="2860">
                  <c:v>40491</c:v>
                </c:pt>
                <c:pt idx="2861">
                  <c:v>40492</c:v>
                </c:pt>
                <c:pt idx="2862">
                  <c:v>40493</c:v>
                </c:pt>
                <c:pt idx="2863">
                  <c:v>40494</c:v>
                </c:pt>
                <c:pt idx="2864">
                  <c:v>40495</c:v>
                </c:pt>
                <c:pt idx="2865">
                  <c:v>40496</c:v>
                </c:pt>
                <c:pt idx="2866">
                  <c:v>40497</c:v>
                </c:pt>
                <c:pt idx="2867">
                  <c:v>40498</c:v>
                </c:pt>
                <c:pt idx="2868">
                  <c:v>40499</c:v>
                </c:pt>
                <c:pt idx="2869">
                  <c:v>40500</c:v>
                </c:pt>
                <c:pt idx="2870">
                  <c:v>40501</c:v>
                </c:pt>
                <c:pt idx="2871">
                  <c:v>40502</c:v>
                </c:pt>
                <c:pt idx="2872">
                  <c:v>40503</c:v>
                </c:pt>
                <c:pt idx="2873">
                  <c:v>40504</c:v>
                </c:pt>
                <c:pt idx="2874">
                  <c:v>40505</c:v>
                </c:pt>
                <c:pt idx="2875">
                  <c:v>40506</c:v>
                </c:pt>
                <c:pt idx="2876">
                  <c:v>40507</c:v>
                </c:pt>
                <c:pt idx="2877">
                  <c:v>40508</c:v>
                </c:pt>
                <c:pt idx="2878">
                  <c:v>40509</c:v>
                </c:pt>
                <c:pt idx="2879">
                  <c:v>40510</c:v>
                </c:pt>
                <c:pt idx="2880">
                  <c:v>40511</c:v>
                </c:pt>
                <c:pt idx="2881">
                  <c:v>40512</c:v>
                </c:pt>
                <c:pt idx="2882">
                  <c:v>40513</c:v>
                </c:pt>
                <c:pt idx="2883">
                  <c:v>40514</c:v>
                </c:pt>
                <c:pt idx="2884">
                  <c:v>40515</c:v>
                </c:pt>
                <c:pt idx="2885">
                  <c:v>40516</c:v>
                </c:pt>
                <c:pt idx="2886">
                  <c:v>40517</c:v>
                </c:pt>
                <c:pt idx="2887">
                  <c:v>40518</c:v>
                </c:pt>
                <c:pt idx="2888">
                  <c:v>40519</c:v>
                </c:pt>
                <c:pt idx="2889">
                  <c:v>40520</c:v>
                </c:pt>
                <c:pt idx="2890">
                  <c:v>40521</c:v>
                </c:pt>
                <c:pt idx="2891">
                  <c:v>40522</c:v>
                </c:pt>
                <c:pt idx="2892">
                  <c:v>40523</c:v>
                </c:pt>
                <c:pt idx="2893">
                  <c:v>40524</c:v>
                </c:pt>
                <c:pt idx="2894">
                  <c:v>40525</c:v>
                </c:pt>
                <c:pt idx="2895">
                  <c:v>40526</c:v>
                </c:pt>
                <c:pt idx="2896">
                  <c:v>40527</c:v>
                </c:pt>
                <c:pt idx="2897">
                  <c:v>40528</c:v>
                </c:pt>
                <c:pt idx="2898">
                  <c:v>40529</c:v>
                </c:pt>
                <c:pt idx="2899">
                  <c:v>40530</c:v>
                </c:pt>
                <c:pt idx="2900">
                  <c:v>40531</c:v>
                </c:pt>
                <c:pt idx="2901">
                  <c:v>40532</c:v>
                </c:pt>
                <c:pt idx="2902">
                  <c:v>40533</c:v>
                </c:pt>
                <c:pt idx="2903">
                  <c:v>40534</c:v>
                </c:pt>
                <c:pt idx="2904">
                  <c:v>40535</c:v>
                </c:pt>
                <c:pt idx="2905">
                  <c:v>40536</c:v>
                </c:pt>
                <c:pt idx="2906">
                  <c:v>40537</c:v>
                </c:pt>
                <c:pt idx="2907">
                  <c:v>40538</c:v>
                </c:pt>
                <c:pt idx="2908">
                  <c:v>40539</c:v>
                </c:pt>
                <c:pt idx="2909">
                  <c:v>40540</c:v>
                </c:pt>
                <c:pt idx="2910">
                  <c:v>40541</c:v>
                </c:pt>
                <c:pt idx="2911">
                  <c:v>40542</c:v>
                </c:pt>
                <c:pt idx="2912">
                  <c:v>40543</c:v>
                </c:pt>
                <c:pt idx="2913">
                  <c:v>40544</c:v>
                </c:pt>
                <c:pt idx="2914">
                  <c:v>40545</c:v>
                </c:pt>
                <c:pt idx="2915">
                  <c:v>40546</c:v>
                </c:pt>
                <c:pt idx="2916">
                  <c:v>40547</c:v>
                </c:pt>
                <c:pt idx="2917">
                  <c:v>40548</c:v>
                </c:pt>
                <c:pt idx="2918">
                  <c:v>40549</c:v>
                </c:pt>
                <c:pt idx="2919">
                  <c:v>40550</c:v>
                </c:pt>
                <c:pt idx="2920">
                  <c:v>40551</c:v>
                </c:pt>
                <c:pt idx="2921">
                  <c:v>40552</c:v>
                </c:pt>
                <c:pt idx="2922">
                  <c:v>40553</c:v>
                </c:pt>
                <c:pt idx="2923">
                  <c:v>40555</c:v>
                </c:pt>
                <c:pt idx="2924">
                  <c:v>40556</c:v>
                </c:pt>
                <c:pt idx="2925">
                  <c:v>40557</c:v>
                </c:pt>
                <c:pt idx="2926">
                  <c:v>40558</c:v>
                </c:pt>
                <c:pt idx="2927">
                  <c:v>40559</c:v>
                </c:pt>
                <c:pt idx="2928">
                  <c:v>40560</c:v>
                </c:pt>
                <c:pt idx="2929">
                  <c:v>40561</c:v>
                </c:pt>
                <c:pt idx="2930">
                  <c:v>40562</c:v>
                </c:pt>
                <c:pt idx="2931">
                  <c:v>40563</c:v>
                </c:pt>
                <c:pt idx="2932">
                  <c:v>40564</c:v>
                </c:pt>
                <c:pt idx="2933">
                  <c:v>40565</c:v>
                </c:pt>
                <c:pt idx="2934">
                  <c:v>40566</c:v>
                </c:pt>
                <c:pt idx="2935">
                  <c:v>40567</c:v>
                </c:pt>
                <c:pt idx="2936">
                  <c:v>40568</c:v>
                </c:pt>
                <c:pt idx="2937">
                  <c:v>40569</c:v>
                </c:pt>
                <c:pt idx="2938">
                  <c:v>40570</c:v>
                </c:pt>
                <c:pt idx="2939">
                  <c:v>40571</c:v>
                </c:pt>
                <c:pt idx="2940">
                  <c:v>40572</c:v>
                </c:pt>
                <c:pt idx="2941">
                  <c:v>40573</c:v>
                </c:pt>
                <c:pt idx="2942">
                  <c:v>40574</c:v>
                </c:pt>
                <c:pt idx="2943">
                  <c:v>40575</c:v>
                </c:pt>
                <c:pt idx="2944">
                  <c:v>40576</c:v>
                </c:pt>
                <c:pt idx="2945">
                  <c:v>40577</c:v>
                </c:pt>
                <c:pt idx="2946">
                  <c:v>40578</c:v>
                </c:pt>
                <c:pt idx="2947">
                  <c:v>40579</c:v>
                </c:pt>
                <c:pt idx="2948">
                  <c:v>40580</c:v>
                </c:pt>
                <c:pt idx="2949">
                  <c:v>40581</c:v>
                </c:pt>
                <c:pt idx="2950">
                  <c:v>40582</c:v>
                </c:pt>
                <c:pt idx="2951">
                  <c:v>40583</c:v>
                </c:pt>
                <c:pt idx="2952">
                  <c:v>40584</c:v>
                </c:pt>
                <c:pt idx="2953">
                  <c:v>40585</c:v>
                </c:pt>
                <c:pt idx="2954">
                  <c:v>40586</c:v>
                </c:pt>
                <c:pt idx="2955">
                  <c:v>40587</c:v>
                </c:pt>
                <c:pt idx="2956">
                  <c:v>40588</c:v>
                </c:pt>
                <c:pt idx="2957">
                  <c:v>40589</c:v>
                </c:pt>
                <c:pt idx="2958">
                  <c:v>40590</c:v>
                </c:pt>
                <c:pt idx="2959">
                  <c:v>40591</c:v>
                </c:pt>
                <c:pt idx="2960">
                  <c:v>40592</c:v>
                </c:pt>
                <c:pt idx="2961">
                  <c:v>40593</c:v>
                </c:pt>
                <c:pt idx="2962">
                  <c:v>40594</c:v>
                </c:pt>
                <c:pt idx="2963">
                  <c:v>40595</c:v>
                </c:pt>
                <c:pt idx="2964">
                  <c:v>40596</c:v>
                </c:pt>
                <c:pt idx="2965">
                  <c:v>40597</c:v>
                </c:pt>
                <c:pt idx="2966">
                  <c:v>40598</c:v>
                </c:pt>
                <c:pt idx="2967">
                  <c:v>40599</c:v>
                </c:pt>
                <c:pt idx="2968">
                  <c:v>40600</c:v>
                </c:pt>
                <c:pt idx="2969">
                  <c:v>40601</c:v>
                </c:pt>
                <c:pt idx="2970">
                  <c:v>40602</c:v>
                </c:pt>
                <c:pt idx="2971">
                  <c:v>40603</c:v>
                </c:pt>
                <c:pt idx="2972">
                  <c:v>40604</c:v>
                </c:pt>
                <c:pt idx="2973">
                  <c:v>40605</c:v>
                </c:pt>
                <c:pt idx="2974">
                  <c:v>40606</c:v>
                </c:pt>
                <c:pt idx="2975">
                  <c:v>40607</c:v>
                </c:pt>
                <c:pt idx="2976">
                  <c:v>40608</c:v>
                </c:pt>
                <c:pt idx="2977">
                  <c:v>40609</c:v>
                </c:pt>
                <c:pt idx="2978">
                  <c:v>40610</c:v>
                </c:pt>
                <c:pt idx="2979">
                  <c:v>40611</c:v>
                </c:pt>
                <c:pt idx="2980">
                  <c:v>40612</c:v>
                </c:pt>
                <c:pt idx="2981">
                  <c:v>40613</c:v>
                </c:pt>
                <c:pt idx="2982">
                  <c:v>40614</c:v>
                </c:pt>
                <c:pt idx="2983">
                  <c:v>40615</c:v>
                </c:pt>
                <c:pt idx="2984">
                  <c:v>40616</c:v>
                </c:pt>
                <c:pt idx="2985">
                  <c:v>40617</c:v>
                </c:pt>
                <c:pt idx="2986">
                  <c:v>40618</c:v>
                </c:pt>
                <c:pt idx="2987">
                  <c:v>40619</c:v>
                </c:pt>
                <c:pt idx="2988">
                  <c:v>40620</c:v>
                </c:pt>
                <c:pt idx="2989">
                  <c:v>40621</c:v>
                </c:pt>
                <c:pt idx="2990">
                  <c:v>40622</c:v>
                </c:pt>
                <c:pt idx="2991">
                  <c:v>40623</c:v>
                </c:pt>
                <c:pt idx="2992">
                  <c:v>40624</c:v>
                </c:pt>
                <c:pt idx="2993">
                  <c:v>40625</c:v>
                </c:pt>
                <c:pt idx="2994">
                  <c:v>40626</c:v>
                </c:pt>
                <c:pt idx="2995">
                  <c:v>40627</c:v>
                </c:pt>
                <c:pt idx="2996">
                  <c:v>40628</c:v>
                </c:pt>
                <c:pt idx="2997">
                  <c:v>40629</c:v>
                </c:pt>
                <c:pt idx="2998">
                  <c:v>40630</c:v>
                </c:pt>
                <c:pt idx="2999">
                  <c:v>40631</c:v>
                </c:pt>
                <c:pt idx="3000">
                  <c:v>40632</c:v>
                </c:pt>
                <c:pt idx="3001">
                  <c:v>40633</c:v>
                </c:pt>
                <c:pt idx="3002">
                  <c:v>40634</c:v>
                </c:pt>
                <c:pt idx="3003">
                  <c:v>40635</c:v>
                </c:pt>
                <c:pt idx="3004">
                  <c:v>40636</c:v>
                </c:pt>
                <c:pt idx="3005">
                  <c:v>40637</c:v>
                </c:pt>
                <c:pt idx="3006">
                  <c:v>40638</c:v>
                </c:pt>
                <c:pt idx="3007">
                  <c:v>40639</c:v>
                </c:pt>
                <c:pt idx="3008">
                  <c:v>40640</c:v>
                </c:pt>
                <c:pt idx="3009">
                  <c:v>40641</c:v>
                </c:pt>
                <c:pt idx="3010">
                  <c:v>40642</c:v>
                </c:pt>
                <c:pt idx="3011">
                  <c:v>40643</c:v>
                </c:pt>
                <c:pt idx="3012">
                  <c:v>40644</c:v>
                </c:pt>
                <c:pt idx="3013">
                  <c:v>40645</c:v>
                </c:pt>
                <c:pt idx="3014">
                  <c:v>40646</c:v>
                </c:pt>
                <c:pt idx="3015">
                  <c:v>40647</c:v>
                </c:pt>
                <c:pt idx="3016">
                  <c:v>40648</c:v>
                </c:pt>
                <c:pt idx="3017">
                  <c:v>40649</c:v>
                </c:pt>
                <c:pt idx="3018">
                  <c:v>40650</c:v>
                </c:pt>
                <c:pt idx="3019">
                  <c:v>40651</c:v>
                </c:pt>
                <c:pt idx="3020">
                  <c:v>40652</c:v>
                </c:pt>
                <c:pt idx="3021">
                  <c:v>40653</c:v>
                </c:pt>
                <c:pt idx="3022">
                  <c:v>40654</c:v>
                </c:pt>
                <c:pt idx="3023">
                  <c:v>40655</c:v>
                </c:pt>
                <c:pt idx="3024">
                  <c:v>40656</c:v>
                </c:pt>
                <c:pt idx="3025">
                  <c:v>40657</c:v>
                </c:pt>
                <c:pt idx="3026">
                  <c:v>40658</c:v>
                </c:pt>
                <c:pt idx="3027">
                  <c:v>40659</c:v>
                </c:pt>
                <c:pt idx="3028">
                  <c:v>40660</c:v>
                </c:pt>
                <c:pt idx="3029">
                  <c:v>40661</c:v>
                </c:pt>
                <c:pt idx="3030">
                  <c:v>40662</c:v>
                </c:pt>
                <c:pt idx="3031">
                  <c:v>40663</c:v>
                </c:pt>
                <c:pt idx="3032">
                  <c:v>40664</c:v>
                </c:pt>
                <c:pt idx="3033">
                  <c:v>40665</c:v>
                </c:pt>
                <c:pt idx="3034">
                  <c:v>40666</c:v>
                </c:pt>
                <c:pt idx="3035">
                  <c:v>40667</c:v>
                </c:pt>
                <c:pt idx="3036">
                  <c:v>40668</c:v>
                </c:pt>
                <c:pt idx="3037">
                  <c:v>40669</c:v>
                </c:pt>
                <c:pt idx="3038">
                  <c:v>40670</c:v>
                </c:pt>
                <c:pt idx="3039">
                  <c:v>40671</c:v>
                </c:pt>
                <c:pt idx="3040">
                  <c:v>40672</c:v>
                </c:pt>
                <c:pt idx="3041">
                  <c:v>40673</c:v>
                </c:pt>
                <c:pt idx="3042">
                  <c:v>40674</c:v>
                </c:pt>
                <c:pt idx="3043">
                  <c:v>40675</c:v>
                </c:pt>
                <c:pt idx="3044">
                  <c:v>40676</c:v>
                </c:pt>
                <c:pt idx="3045">
                  <c:v>40677</c:v>
                </c:pt>
                <c:pt idx="3046">
                  <c:v>40678</c:v>
                </c:pt>
                <c:pt idx="3047">
                  <c:v>40679</c:v>
                </c:pt>
                <c:pt idx="3048">
                  <c:v>40680</c:v>
                </c:pt>
                <c:pt idx="3049">
                  <c:v>40681</c:v>
                </c:pt>
                <c:pt idx="3050">
                  <c:v>40682</c:v>
                </c:pt>
                <c:pt idx="3051">
                  <c:v>40683</c:v>
                </c:pt>
                <c:pt idx="3052">
                  <c:v>40684</c:v>
                </c:pt>
                <c:pt idx="3053">
                  <c:v>40685</c:v>
                </c:pt>
                <c:pt idx="3054">
                  <c:v>40686</c:v>
                </c:pt>
                <c:pt idx="3055">
                  <c:v>40687</c:v>
                </c:pt>
                <c:pt idx="3056">
                  <c:v>40688</c:v>
                </c:pt>
                <c:pt idx="3057">
                  <c:v>40689</c:v>
                </c:pt>
                <c:pt idx="3058">
                  <c:v>40690</c:v>
                </c:pt>
                <c:pt idx="3059">
                  <c:v>40691</c:v>
                </c:pt>
                <c:pt idx="3060">
                  <c:v>40692</c:v>
                </c:pt>
                <c:pt idx="3061">
                  <c:v>40693</c:v>
                </c:pt>
                <c:pt idx="3062">
                  <c:v>40694</c:v>
                </c:pt>
                <c:pt idx="3063">
                  <c:v>40695</c:v>
                </c:pt>
                <c:pt idx="3064">
                  <c:v>40696</c:v>
                </c:pt>
                <c:pt idx="3065">
                  <c:v>40697</c:v>
                </c:pt>
                <c:pt idx="3066">
                  <c:v>40698</c:v>
                </c:pt>
                <c:pt idx="3067">
                  <c:v>40699</c:v>
                </c:pt>
                <c:pt idx="3068">
                  <c:v>40700</c:v>
                </c:pt>
                <c:pt idx="3069">
                  <c:v>40701</c:v>
                </c:pt>
                <c:pt idx="3070">
                  <c:v>40702</c:v>
                </c:pt>
                <c:pt idx="3071">
                  <c:v>40703</c:v>
                </c:pt>
                <c:pt idx="3072">
                  <c:v>40704</c:v>
                </c:pt>
                <c:pt idx="3073">
                  <c:v>40705</c:v>
                </c:pt>
                <c:pt idx="3074">
                  <c:v>40706</c:v>
                </c:pt>
                <c:pt idx="3075">
                  <c:v>40707</c:v>
                </c:pt>
                <c:pt idx="3076">
                  <c:v>40708</c:v>
                </c:pt>
                <c:pt idx="3077">
                  <c:v>40709</c:v>
                </c:pt>
                <c:pt idx="3078">
                  <c:v>40710</c:v>
                </c:pt>
                <c:pt idx="3079">
                  <c:v>40711</c:v>
                </c:pt>
                <c:pt idx="3080">
                  <c:v>40712</c:v>
                </c:pt>
                <c:pt idx="3081">
                  <c:v>40713</c:v>
                </c:pt>
                <c:pt idx="3082">
                  <c:v>40714</c:v>
                </c:pt>
                <c:pt idx="3083">
                  <c:v>40715</c:v>
                </c:pt>
                <c:pt idx="3084">
                  <c:v>40716</c:v>
                </c:pt>
                <c:pt idx="3085">
                  <c:v>40717</c:v>
                </c:pt>
                <c:pt idx="3086">
                  <c:v>40718</c:v>
                </c:pt>
                <c:pt idx="3087">
                  <c:v>40719</c:v>
                </c:pt>
                <c:pt idx="3088">
                  <c:v>40720</c:v>
                </c:pt>
                <c:pt idx="3089">
                  <c:v>40721</c:v>
                </c:pt>
                <c:pt idx="3090">
                  <c:v>40722</c:v>
                </c:pt>
                <c:pt idx="3091">
                  <c:v>40723</c:v>
                </c:pt>
                <c:pt idx="3092">
                  <c:v>40724</c:v>
                </c:pt>
                <c:pt idx="3093">
                  <c:v>40725</c:v>
                </c:pt>
                <c:pt idx="3094">
                  <c:v>40726</c:v>
                </c:pt>
                <c:pt idx="3095">
                  <c:v>40727</c:v>
                </c:pt>
                <c:pt idx="3096">
                  <c:v>40728</c:v>
                </c:pt>
                <c:pt idx="3097">
                  <c:v>40729</c:v>
                </c:pt>
                <c:pt idx="3098">
                  <c:v>40730</c:v>
                </c:pt>
                <c:pt idx="3099">
                  <c:v>40731</c:v>
                </c:pt>
                <c:pt idx="3100">
                  <c:v>40732</c:v>
                </c:pt>
                <c:pt idx="3101">
                  <c:v>40733</c:v>
                </c:pt>
                <c:pt idx="3102">
                  <c:v>40734</c:v>
                </c:pt>
                <c:pt idx="3103">
                  <c:v>40735</c:v>
                </c:pt>
                <c:pt idx="3104">
                  <c:v>40736</c:v>
                </c:pt>
                <c:pt idx="3105">
                  <c:v>40737</c:v>
                </c:pt>
                <c:pt idx="3106">
                  <c:v>40738</c:v>
                </c:pt>
                <c:pt idx="3107">
                  <c:v>40739</c:v>
                </c:pt>
                <c:pt idx="3108">
                  <c:v>40740</c:v>
                </c:pt>
                <c:pt idx="3109">
                  <c:v>40741</c:v>
                </c:pt>
                <c:pt idx="3110">
                  <c:v>40742</c:v>
                </c:pt>
                <c:pt idx="3111">
                  <c:v>40743</c:v>
                </c:pt>
                <c:pt idx="3112">
                  <c:v>40744</c:v>
                </c:pt>
                <c:pt idx="3113">
                  <c:v>40745</c:v>
                </c:pt>
                <c:pt idx="3114">
                  <c:v>40746</c:v>
                </c:pt>
                <c:pt idx="3115">
                  <c:v>40747</c:v>
                </c:pt>
                <c:pt idx="3116">
                  <c:v>40748</c:v>
                </c:pt>
                <c:pt idx="3117">
                  <c:v>40749</c:v>
                </c:pt>
                <c:pt idx="3118">
                  <c:v>40751</c:v>
                </c:pt>
                <c:pt idx="3119">
                  <c:v>40752</c:v>
                </c:pt>
                <c:pt idx="3120">
                  <c:v>40753</c:v>
                </c:pt>
                <c:pt idx="3121">
                  <c:v>40754</c:v>
                </c:pt>
                <c:pt idx="3122">
                  <c:v>40755</c:v>
                </c:pt>
                <c:pt idx="3123">
                  <c:v>40756</c:v>
                </c:pt>
                <c:pt idx="3124">
                  <c:v>40757</c:v>
                </c:pt>
                <c:pt idx="3125">
                  <c:v>40758</c:v>
                </c:pt>
                <c:pt idx="3126">
                  <c:v>40759</c:v>
                </c:pt>
                <c:pt idx="3127">
                  <c:v>40760</c:v>
                </c:pt>
                <c:pt idx="3128">
                  <c:v>40761</c:v>
                </c:pt>
                <c:pt idx="3129">
                  <c:v>40762</c:v>
                </c:pt>
                <c:pt idx="3130">
                  <c:v>40763</c:v>
                </c:pt>
                <c:pt idx="3131">
                  <c:v>40764</c:v>
                </c:pt>
                <c:pt idx="3132">
                  <c:v>40765</c:v>
                </c:pt>
                <c:pt idx="3133">
                  <c:v>40766</c:v>
                </c:pt>
                <c:pt idx="3134">
                  <c:v>40767</c:v>
                </c:pt>
                <c:pt idx="3135">
                  <c:v>40768</c:v>
                </c:pt>
                <c:pt idx="3136">
                  <c:v>40769</c:v>
                </c:pt>
                <c:pt idx="3137">
                  <c:v>40770</c:v>
                </c:pt>
                <c:pt idx="3138">
                  <c:v>40771</c:v>
                </c:pt>
                <c:pt idx="3139">
                  <c:v>40772</c:v>
                </c:pt>
                <c:pt idx="3140">
                  <c:v>40773</c:v>
                </c:pt>
                <c:pt idx="3141">
                  <c:v>40774</c:v>
                </c:pt>
                <c:pt idx="3142">
                  <c:v>40775</c:v>
                </c:pt>
                <c:pt idx="3143">
                  <c:v>40777</c:v>
                </c:pt>
                <c:pt idx="3144">
                  <c:v>40778</c:v>
                </c:pt>
                <c:pt idx="3145">
                  <c:v>40779</c:v>
                </c:pt>
                <c:pt idx="3146">
                  <c:v>40780</c:v>
                </c:pt>
                <c:pt idx="3147">
                  <c:v>40781</c:v>
                </c:pt>
                <c:pt idx="3148">
                  <c:v>40782</c:v>
                </c:pt>
                <c:pt idx="3149">
                  <c:v>40783</c:v>
                </c:pt>
                <c:pt idx="3150">
                  <c:v>40784</c:v>
                </c:pt>
                <c:pt idx="3151">
                  <c:v>40785</c:v>
                </c:pt>
                <c:pt idx="3152">
                  <c:v>40786</c:v>
                </c:pt>
                <c:pt idx="3153">
                  <c:v>40787</c:v>
                </c:pt>
                <c:pt idx="3154">
                  <c:v>40788</c:v>
                </c:pt>
                <c:pt idx="3155">
                  <c:v>40789</c:v>
                </c:pt>
                <c:pt idx="3156">
                  <c:v>40790</c:v>
                </c:pt>
                <c:pt idx="3157">
                  <c:v>40791</c:v>
                </c:pt>
                <c:pt idx="3158">
                  <c:v>40792</c:v>
                </c:pt>
                <c:pt idx="3159">
                  <c:v>40793</c:v>
                </c:pt>
                <c:pt idx="3160">
                  <c:v>40794</c:v>
                </c:pt>
                <c:pt idx="3161">
                  <c:v>40795</c:v>
                </c:pt>
                <c:pt idx="3162">
                  <c:v>40796</c:v>
                </c:pt>
                <c:pt idx="3163">
                  <c:v>40797</c:v>
                </c:pt>
                <c:pt idx="3164">
                  <c:v>40798</c:v>
                </c:pt>
                <c:pt idx="3165">
                  <c:v>40799</c:v>
                </c:pt>
                <c:pt idx="3166">
                  <c:v>40800</c:v>
                </c:pt>
                <c:pt idx="3167">
                  <c:v>40801</c:v>
                </c:pt>
                <c:pt idx="3168">
                  <c:v>40802</c:v>
                </c:pt>
                <c:pt idx="3169">
                  <c:v>40803</c:v>
                </c:pt>
                <c:pt idx="3170">
                  <c:v>40805</c:v>
                </c:pt>
                <c:pt idx="3171">
                  <c:v>40806</c:v>
                </c:pt>
                <c:pt idx="3172">
                  <c:v>40807</c:v>
                </c:pt>
                <c:pt idx="3173">
                  <c:v>40808</c:v>
                </c:pt>
                <c:pt idx="3174">
                  <c:v>40809</c:v>
                </c:pt>
                <c:pt idx="3175">
                  <c:v>40810</c:v>
                </c:pt>
                <c:pt idx="3176">
                  <c:v>40811</c:v>
                </c:pt>
                <c:pt idx="3177">
                  <c:v>40812</c:v>
                </c:pt>
                <c:pt idx="3178">
                  <c:v>40813</c:v>
                </c:pt>
                <c:pt idx="3179">
                  <c:v>40814</c:v>
                </c:pt>
                <c:pt idx="3180">
                  <c:v>40815</c:v>
                </c:pt>
                <c:pt idx="3181">
                  <c:v>40816</c:v>
                </c:pt>
                <c:pt idx="3182">
                  <c:v>40817</c:v>
                </c:pt>
                <c:pt idx="3183">
                  <c:v>40818</c:v>
                </c:pt>
                <c:pt idx="3184">
                  <c:v>40819</c:v>
                </c:pt>
                <c:pt idx="3185">
                  <c:v>40820</c:v>
                </c:pt>
                <c:pt idx="3186">
                  <c:v>40821</c:v>
                </c:pt>
                <c:pt idx="3187">
                  <c:v>40822</c:v>
                </c:pt>
                <c:pt idx="3188">
                  <c:v>40823</c:v>
                </c:pt>
                <c:pt idx="3189">
                  <c:v>40824</c:v>
                </c:pt>
                <c:pt idx="3190">
                  <c:v>40825</c:v>
                </c:pt>
                <c:pt idx="3191">
                  <c:v>40826</c:v>
                </c:pt>
                <c:pt idx="3192">
                  <c:v>40827</c:v>
                </c:pt>
                <c:pt idx="3193">
                  <c:v>40828</c:v>
                </c:pt>
                <c:pt idx="3194">
                  <c:v>40829</c:v>
                </c:pt>
                <c:pt idx="3195">
                  <c:v>40830</c:v>
                </c:pt>
                <c:pt idx="3196">
                  <c:v>40831</c:v>
                </c:pt>
                <c:pt idx="3197">
                  <c:v>40832</c:v>
                </c:pt>
                <c:pt idx="3198">
                  <c:v>40833</c:v>
                </c:pt>
                <c:pt idx="3199">
                  <c:v>40834</c:v>
                </c:pt>
                <c:pt idx="3200">
                  <c:v>40835</c:v>
                </c:pt>
                <c:pt idx="3201">
                  <c:v>40836</c:v>
                </c:pt>
                <c:pt idx="3202">
                  <c:v>40837</c:v>
                </c:pt>
                <c:pt idx="3203">
                  <c:v>40838</c:v>
                </c:pt>
                <c:pt idx="3204">
                  <c:v>40839</c:v>
                </c:pt>
                <c:pt idx="3205">
                  <c:v>40840</c:v>
                </c:pt>
                <c:pt idx="3206">
                  <c:v>40841</c:v>
                </c:pt>
                <c:pt idx="3207">
                  <c:v>40842</c:v>
                </c:pt>
                <c:pt idx="3208">
                  <c:v>40843</c:v>
                </c:pt>
                <c:pt idx="3209">
                  <c:v>40844</c:v>
                </c:pt>
                <c:pt idx="3210">
                  <c:v>40845</c:v>
                </c:pt>
                <c:pt idx="3211">
                  <c:v>40846</c:v>
                </c:pt>
                <c:pt idx="3212">
                  <c:v>40847</c:v>
                </c:pt>
                <c:pt idx="3213">
                  <c:v>40848</c:v>
                </c:pt>
                <c:pt idx="3214">
                  <c:v>40849</c:v>
                </c:pt>
                <c:pt idx="3215">
                  <c:v>40850</c:v>
                </c:pt>
                <c:pt idx="3216">
                  <c:v>40851</c:v>
                </c:pt>
                <c:pt idx="3217">
                  <c:v>40852</c:v>
                </c:pt>
                <c:pt idx="3218">
                  <c:v>40853</c:v>
                </c:pt>
                <c:pt idx="3219">
                  <c:v>40854</c:v>
                </c:pt>
                <c:pt idx="3220">
                  <c:v>40855</c:v>
                </c:pt>
                <c:pt idx="3221">
                  <c:v>40856</c:v>
                </c:pt>
                <c:pt idx="3222">
                  <c:v>40857</c:v>
                </c:pt>
                <c:pt idx="3223">
                  <c:v>40858</c:v>
                </c:pt>
                <c:pt idx="3224">
                  <c:v>40859</c:v>
                </c:pt>
                <c:pt idx="3225">
                  <c:v>40860</c:v>
                </c:pt>
                <c:pt idx="3226">
                  <c:v>40861</c:v>
                </c:pt>
                <c:pt idx="3227">
                  <c:v>40862</c:v>
                </c:pt>
                <c:pt idx="3228">
                  <c:v>40863</c:v>
                </c:pt>
                <c:pt idx="3229">
                  <c:v>40864</c:v>
                </c:pt>
                <c:pt idx="3230">
                  <c:v>40865</c:v>
                </c:pt>
                <c:pt idx="3231">
                  <c:v>40866</c:v>
                </c:pt>
                <c:pt idx="3232">
                  <c:v>40867</c:v>
                </c:pt>
                <c:pt idx="3233">
                  <c:v>40868</c:v>
                </c:pt>
                <c:pt idx="3234">
                  <c:v>40869</c:v>
                </c:pt>
                <c:pt idx="3235">
                  <c:v>40870</c:v>
                </c:pt>
                <c:pt idx="3236">
                  <c:v>40871</c:v>
                </c:pt>
                <c:pt idx="3237">
                  <c:v>40872</c:v>
                </c:pt>
                <c:pt idx="3238">
                  <c:v>40873</c:v>
                </c:pt>
                <c:pt idx="3239">
                  <c:v>40875</c:v>
                </c:pt>
                <c:pt idx="3240">
                  <c:v>40876</c:v>
                </c:pt>
                <c:pt idx="3241">
                  <c:v>40880</c:v>
                </c:pt>
                <c:pt idx="3242">
                  <c:v>40881</c:v>
                </c:pt>
                <c:pt idx="3243">
                  <c:v>40882</c:v>
                </c:pt>
                <c:pt idx="3244">
                  <c:v>40883</c:v>
                </c:pt>
                <c:pt idx="3245">
                  <c:v>40884</c:v>
                </c:pt>
                <c:pt idx="3246">
                  <c:v>40885</c:v>
                </c:pt>
                <c:pt idx="3247">
                  <c:v>40886</c:v>
                </c:pt>
                <c:pt idx="3248">
                  <c:v>40887</c:v>
                </c:pt>
                <c:pt idx="3249">
                  <c:v>40888</c:v>
                </c:pt>
                <c:pt idx="3250">
                  <c:v>40889</c:v>
                </c:pt>
                <c:pt idx="3251">
                  <c:v>40890</c:v>
                </c:pt>
                <c:pt idx="3252">
                  <c:v>40891</c:v>
                </c:pt>
                <c:pt idx="3253">
                  <c:v>40892</c:v>
                </c:pt>
                <c:pt idx="3254">
                  <c:v>40893</c:v>
                </c:pt>
                <c:pt idx="3255">
                  <c:v>40894</c:v>
                </c:pt>
                <c:pt idx="3256">
                  <c:v>40895</c:v>
                </c:pt>
                <c:pt idx="3257">
                  <c:v>40896</c:v>
                </c:pt>
                <c:pt idx="3258">
                  <c:v>40897</c:v>
                </c:pt>
                <c:pt idx="3259">
                  <c:v>40898</c:v>
                </c:pt>
                <c:pt idx="3260">
                  <c:v>40899</c:v>
                </c:pt>
                <c:pt idx="3261">
                  <c:v>40900</c:v>
                </c:pt>
                <c:pt idx="3262">
                  <c:v>40901</c:v>
                </c:pt>
                <c:pt idx="3263">
                  <c:v>40902</c:v>
                </c:pt>
                <c:pt idx="3264">
                  <c:v>40903</c:v>
                </c:pt>
                <c:pt idx="3265">
                  <c:v>40904</c:v>
                </c:pt>
                <c:pt idx="3266">
                  <c:v>40905</c:v>
                </c:pt>
                <c:pt idx="3267">
                  <c:v>40906</c:v>
                </c:pt>
                <c:pt idx="3268">
                  <c:v>40907</c:v>
                </c:pt>
                <c:pt idx="3269">
                  <c:v>40908</c:v>
                </c:pt>
                <c:pt idx="3270">
                  <c:v>40909</c:v>
                </c:pt>
                <c:pt idx="3271">
                  <c:v>40910</c:v>
                </c:pt>
              </c:numCache>
            </c:numRef>
          </c:cat>
          <c:val>
            <c:numRef>
              <c:f>Sheet1!$AV$2:$AV$3273</c:f>
              <c:numCache>
                <c:formatCode>General</c:formatCode>
                <c:ptCount val="3272"/>
                <c:pt idx="0">
                  <c:v>149.84037430536421</c:v>
                </c:pt>
                <c:pt idx="1">
                  <c:v>225.50444984112249</c:v>
                </c:pt>
                <c:pt idx="2">
                  <c:v>303.01053470640261</c:v>
                </c:pt>
                <c:pt idx="3">
                  <c:v>354.23256336965522</c:v>
                </c:pt>
                <c:pt idx="4">
                  <c:v>343.8889725192613</c:v>
                </c:pt>
                <c:pt idx="5">
                  <c:v>301.16852537688084</c:v>
                </c:pt>
                <c:pt idx="6">
                  <c:v>247.46686877004112</c:v>
                </c:pt>
                <c:pt idx="7">
                  <c:v>201.20409599396393</c:v>
                </c:pt>
                <c:pt idx="8">
                  <c:v>173.36141651310965</c:v>
                </c:pt>
                <c:pt idx="9">
                  <c:v>157.42095116147476</c:v>
                </c:pt>
                <c:pt idx="10">
                  <c:v>150.54883943210365</c:v>
                </c:pt>
                <c:pt idx="11">
                  <c:v>148.99021615327723</c:v>
                </c:pt>
                <c:pt idx="12">
                  <c:v>148.21090451386354</c:v>
                </c:pt>
                <c:pt idx="13">
                  <c:v>143.81842072808001</c:v>
                </c:pt>
                <c:pt idx="14">
                  <c:v>133.12059731431643</c:v>
                </c:pt>
                <c:pt idx="15">
                  <c:v>117.3218249880298</c:v>
                </c:pt>
                <c:pt idx="16">
                  <c:v>99.539350306873118</c:v>
                </c:pt>
                <c:pt idx="17">
                  <c:v>84.94496869604346</c:v>
                </c:pt>
                <c:pt idx="18">
                  <c:v>73.751219693562348</c:v>
                </c:pt>
                <c:pt idx="19">
                  <c:v>65.107945147342633</c:v>
                </c:pt>
                <c:pt idx="20">
                  <c:v>59.511070646102077</c:v>
                </c:pt>
                <c:pt idx="21">
                  <c:v>55.685358961709866</c:v>
                </c:pt>
                <c:pt idx="22">
                  <c:v>52.143033328013253</c:v>
                </c:pt>
                <c:pt idx="23">
                  <c:v>48.600707694316633</c:v>
                </c:pt>
                <c:pt idx="24">
                  <c:v>45.412614623989803</c:v>
                </c:pt>
                <c:pt idx="25">
                  <c:v>43.641451807141472</c:v>
                </c:pt>
                <c:pt idx="26">
                  <c:v>42.224521553662825</c:v>
                </c:pt>
                <c:pt idx="27">
                  <c:v>41.161823863553934</c:v>
                </c:pt>
                <c:pt idx="28">
                  <c:v>41.516056426923591</c:v>
                </c:pt>
                <c:pt idx="29">
                  <c:v>42.082828528315041</c:v>
                </c:pt>
                <c:pt idx="30">
                  <c:v>42.862140167728278</c:v>
                </c:pt>
                <c:pt idx="31">
                  <c:v>44.704149497250427</c:v>
                </c:pt>
                <c:pt idx="32">
                  <c:v>45.979386725381246</c:v>
                </c:pt>
                <c:pt idx="33">
                  <c:v>47.042084415490123</c:v>
                </c:pt>
                <c:pt idx="34">
                  <c:v>52.568112404056919</c:v>
                </c:pt>
                <c:pt idx="35">
                  <c:v>64.045247457233657</c:v>
                </c:pt>
                <c:pt idx="36">
                  <c:v>78.710475580737395</c:v>
                </c:pt>
                <c:pt idx="37">
                  <c:v>95.005173495741531</c:v>
                </c:pt>
                <c:pt idx="38">
                  <c:v>105.84468993485299</c:v>
                </c:pt>
                <c:pt idx="39">
                  <c:v>106.41146203624443</c:v>
                </c:pt>
                <c:pt idx="40">
                  <c:v>98.830885180133748</c:v>
                </c:pt>
                <c:pt idx="41">
                  <c:v>86.645285000217697</c:v>
                </c:pt>
                <c:pt idx="42">
                  <c:v>74.955610409019158</c:v>
                </c:pt>
                <c:pt idx="43">
                  <c:v>66.524875400821188</c:v>
                </c:pt>
                <c:pt idx="44">
                  <c:v>62.13239161503752</c:v>
                </c:pt>
                <c:pt idx="45">
                  <c:v>67.091647502212695</c:v>
                </c:pt>
                <c:pt idx="46">
                  <c:v>88.06221525369628</c:v>
                </c:pt>
                <c:pt idx="47">
                  <c:v>105.34876434613545</c:v>
                </c:pt>
                <c:pt idx="48">
                  <c:v>115.47981565850759</c:v>
                </c:pt>
                <c:pt idx="49">
                  <c:v>115.90489473455118</c:v>
                </c:pt>
                <c:pt idx="50">
                  <c:v>102.08982476313463</c:v>
                </c:pt>
                <c:pt idx="51">
                  <c:v>100.88543404767778</c:v>
                </c:pt>
                <c:pt idx="52">
                  <c:v>134.53752756779525</c:v>
                </c:pt>
                <c:pt idx="53">
                  <c:v>222.24551025812136</c:v>
                </c:pt>
                <c:pt idx="54">
                  <c:v>311.93719530331839</c:v>
                </c:pt>
                <c:pt idx="55">
                  <c:v>363.01753094122193</c:v>
                </c:pt>
                <c:pt idx="56">
                  <c:v>359.75859135822145</c:v>
                </c:pt>
                <c:pt idx="57">
                  <c:v>295.85503692633608</c:v>
                </c:pt>
                <c:pt idx="58">
                  <c:v>223.09566841020882</c:v>
                </c:pt>
                <c:pt idx="59">
                  <c:v>177.47051424819705</c:v>
                </c:pt>
                <c:pt idx="60">
                  <c:v>159.12126746564931</c:v>
                </c:pt>
                <c:pt idx="61">
                  <c:v>150.12376035605988</c:v>
                </c:pt>
                <c:pt idx="62">
                  <c:v>146.58143472236341</c:v>
                </c:pt>
                <c:pt idx="63">
                  <c:v>160.75073725714961</c:v>
                </c:pt>
                <c:pt idx="64">
                  <c:v>191.56897027030953</c:v>
                </c:pt>
                <c:pt idx="65">
                  <c:v>226.9213800946012</c:v>
                </c:pt>
                <c:pt idx="66">
                  <c:v>257.81045962043532</c:v>
                </c:pt>
                <c:pt idx="67">
                  <c:v>277.22240409309217</c:v>
                </c:pt>
                <c:pt idx="68">
                  <c:v>287.56599494348609</c:v>
                </c:pt>
                <c:pt idx="69">
                  <c:v>305.27762311196926</c:v>
                </c:pt>
                <c:pt idx="70">
                  <c:v>330.14474906051902</c:v>
                </c:pt>
                <c:pt idx="71">
                  <c:v>346.43944697552269</c:v>
                </c:pt>
                <c:pt idx="72">
                  <c:v>349.98177260921887</c:v>
                </c:pt>
                <c:pt idx="73">
                  <c:v>349.27330748247914</c:v>
                </c:pt>
                <c:pt idx="74">
                  <c:v>356.35795874987315</c:v>
                </c:pt>
                <c:pt idx="75">
                  <c:v>372.65265666487738</c:v>
                </c:pt>
                <c:pt idx="76">
                  <c:v>387.53042432640279</c:v>
                </c:pt>
                <c:pt idx="77">
                  <c:v>375.4865171718339</c:v>
                </c:pt>
                <c:pt idx="78">
                  <c:v>340.13410734754251</c:v>
                </c:pt>
                <c:pt idx="79">
                  <c:v>295.64249738831438</c:v>
                </c:pt>
                <c:pt idx="80">
                  <c:v>264.47003181178417</c:v>
                </c:pt>
                <c:pt idx="81">
                  <c:v>252.35527814454235</c:v>
                </c:pt>
                <c:pt idx="82">
                  <c:v>252.07189209384629</c:v>
                </c:pt>
                <c:pt idx="83">
                  <c:v>253.84305491069497</c:v>
                </c:pt>
                <c:pt idx="84">
                  <c:v>244.34962221238797</c:v>
                </c:pt>
                <c:pt idx="85">
                  <c:v>235.91888720419036</c:v>
                </c:pt>
                <c:pt idx="86">
                  <c:v>224.86683122705713</c:v>
                </c:pt>
                <c:pt idx="87">
                  <c:v>240.66560355334354</c:v>
                </c:pt>
                <c:pt idx="88">
                  <c:v>274.24685056078704</c:v>
                </c:pt>
                <c:pt idx="89">
                  <c:v>311.08703715123119</c:v>
                </c:pt>
                <c:pt idx="90">
                  <c:v>346.43944697552269</c:v>
                </c:pt>
                <c:pt idx="91">
                  <c:v>340.7717259616075</c:v>
                </c:pt>
                <c:pt idx="92">
                  <c:v>305.27762311196926</c:v>
                </c:pt>
                <c:pt idx="93">
                  <c:v>260.21924105134872</c:v>
                </c:pt>
                <c:pt idx="94">
                  <c:v>218.34895206105526</c:v>
                </c:pt>
                <c:pt idx="95">
                  <c:v>200.42478435455092</c:v>
                </c:pt>
                <c:pt idx="96">
                  <c:v>193.48182611250596</c:v>
                </c:pt>
                <c:pt idx="97">
                  <c:v>185.33447715500387</c:v>
                </c:pt>
                <c:pt idx="98">
                  <c:v>176.83289563413175</c:v>
                </c:pt>
                <c:pt idx="99">
                  <c:v>160.04227213041023</c:v>
                </c:pt>
                <c:pt idx="100">
                  <c:v>144.88111841818943</c:v>
                </c:pt>
                <c:pt idx="101">
                  <c:v>133.12059731431643</c:v>
                </c:pt>
                <c:pt idx="102">
                  <c:v>121.92684831183522</c:v>
                </c:pt>
                <c:pt idx="103">
                  <c:v>110.945638847376</c:v>
                </c:pt>
                <c:pt idx="104">
                  <c:v>102.16067127580857</c:v>
                </c:pt>
                <c:pt idx="105">
                  <c:v>95.146866521089379</c:v>
                </c:pt>
                <c:pt idx="106">
                  <c:v>89.479145507174849</c:v>
                </c:pt>
                <c:pt idx="107">
                  <c:v>86.220205924174095</c:v>
                </c:pt>
                <c:pt idx="108">
                  <c:v>86.786978025565489</c:v>
                </c:pt>
                <c:pt idx="109">
                  <c:v>87.778829203000555</c:v>
                </c:pt>
                <c:pt idx="110">
                  <c:v>91.887926938088555</c:v>
                </c:pt>
                <c:pt idx="111">
                  <c:v>95.642792109806734</c:v>
                </c:pt>
                <c:pt idx="112">
                  <c:v>94.721787445045805</c:v>
                </c:pt>
                <c:pt idx="113">
                  <c:v>92.525545552153758</c:v>
                </c:pt>
                <c:pt idx="114">
                  <c:v>93.446550216915142</c:v>
                </c:pt>
                <c:pt idx="115">
                  <c:v>119.16383431755175</c:v>
                </c:pt>
                <c:pt idx="116">
                  <c:v>149.98206733071223</c:v>
                </c:pt>
                <c:pt idx="117">
                  <c:v>170.45670949347809</c:v>
                </c:pt>
                <c:pt idx="118">
                  <c:v>179.80844916643727</c:v>
                </c:pt>
                <c:pt idx="119">
                  <c:v>161.81343494725849</c:v>
                </c:pt>
                <c:pt idx="120">
                  <c:v>135.74191828325178</c:v>
                </c:pt>
                <c:pt idx="121">
                  <c:v>119.09298780487808</c:v>
                </c:pt>
                <c:pt idx="122">
                  <c:v>106.90738762496194</c:v>
                </c:pt>
                <c:pt idx="123">
                  <c:v>98.760038667459696</c:v>
                </c:pt>
                <c:pt idx="124">
                  <c:v>135.38768571988203</c:v>
                </c:pt>
                <c:pt idx="125">
                  <c:v>216.79032878222924</c:v>
                </c:pt>
                <c:pt idx="126">
                  <c:v>296.70519507842278</c:v>
                </c:pt>
                <c:pt idx="127">
                  <c:v>374.21127994370369</c:v>
                </c:pt>
                <c:pt idx="128">
                  <c:v>415.16056426923592</c:v>
                </c:pt>
                <c:pt idx="129">
                  <c:v>400.99126173444967</c:v>
                </c:pt>
                <c:pt idx="130">
                  <c:v>413.74363401575732</c:v>
                </c:pt>
                <c:pt idx="131">
                  <c:v>448.45842522598349</c:v>
                </c:pt>
                <c:pt idx="132">
                  <c:v>496.63405384425658</c:v>
                </c:pt>
                <c:pt idx="133">
                  <c:v>580.23293879949517</c:v>
                </c:pt>
                <c:pt idx="134">
                  <c:v>658.16410274081932</c:v>
                </c:pt>
                <c:pt idx="135">
                  <c:v>717.67517338692153</c:v>
                </c:pt>
                <c:pt idx="136">
                  <c:v>742.47145282279735</c:v>
                </c:pt>
                <c:pt idx="137">
                  <c:v>692.87889395104662</c:v>
                </c:pt>
                <c:pt idx="138">
                  <c:v>576.69061316579848</c:v>
                </c:pt>
                <c:pt idx="139">
                  <c:v>439.3900716037208</c:v>
                </c:pt>
                <c:pt idx="140">
                  <c:v>312.85819996807851</c:v>
                </c:pt>
                <c:pt idx="141">
                  <c:v>232.73079413386316</c:v>
                </c:pt>
                <c:pt idx="142">
                  <c:v>198.01600292363725</c:v>
                </c:pt>
                <c:pt idx="143">
                  <c:v>178.67490496365392</c:v>
                </c:pt>
                <c:pt idx="144">
                  <c:v>164.08052335282449</c:v>
                </c:pt>
                <c:pt idx="145">
                  <c:v>154.02031855312632</c:v>
                </c:pt>
                <c:pt idx="146">
                  <c:v>144.52688585481931</c:v>
                </c:pt>
                <c:pt idx="147">
                  <c:v>136.2378438719694</c:v>
                </c:pt>
                <c:pt idx="148">
                  <c:v>129.86165773131555</c:v>
                </c:pt>
                <c:pt idx="149">
                  <c:v>125.32748092018392</c:v>
                </c:pt>
                <c:pt idx="150">
                  <c:v>124.12309020472718</c:v>
                </c:pt>
                <c:pt idx="151">
                  <c:v>122.56446692590082</c:v>
                </c:pt>
                <c:pt idx="152">
                  <c:v>122.84785297659633</c:v>
                </c:pt>
                <c:pt idx="153">
                  <c:v>121.43092272311792</c:v>
                </c:pt>
                <c:pt idx="154">
                  <c:v>117.3218249880298</c:v>
                </c:pt>
                <c:pt idx="155">
                  <c:v>114.34627145572468</c:v>
                </c:pt>
                <c:pt idx="156">
                  <c:v>106.12807598554868</c:v>
                </c:pt>
                <c:pt idx="157">
                  <c:v>96.351257236546218</c:v>
                </c:pt>
                <c:pt idx="158">
                  <c:v>86.503591974869778</c:v>
                </c:pt>
                <c:pt idx="159">
                  <c:v>76.44338717517158</c:v>
                </c:pt>
                <c:pt idx="160">
                  <c:v>69.783814983822097</c:v>
                </c:pt>
                <c:pt idx="161">
                  <c:v>66.524875400821188</c:v>
                </c:pt>
                <c:pt idx="162">
                  <c:v>70.208894059865656</c:v>
                </c:pt>
                <c:pt idx="163">
                  <c:v>75.309842972388509</c:v>
                </c:pt>
                <c:pt idx="164">
                  <c:v>95.288559546437256</c:v>
                </c:pt>
                <c:pt idx="165">
                  <c:v>130.07419726933719</c:v>
                </c:pt>
                <c:pt idx="166">
                  <c:v>160.25481166843198</c:v>
                </c:pt>
                <c:pt idx="167">
                  <c:v>182.78400269874172</c:v>
                </c:pt>
                <c:pt idx="168">
                  <c:v>187.10563997185162</c:v>
                </c:pt>
                <c:pt idx="169">
                  <c:v>170.88178856952166</c:v>
                </c:pt>
                <c:pt idx="170">
                  <c:v>148.28175102653748</c:v>
                </c:pt>
                <c:pt idx="171">
                  <c:v>127.02779722435835</c:v>
                </c:pt>
                <c:pt idx="172">
                  <c:v>106.19892249822263</c:v>
                </c:pt>
                <c:pt idx="173">
                  <c:v>88.203908279044143</c:v>
                </c:pt>
                <c:pt idx="174">
                  <c:v>74.317991794953656</c:v>
                </c:pt>
                <c:pt idx="175">
                  <c:v>65.249638172690339</c:v>
                </c:pt>
                <c:pt idx="176">
                  <c:v>59.156838082732364</c:v>
                </c:pt>
                <c:pt idx="177">
                  <c:v>54.693507784274814</c:v>
                </c:pt>
                <c:pt idx="178">
                  <c:v>51.292875175926113</c:v>
                </c:pt>
                <c:pt idx="179">
                  <c:v>48.954940257686211</c:v>
                </c:pt>
                <c:pt idx="180">
                  <c:v>46.97123790281622</c:v>
                </c:pt>
                <c:pt idx="181">
                  <c:v>45.341768111315844</c:v>
                </c:pt>
                <c:pt idx="182">
                  <c:v>43.995684370511178</c:v>
                </c:pt>
                <c:pt idx="183">
                  <c:v>42.932986680402195</c:v>
                </c:pt>
                <c:pt idx="184">
                  <c:v>42.649600629706427</c:v>
                </c:pt>
                <c:pt idx="185">
                  <c:v>42.082828528315041</c:v>
                </c:pt>
                <c:pt idx="186">
                  <c:v>41.941135502967178</c:v>
                </c:pt>
                <c:pt idx="187">
                  <c:v>81.331796549672831</c:v>
                </c:pt>
                <c:pt idx="188">
                  <c:v>156.2165604460177</c:v>
                </c:pt>
                <c:pt idx="189">
                  <c:v>241.01983611671341</c:v>
                </c:pt>
                <c:pt idx="190">
                  <c:v>356.78303782591667</c:v>
                </c:pt>
                <c:pt idx="191">
                  <c:v>461.21079750729047</c:v>
                </c:pt>
                <c:pt idx="192">
                  <c:v>549.06047322296558</c:v>
                </c:pt>
                <c:pt idx="193">
                  <c:v>656.03870736060264</c:v>
                </c:pt>
                <c:pt idx="194">
                  <c:v>761.60001124475866</c:v>
                </c:pt>
                <c:pt idx="195">
                  <c:v>850.15815208717254</c:v>
                </c:pt>
                <c:pt idx="196">
                  <c:v>912.50308324023285</c:v>
                </c:pt>
                <c:pt idx="197">
                  <c:v>908.96075760653525</c:v>
                </c:pt>
                <c:pt idx="198">
                  <c:v>808.35870960955322</c:v>
                </c:pt>
                <c:pt idx="199">
                  <c:v>639.035544318858</c:v>
                </c:pt>
                <c:pt idx="200">
                  <c:v>459.79386725381244</c:v>
                </c:pt>
                <c:pt idx="201">
                  <c:v>311.51211622727374</c:v>
                </c:pt>
                <c:pt idx="202">
                  <c:v>254.83490608813014</c:v>
                </c:pt>
                <c:pt idx="203">
                  <c:v>253.41797583465132</c:v>
                </c:pt>
                <c:pt idx="204">
                  <c:v>257.52707356973934</c:v>
                </c:pt>
                <c:pt idx="205">
                  <c:v>253.27628280930338</c:v>
                </c:pt>
                <c:pt idx="206">
                  <c:v>219.34080323849051</c:v>
                </c:pt>
                <c:pt idx="207">
                  <c:v>185.33447715500387</c:v>
                </c:pt>
                <c:pt idx="208">
                  <c:v>162.80528612469374</c:v>
                </c:pt>
                <c:pt idx="209">
                  <c:v>153.24100691371285</c:v>
                </c:pt>
                <c:pt idx="210">
                  <c:v>145.66043005760247</c:v>
                </c:pt>
                <c:pt idx="211">
                  <c:v>139.00085786625272</c:v>
                </c:pt>
                <c:pt idx="212">
                  <c:v>131.20774147212029</c:v>
                </c:pt>
                <c:pt idx="213">
                  <c:v>123.76885764135763</c:v>
                </c:pt>
                <c:pt idx="214">
                  <c:v>118.4553691908127</c:v>
                </c:pt>
                <c:pt idx="215">
                  <c:v>113.56695981631145</c:v>
                </c:pt>
                <c:pt idx="216">
                  <c:v>111.44156443609363</c:v>
                </c:pt>
                <c:pt idx="217">
                  <c:v>116.61335986129049</c:v>
                </c:pt>
                <c:pt idx="218">
                  <c:v>121.85600179916138</c:v>
                </c:pt>
                <c:pt idx="219">
                  <c:v>126.10679255959714</c:v>
                </c:pt>
                <c:pt idx="220">
                  <c:v>127.09864373703229</c:v>
                </c:pt>
                <c:pt idx="221">
                  <c:v>120.50991805835665</c:v>
                </c:pt>
                <c:pt idx="222">
                  <c:v>113.77949935433325</c:v>
                </c:pt>
                <c:pt idx="223">
                  <c:v>109.38701556854953</c:v>
                </c:pt>
                <c:pt idx="224">
                  <c:v>108.39516439111449</c:v>
                </c:pt>
                <c:pt idx="225">
                  <c:v>108.32431787844045</c:v>
                </c:pt>
                <c:pt idx="226">
                  <c:v>106.83654111228783</c:v>
                </c:pt>
                <c:pt idx="227">
                  <c:v>100.53120148430834</c:v>
                </c:pt>
                <c:pt idx="228">
                  <c:v>90.683536222631545</c:v>
                </c:pt>
                <c:pt idx="229">
                  <c:v>79.985712808868058</c:v>
                </c:pt>
                <c:pt idx="230">
                  <c:v>71.413284775322651</c:v>
                </c:pt>
                <c:pt idx="231">
                  <c:v>66.949954476864832</c:v>
                </c:pt>
                <c:pt idx="232">
                  <c:v>62.911703254450764</c:v>
                </c:pt>
                <c:pt idx="233">
                  <c:v>59.723610184123963</c:v>
                </c:pt>
                <c:pt idx="234">
                  <c:v>56.393824088449094</c:v>
                </c:pt>
                <c:pt idx="235">
                  <c:v>52.638958916730864</c:v>
                </c:pt>
                <c:pt idx="236">
                  <c:v>49.73425189709959</c:v>
                </c:pt>
                <c:pt idx="237">
                  <c:v>47.396316978859964</c:v>
                </c:pt>
                <c:pt idx="238">
                  <c:v>45.554307649337574</c:v>
                </c:pt>
                <c:pt idx="239">
                  <c:v>44.066530883185166</c:v>
                </c:pt>
                <c:pt idx="240">
                  <c:v>43.358065756445797</c:v>
                </c:pt>
                <c:pt idx="241">
                  <c:v>44.491609959228633</c:v>
                </c:pt>
                <c:pt idx="242">
                  <c:v>50.513563536512834</c:v>
                </c:pt>
                <c:pt idx="243">
                  <c:v>75.23899645971477</c:v>
                </c:pt>
                <c:pt idx="244">
                  <c:v>161.45920238388885</c:v>
                </c:pt>
                <c:pt idx="245">
                  <c:v>283.10266464502905</c:v>
                </c:pt>
                <c:pt idx="246">
                  <c:v>434.85589479258874</c:v>
                </c:pt>
                <c:pt idx="247">
                  <c:v>651.0794514734265</c:v>
                </c:pt>
                <c:pt idx="248">
                  <c:v>890.54066431131298</c:v>
                </c:pt>
                <c:pt idx="249">
                  <c:v>1081.8262485309244</c:v>
                </c:pt>
                <c:pt idx="250">
                  <c:v>1173.9267150070389</c:v>
                </c:pt>
                <c:pt idx="251">
                  <c:v>1083.9516439111451</c:v>
                </c:pt>
                <c:pt idx="252">
                  <c:v>816.78944461775257</c:v>
                </c:pt>
                <c:pt idx="253">
                  <c:v>539.28365447396311</c:v>
                </c:pt>
                <c:pt idx="254">
                  <c:v>321.28893497627632</c:v>
                </c:pt>
                <c:pt idx="255">
                  <c:v>199.92885876583341</c:v>
                </c:pt>
                <c:pt idx="256">
                  <c:v>168.40216062593407</c:v>
                </c:pt>
                <c:pt idx="257">
                  <c:v>155.79148136997441</c:v>
                </c:pt>
                <c:pt idx="258">
                  <c:v>146.01466262097148</c:v>
                </c:pt>
                <c:pt idx="259">
                  <c:v>136.80461597336065</c:v>
                </c:pt>
                <c:pt idx="260">
                  <c:v>128.23218793981519</c:v>
                </c:pt>
                <c:pt idx="261">
                  <c:v>121.07669015974815</c:v>
                </c:pt>
                <c:pt idx="262">
                  <c:v>114.70050401909435</c:v>
                </c:pt>
                <c:pt idx="263">
                  <c:v>109.24532254320167</c:v>
                </c:pt>
                <c:pt idx="264">
                  <c:v>106.34061552357049</c:v>
                </c:pt>
                <c:pt idx="265">
                  <c:v>107.26162018833173</c:v>
                </c:pt>
                <c:pt idx="266">
                  <c:v>114.55881099374648</c:v>
                </c:pt>
                <c:pt idx="267">
                  <c:v>122.98954600194429</c:v>
                </c:pt>
                <c:pt idx="268">
                  <c:v>129.36573214259809</c:v>
                </c:pt>
                <c:pt idx="269">
                  <c:v>148.91936964060304</c:v>
                </c:pt>
                <c:pt idx="270">
                  <c:v>185.61786320569934</c:v>
                </c:pt>
                <c:pt idx="271">
                  <c:v>226.07122194251414</c:v>
                </c:pt>
                <c:pt idx="272">
                  <c:v>272.68822728196056</c:v>
                </c:pt>
                <c:pt idx="273">
                  <c:v>302.93968819372964</c:v>
                </c:pt>
                <c:pt idx="274">
                  <c:v>291.745939191248</c:v>
                </c:pt>
                <c:pt idx="275">
                  <c:v>262.628022482262</c:v>
                </c:pt>
                <c:pt idx="276">
                  <c:v>219.62418928918618</c:v>
                </c:pt>
                <c:pt idx="277">
                  <c:v>171.23602113289132</c:v>
                </c:pt>
                <c:pt idx="278">
                  <c:v>139.63847648031827</c:v>
                </c:pt>
                <c:pt idx="279">
                  <c:v>120.15568549498704</c:v>
                </c:pt>
                <c:pt idx="280">
                  <c:v>107.82839228972294</c:v>
                </c:pt>
                <c:pt idx="281">
                  <c:v>99.964429382916819</c:v>
                </c:pt>
                <c:pt idx="282">
                  <c:v>93.375703704241118</c:v>
                </c:pt>
                <c:pt idx="283">
                  <c:v>87.707982690326631</c:v>
                </c:pt>
                <c:pt idx="284">
                  <c:v>82.890419828499319</c:v>
                </c:pt>
                <c:pt idx="285">
                  <c:v>78.710475580737395</c:v>
                </c:pt>
                <c:pt idx="286">
                  <c:v>76.44338717517158</c:v>
                </c:pt>
                <c:pt idx="287">
                  <c:v>83.032112853847181</c:v>
                </c:pt>
                <c:pt idx="288">
                  <c:v>107.61585275170115</c:v>
                </c:pt>
                <c:pt idx="289">
                  <c:v>130.57012285805504</c:v>
                </c:pt>
                <c:pt idx="290">
                  <c:v>153.52439296440858</c:v>
                </c:pt>
                <c:pt idx="291">
                  <c:v>165.56830011897705</c:v>
                </c:pt>
                <c:pt idx="292">
                  <c:v>154.09116506579997</c:v>
                </c:pt>
                <c:pt idx="293">
                  <c:v>141.26794627181835</c:v>
                </c:pt>
                <c:pt idx="294">
                  <c:v>124.90240184414043</c:v>
                </c:pt>
                <c:pt idx="295">
                  <c:v>109.52870859389722</c:v>
                </c:pt>
                <c:pt idx="296">
                  <c:v>98.476652616764028</c:v>
                </c:pt>
                <c:pt idx="297">
                  <c:v>90.045917608566356</c:v>
                </c:pt>
                <c:pt idx="298">
                  <c:v>84.165657056629883</c:v>
                </c:pt>
                <c:pt idx="299">
                  <c:v>81.473489575020679</c:v>
                </c:pt>
                <c:pt idx="300">
                  <c:v>83.386345417216788</c:v>
                </c:pt>
                <c:pt idx="301">
                  <c:v>85.511740797434641</c:v>
                </c:pt>
                <c:pt idx="302">
                  <c:v>86.645285000217697</c:v>
                </c:pt>
                <c:pt idx="303">
                  <c:v>86.078512898826048</c:v>
                </c:pt>
                <c:pt idx="304">
                  <c:v>82.252801214433774</c:v>
                </c:pt>
                <c:pt idx="305">
                  <c:v>79.773173270846357</c:v>
                </c:pt>
                <c:pt idx="306">
                  <c:v>79.63148024549848</c:v>
                </c:pt>
                <c:pt idx="307">
                  <c:v>81.68602911304248</c:v>
                </c:pt>
                <c:pt idx="308">
                  <c:v>86.007666386152295</c:v>
                </c:pt>
                <c:pt idx="309">
                  <c:v>89.124912943805242</c:v>
                </c:pt>
                <c:pt idx="310">
                  <c:v>89.54999201984883</c:v>
                </c:pt>
                <c:pt idx="311">
                  <c:v>87.424596639630906</c:v>
                </c:pt>
                <c:pt idx="312">
                  <c:v>83.244652391868996</c:v>
                </c:pt>
                <c:pt idx="313">
                  <c:v>79.064708144107044</c:v>
                </c:pt>
                <c:pt idx="314">
                  <c:v>75.664075535758258</c:v>
                </c:pt>
                <c:pt idx="315">
                  <c:v>77.860317428650148</c:v>
                </c:pt>
                <c:pt idx="316">
                  <c:v>77.789470915976281</c:v>
                </c:pt>
                <c:pt idx="317">
                  <c:v>77.860317428650148</c:v>
                </c:pt>
                <c:pt idx="318">
                  <c:v>80.906717473629158</c:v>
                </c:pt>
                <c:pt idx="319">
                  <c:v>82.465340752455546</c:v>
                </c:pt>
                <c:pt idx="320">
                  <c:v>85.440894284760944</c:v>
                </c:pt>
                <c:pt idx="321">
                  <c:v>89.975071095892389</c:v>
                </c:pt>
                <c:pt idx="322">
                  <c:v>123.76885764135763</c:v>
                </c:pt>
                <c:pt idx="323">
                  <c:v>165.14322104293345</c:v>
                </c:pt>
                <c:pt idx="324">
                  <c:v>204.74642162766071</c:v>
                </c:pt>
                <c:pt idx="325">
                  <c:v>241.16152914206126</c:v>
                </c:pt>
                <c:pt idx="326">
                  <c:v>240.87814309136553</c:v>
                </c:pt>
                <c:pt idx="327">
                  <c:v>246.47501759260609</c:v>
                </c:pt>
                <c:pt idx="328">
                  <c:v>271.62552959185172</c:v>
                </c:pt>
                <c:pt idx="329">
                  <c:v>297.1302741544672</c:v>
                </c:pt>
                <c:pt idx="330">
                  <c:v>330.07390254784463</c:v>
                </c:pt>
                <c:pt idx="331">
                  <c:v>351.39870286269723</c:v>
                </c:pt>
                <c:pt idx="332">
                  <c:v>352.81563311617657</c:v>
                </c:pt>
                <c:pt idx="333">
                  <c:v>352.1071679894373</c:v>
                </c:pt>
                <c:pt idx="334">
                  <c:v>346.43944697552269</c:v>
                </c:pt>
                <c:pt idx="335">
                  <c:v>325.89395830008226</c:v>
                </c:pt>
                <c:pt idx="336">
                  <c:v>294.79233923622655</c:v>
                </c:pt>
                <c:pt idx="337">
                  <c:v>260.78601315273966</c:v>
                </c:pt>
                <c:pt idx="338">
                  <c:v>224.01667307496973</c:v>
                </c:pt>
                <c:pt idx="339">
                  <c:v>195.74891451807142</c:v>
                </c:pt>
                <c:pt idx="340">
                  <c:v>183.13823526211175</c:v>
                </c:pt>
                <c:pt idx="341">
                  <c:v>174.6366537412398</c:v>
                </c:pt>
                <c:pt idx="342">
                  <c:v>172.29871882300029</c:v>
                </c:pt>
                <c:pt idx="343">
                  <c:v>171.16517462021713</c:v>
                </c:pt>
                <c:pt idx="344">
                  <c:v>178.03728634958881</c:v>
                </c:pt>
                <c:pt idx="345">
                  <c:v>191.85235632100549</c:v>
                </c:pt>
                <c:pt idx="346">
                  <c:v>204.17964952626915</c:v>
                </c:pt>
                <c:pt idx="347">
                  <c:v>215.16085899072837</c:v>
                </c:pt>
                <c:pt idx="348">
                  <c:v>210.55583566692306</c:v>
                </c:pt>
                <c:pt idx="349">
                  <c:v>197.66177036026758</c:v>
                </c:pt>
                <c:pt idx="350">
                  <c:v>183.56331433815532</c:v>
                </c:pt>
                <c:pt idx="351">
                  <c:v>169.96078390476058</c:v>
                </c:pt>
                <c:pt idx="352">
                  <c:v>161.67174192191058</c:v>
                </c:pt>
                <c:pt idx="353">
                  <c:v>156.49994649671387</c:v>
                </c:pt>
                <c:pt idx="354">
                  <c:v>151.68238363488635</c:v>
                </c:pt>
                <c:pt idx="355">
                  <c:v>143.60588119005783</c:v>
                </c:pt>
                <c:pt idx="356">
                  <c:v>141.05540673379681</c:v>
                </c:pt>
                <c:pt idx="357">
                  <c:v>180.72945383119779</c:v>
                </c:pt>
                <c:pt idx="358">
                  <c:v>256.18098982893468</c:v>
                </c:pt>
                <c:pt idx="359">
                  <c:v>355.79118664848107</c:v>
                </c:pt>
                <c:pt idx="360">
                  <c:v>452.70921598641894</c:v>
                </c:pt>
                <c:pt idx="361">
                  <c:v>489.54940257686411</c:v>
                </c:pt>
                <c:pt idx="362">
                  <c:v>452.70921598641894</c:v>
                </c:pt>
                <c:pt idx="363">
                  <c:v>393.19814534031724</c:v>
                </c:pt>
                <c:pt idx="364">
                  <c:v>334.39553982095453</c:v>
                </c:pt>
                <c:pt idx="365">
                  <c:v>292.5960973433352</c:v>
                </c:pt>
                <c:pt idx="366">
                  <c:v>298.26381835724914</c:v>
                </c:pt>
                <c:pt idx="367">
                  <c:v>321.64316753964732</c:v>
                </c:pt>
                <c:pt idx="368">
                  <c:v>386.82195919966347</c:v>
                </c:pt>
                <c:pt idx="369">
                  <c:v>531.34884505448281</c:v>
                </c:pt>
                <c:pt idx="370">
                  <c:v>709.17359186605074</c:v>
                </c:pt>
                <c:pt idx="371">
                  <c:v>923.83852526806072</c:v>
                </c:pt>
                <c:pt idx="372">
                  <c:v>1116.5410397411531</c:v>
                </c:pt>
                <c:pt idx="373">
                  <c:v>1137.0865284165932</c:v>
                </c:pt>
                <c:pt idx="374">
                  <c:v>976.26494464677069</c:v>
                </c:pt>
                <c:pt idx="375">
                  <c:v>724.75982465431457</c:v>
                </c:pt>
                <c:pt idx="376">
                  <c:v>509.598965663586</c:v>
                </c:pt>
                <c:pt idx="377">
                  <c:v>348.13976327969715</c:v>
                </c:pt>
                <c:pt idx="378">
                  <c:v>224.08751958764415</c:v>
                </c:pt>
                <c:pt idx="379">
                  <c:v>212.0436124330754</c:v>
                </c:pt>
                <c:pt idx="380">
                  <c:v>220.68688697929539</c:v>
                </c:pt>
                <c:pt idx="381">
                  <c:v>242.79099893356158</c:v>
                </c:pt>
                <c:pt idx="382">
                  <c:v>256.11014331626075</c:v>
                </c:pt>
                <c:pt idx="383">
                  <c:v>259.22738987391375</c:v>
                </c:pt>
                <c:pt idx="384">
                  <c:v>242.2950733448439</c:v>
                </c:pt>
                <c:pt idx="385">
                  <c:v>185.97209576906857</c:v>
                </c:pt>
                <c:pt idx="386">
                  <c:v>170.45670949347809</c:v>
                </c:pt>
                <c:pt idx="387">
                  <c:v>158.55449536425758</c:v>
                </c:pt>
                <c:pt idx="388">
                  <c:v>149.27360220397225</c:v>
                </c:pt>
                <c:pt idx="389">
                  <c:v>144.38519282947146</c:v>
                </c:pt>
                <c:pt idx="390">
                  <c:v>141.40963929716617</c:v>
                </c:pt>
                <c:pt idx="391">
                  <c:v>137.65477412544763</c:v>
                </c:pt>
                <c:pt idx="392">
                  <c:v>134.32498802977327</c:v>
                </c:pt>
                <c:pt idx="393">
                  <c:v>128.44472747783701</c:v>
                </c:pt>
                <c:pt idx="394">
                  <c:v>122.84785297659633</c:v>
                </c:pt>
                <c:pt idx="395">
                  <c:v>120.93499713440028</c:v>
                </c:pt>
                <c:pt idx="396">
                  <c:v>122.70615995124874</c:v>
                </c:pt>
                <c:pt idx="397">
                  <c:v>124.54816928077094</c:v>
                </c:pt>
                <c:pt idx="398">
                  <c:v>130.9952019340985</c:v>
                </c:pt>
                <c:pt idx="399">
                  <c:v>134.89176013116455</c:v>
                </c:pt>
                <c:pt idx="400">
                  <c:v>135.38768571988203</c:v>
                </c:pt>
                <c:pt idx="401">
                  <c:v>136.59207643533929</c:v>
                </c:pt>
                <c:pt idx="402">
                  <c:v>133.04975080164218</c:v>
                </c:pt>
                <c:pt idx="403">
                  <c:v>129.436578655272</c:v>
                </c:pt>
                <c:pt idx="404">
                  <c:v>126.03594604692323</c:v>
                </c:pt>
                <c:pt idx="405">
                  <c:v>122.77700646392249</c:v>
                </c:pt>
                <c:pt idx="406">
                  <c:v>119.37637385557363</c:v>
                </c:pt>
                <c:pt idx="407">
                  <c:v>115.33812263315963</c:v>
                </c:pt>
                <c:pt idx="408">
                  <c:v>111.08733187272365</c:v>
                </c:pt>
                <c:pt idx="409">
                  <c:v>106.76569459961409</c:v>
                </c:pt>
                <c:pt idx="410">
                  <c:v>103.15252245324358</c:v>
                </c:pt>
                <c:pt idx="411">
                  <c:v>101.59389917441712</c:v>
                </c:pt>
                <c:pt idx="412">
                  <c:v>106.48230854891835</c:v>
                </c:pt>
                <c:pt idx="413">
                  <c:v>126.03594604692323</c:v>
                </c:pt>
                <c:pt idx="414">
                  <c:v>158.48364885158404</c:v>
                </c:pt>
                <c:pt idx="415">
                  <c:v>198.51192851235481</c:v>
                </c:pt>
                <c:pt idx="416">
                  <c:v>232.16402203247202</c:v>
                </c:pt>
                <c:pt idx="417">
                  <c:v>241.51576170543092</c:v>
                </c:pt>
                <c:pt idx="418">
                  <c:v>232.09317551979788</c:v>
                </c:pt>
                <c:pt idx="419">
                  <c:v>209.77652402750962</c:v>
                </c:pt>
                <c:pt idx="420">
                  <c:v>182.07553757200279</c:v>
                </c:pt>
                <c:pt idx="421">
                  <c:v>161.10496982051919</c:v>
                </c:pt>
                <c:pt idx="422">
                  <c:v>146.01466262097148</c:v>
                </c:pt>
                <c:pt idx="423">
                  <c:v>147.07736031108084</c:v>
                </c:pt>
                <c:pt idx="424">
                  <c:v>159.47550002901852</c:v>
                </c:pt>
                <c:pt idx="425">
                  <c:v>185.5470166930254</c:v>
                </c:pt>
                <c:pt idx="426">
                  <c:v>223.09566841020882</c:v>
                </c:pt>
                <c:pt idx="427">
                  <c:v>254.5515200374345</c:v>
                </c:pt>
                <c:pt idx="428">
                  <c:v>286.64499027872546</c:v>
                </c:pt>
                <c:pt idx="429">
                  <c:v>308.96164177101326</c:v>
                </c:pt>
                <c:pt idx="430">
                  <c:v>306.05693475138162</c:v>
                </c:pt>
                <c:pt idx="431">
                  <c:v>281.61488787887635</c:v>
                </c:pt>
                <c:pt idx="432">
                  <c:v>245.19978036447532</c:v>
                </c:pt>
                <c:pt idx="433">
                  <c:v>203.54203091220415</c:v>
                </c:pt>
                <c:pt idx="434">
                  <c:v>172.2278723103264</c:v>
                </c:pt>
                <c:pt idx="435">
                  <c:v>154.23285809114748</c:v>
                </c:pt>
                <c:pt idx="436">
                  <c:v>139.85101601834018</c:v>
                </c:pt>
                <c:pt idx="437">
                  <c:v>128.51557399051057</c:v>
                </c:pt>
                <c:pt idx="438">
                  <c:v>120.86415062172642</c:v>
                </c:pt>
                <c:pt idx="439">
                  <c:v>116.4008203232687</c:v>
                </c:pt>
                <c:pt idx="440">
                  <c:v>113.63780632898538</c:v>
                </c:pt>
                <c:pt idx="441">
                  <c:v>112.07918305015885</c:v>
                </c:pt>
                <c:pt idx="442">
                  <c:v>110.09548069528884</c:v>
                </c:pt>
                <c:pt idx="443">
                  <c:v>106.55315506159229</c:v>
                </c:pt>
                <c:pt idx="444">
                  <c:v>104.00268060533082</c:v>
                </c:pt>
                <c:pt idx="445">
                  <c:v>103.08167594056967</c:v>
                </c:pt>
                <c:pt idx="446">
                  <c:v>101.87728522511294</c:v>
                </c:pt>
                <c:pt idx="447">
                  <c:v>100.74374102232984</c:v>
                </c:pt>
                <c:pt idx="448">
                  <c:v>125.32748092018392</c:v>
                </c:pt>
                <c:pt idx="449">
                  <c:v>176.54950958343616</c:v>
                </c:pt>
                <c:pt idx="450">
                  <c:v>234.28941741269034</c:v>
                </c:pt>
                <c:pt idx="451">
                  <c:v>284.44874838583331</c:v>
                </c:pt>
                <c:pt idx="452">
                  <c:v>310.30772551181798</c:v>
                </c:pt>
                <c:pt idx="453">
                  <c:v>308.18233013160005</c:v>
                </c:pt>
                <c:pt idx="454">
                  <c:v>314.55851627225326</c:v>
                </c:pt>
                <c:pt idx="455">
                  <c:v>326.60242342682238</c:v>
                </c:pt>
                <c:pt idx="456">
                  <c:v>318.17168841862429</c:v>
                </c:pt>
                <c:pt idx="457">
                  <c:v>296.84688810377185</c:v>
                </c:pt>
                <c:pt idx="458">
                  <c:v>255.0474456261515</c:v>
                </c:pt>
                <c:pt idx="459">
                  <c:v>211.47684033168434</c:v>
                </c:pt>
                <c:pt idx="460">
                  <c:v>184.13008643954672</c:v>
                </c:pt>
                <c:pt idx="461">
                  <c:v>168.26046760058622</c:v>
                </c:pt>
                <c:pt idx="462">
                  <c:v>156.14571393334373</c:v>
                </c:pt>
                <c:pt idx="463">
                  <c:v>146.22720215899392</c:v>
                </c:pt>
                <c:pt idx="464">
                  <c:v>134.46668105512111</c:v>
                </c:pt>
                <c:pt idx="465">
                  <c:v>121.92684831183522</c:v>
                </c:pt>
                <c:pt idx="466">
                  <c:v>110.44971325865849</c:v>
                </c:pt>
                <c:pt idx="467">
                  <c:v>100.24781543361252</c:v>
                </c:pt>
                <c:pt idx="468">
                  <c:v>93.446550216915142</c:v>
                </c:pt>
                <c:pt idx="469">
                  <c:v>88.487294329739896</c:v>
                </c:pt>
                <c:pt idx="470">
                  <c:v>84.094810543956143</c:v>
                </c:pt>
                <c:pt idx="471">
                  <c:v>80.056559321542096</c:v>
                </c:pt>
                <c:pt idx="472">
                  <c:v>76.868466251215196</c:v>
                </c:pt>
                <c:pt idx="473">
                  <c:v>74.955610409019158</c:v>
                </c:pt>
                <c:pt idx="474">
                  <c:v>74.317991794953656</c:v>
                </c:pt>
                <c:pt idx="475">
                  <c:v>75.522382510410253</c:v>
                </c:pt>
                <c:pt idx="476">
                  <c:v>78.568782555389348</c:v>
                </c:pt>
                <c:pt idx="477">
                  <c:v>84.236503569304119</c:v>
                </c:pt>
                <c:pt idx="478">
                  <c:v>88.345601304392005</c:v>
                </c:pt>
                <c:pt idx="479">
                  <c:v>91.462847862044796</c:v>
                </c:pt>
                <c:pt idx="480">
                  <c:v>91.250308324023024</c:v>
                </c:pt>
                <c:pt idx="481">
                  <c:v>86.361898949521859</c:v>
                </c:pt>
                <c:pt idx="482">
                  <c:v>81.260950036998878</c:v>
                </c:pt>
                <c:pt idx="483">
                  <c:v>75.876615073780059</c:v>
                </c:pt>
                <c:pt idx="484">
                  <c:v>75.593229023084433</c:v>
                </c:pt>
                <c:pt idx="485">
                  <c:v>76.44338717517158</c:v>
                </c:pt>
                <c:pt idx="486">
                  <c:v>79.418940707476679</c:v>
                </c:pt>
                <c:pt idx="487">
                  <c:v>81.68602911304248</c:v>
                </c:pt>
                <c:pt idx="488">
                  <c:v>79.418940707476679</c:v>
                </c:pt>
                <c:pt idx="489">
                  <c:v>77.081005789236997</c:v>
                </c:pt>
                <c:pt idx="490">
                  <c:v>72.830215028801106</c:v>
                </c:pt>
                <c:pt idx="491">
                  <c:v>68.437731243017396</c:v>
                </c:pt>
                <c:pt idx="492">
                  <c:v>64.541173045951197</c:v>
                </c:pt>
                <c:pt idx="493">
                  <c:v>60.502921823537108</c:v>
                </c:pt>
                <c:pt idx="494">
                  <c:v>56.960596189840544</c:v>
                </c:pt>
                <c:pt idx="495">
                  <c:v>54.410121733579039</c:v>
                </c:pt>
                <c:pt idx="496">
                  <c:v>52.709805429404696</c:v>
                </c:pt>
                <c:pt idx="497">
                  <c:v>54.126735682883364</c:v>
                </c:pt>
                <c:pt idx="498">
                  <c:v>61.77815905166787</c:v>
                </c:pt>
                <c:pt idx="499">
                  <c:v>70.988205699279035</c:v>
                </c:pt>
                <c:pt idx="500">
                  <c:v>78.568782555389348</c:v>
                </c:pt>
                <c:pt idx="501">
                  <c:v>81.827722138390257</c:v>
                </c:pt>
                <c:pt idx="502">
                  <c:v>89.124912943805242</c:v>
                </c:pt>
                <c:pt idx="503">
                  <c:v>105.70299690950512</c:v>
                </c:pt>
                <c:pt idx="504">
                  <c:v>119.51806688092167</c:v>
                </c:pt>
                <c:pt idx="505">
                  <c:v>132.41213218757721</c:v>
                </c:pt>
                <c:pt idx="506">
                  <c:v>131.49112752281604</c:v>
                </c:pt>
                <c:pt idx="507">
                  <c:v>117.81775057674731</c:v>
                </c:pt>
                <c:pt idx="508">
                  <c:v>109.67040161924525</c:v>
                </c:pt>
                <c:pt idx="509">
                  <c:v>125.96509953424939</c:v>
                </c:pt>
                <c:pt idx="510">
                  <c:v>210.13075659087932</c:v>
                </c:pt>
                <c:pt idx="511">
                  <c:v>249.94649671362887</c:v>
                </c:pt>
                <c:pt idx="512">
                  <c:v>267.79981790745899</c:v>
                </c:pt>
                <c:pt idx="513">
                  <c:v>303.78984634581673</c:v>
                </c:pt>
                <c:pt idx="514">
                  <c:v>306.62370685277324</c:v>
                </c:pt>
                <c:pt idx="515">
                  <c:v>370.66895431000722</c:v>
                </c:pt>
                <c:pt idx="516">
                  <c:v>452.70921598641894</c:v>
                </c:pt>
                <c:pt idx="517">
                  <c:v>457.66847187359451</c:v>
                </c:pt>
                <c:pt idx="518">
                  <c:v>396.03200584727364</c:v>
                </c:pt>
                <c:pt idx="519">
                  <c:v>305.06508357394745</c:v>
                </c:pt>
                <c:pt idx="520">
                  <c:v>212.25615197109738</c:v>
                </c:pt>
                <c:pt idx="521">
                  <c:v>155.15386275590879</c:v>
                </c:pt>
                <c:pt idx="522">
                  <c:v>131.84536008618568</c:v>
                </c:pt>
                <c:pt idx="523">
                  <c:v>120.72245759637848</c:v>
                </c:pt>
                <c:pt idx="524">
                  <c:v>112.85849468957225</c:v>
                </c:pt>
                <c:pt idx="525">
                  <c:v>107.61585275170115</c:v>
                </c:pt>
                <c:pt idx="526">
                  <c:v>122.56446692590082</c:v>
                </c:pt>
                <c:pt idx="527">
                  <c:v>170.10247693010842</c:v>
                </c:pt>
                <c:pt idx="528">
                  <c:v>239.60290586323481</c:v>
                </c:pt>
                <c:pt idx="529">
                  <c:v>323.91025594521193</c:v>
                </c:pt>
                <c:pt idx="530">
                  <c:v>400.99126173444967</c:v>
                </c:pt>
                <c:pt idx="531">
                  <c:v>458.37693700033384</c:v>
                </c:pt>
                <c:pt idx="532">
                  <c:v>508.67796099882486</c:v>
                </c:pt>
                <c:pt idx="533">
                  <c:v>551.18586860318351</c:v>
                </c:pt>
                <c:pt idx="534">
                  <c:v>563.22977575775326</c:v>
                </c:pt>
                <c:pt idx="535">
                  <c:v>505.84410049186772</c:v>
                </c:pt>
                <c:pt idx="536">
                  <c:v>409.28030371729875</c:v>
                </c:pt>
                <c:pt idx="537">
                  <c:v>298.68889743329328</c:v>
                </c:pt>
                <c:pt idx="538">
                  <c:v>204.74642162766071</c:v>
                </c:pt>
                <c:pt idx="539">
                  <c:v>166.8435373471076</c:v>
                </c:pt>
                <c:pt idx="540">
                  <c:v>152.74508132499511</c:v>
                </c:pt>
                <c:pt idx="541">
                  <c:v>142.68487652529711</c:v>
                </c:pt>
                <c:pt idx="542">
                  <c:v>134.04160197907734</c:v>
                </c:pt>
                <c:pt idx="543">
                  <c:v>126.74441117366263</c:v>
                </c:pt>
                <c:pt idx="544">
                  <c:v>119.94314595696532</c:v>
                </c:pt>
                <c:pt idx="545">
                  <c:v>111.65410397411542</c:v>
                </c:pt>
                <c:pt idx="546">
                  <c:v>101.87728522511294</c:v>
                </c:pt>
                <c:pt idx="547">
                  <c:v>93.517396729588953</c:v>
                </c:pt>
                <c:pt idx="548">
                  <c:v>90.966922273327526</c:v>
                </c:pt>
                <c:pt idx="549">
                  <c:v>93.375703704241118</c:v>
                </c:pt>
                <c:pt idx="550">
                  <c:v>96.492950261894094</c:v>
                </c:pt>
                <c:pt idx="551">
                  <c:v>96.563796774567948</c:v>
                </c:pt>
                <c:pt idx="552">
                  <c:v>90.541843197283868</c:v>
                </c:pt>
                <c:pt idx="553">
                  <c:v>88.274754791718095</c:v>
                </c:pt>
                <c:pt idx="554">
                  <c:v>109.31616905587572</c:v>
                </c:pt>
                <c:pt idx="555">
                  <c:v>130.35758332003331</c:v>
                </c:pt>
                <c:pt idx="556">
                  <c:v>151.54069060953827</c:v>
                </c:pt>
                <c:pt idx="557">
                  <c:v>172.01533277230456</c:v>
                </c:pt>
                <c:pt idx="558">
                  <c:v>162.38020704865033</c:v>
                </c:pt>
                <c:pt idx="559">
                  <c:v>148.70683010258125</c:v>
                </c:pt>
                <c:pt idx="560">
                  <c:v>131.91620659885959</c:v>
                </c:pt>
                <c:pt idx="561">
                  <c:v>107.75754577704912</c:v>
                </c:pt>
                <c:pt idx="562">
                  <c:v>90.754382735305668</c:v>
                </c:pt>
                <c:pt idx="563">
                  <c:v>78.993861631433106</c:v>
                </c:pt>
                <c:pt idx="564">
                  <c:v>70.421433597887457</c:v>
                </c:pt>
                <c:pt idx="565">
                  <c:v>64.116093969907752</c:v>
                </c:pt>
                <c:pt idx="566">
                  <c:v>70.563126623235448</c:v>
                </c:pt>
                <c:pt idx="567">
                  <c:v>92.171312988784123</c:v>
                </c:pt>
                <c:pt idx="568">
                  <c:v>103.50675501661316</c:v>
                </c:pt>
                <c:pt idx="569">
                  <c:v>110.02463418261488</c:v>
                </c:pt>
                <c:pt idx="570">
                  <c:v>102.86913640254787</c:v>
                </c:pt>
                <c:pt idx="571">
                  <c:v>80.623331422933347</c:v>
                </c:pt>
                <c:pt idx="572">
                  <c:v>68.721117293713107</c:v>
                </c:pt>
                <c:pt idx="573">
                  <c:v>61.77815905166787</c:v>
                </c:pt>
                <c:pt idx="574">
                  <c:v>62.274084640385375</c:v>
                </c:pt>
                <c:pt idx="575">
                  <c:v>63.124242792472558</c:v>
                </c:pt>
                <c:pt idx="576">
                  <c:v>64.399480020603278</c:v>
                </c:pt>
                <c:pt idx="577">
                  <c:v>65.32048468536442</c:v>
                </c:pt>
                <c:pt idx="578">
                  <c:v>60.786307874232826</c:v>
                </c:pt>
                <c:pt idx="579">
                  <c:v>57.243982240536283</c:v>
                </c:pt>
                <c:pt idx="580">
                  <c:v>57.739907829253802</c:v>
                </c:pt>
                <c:pt idx="581">
                  <c:v>59.298531108080368</c:v>
                </c:pt>
                <c:pt idx="582">
                  <c:v>59.794456696797802</c:v>
                </c:pt>
                <c:pt idx="583">
                  <c:v>59.156838082732364</c:v>
                </c:pt>
                <c:pt idx="584">
                  <c:v>54.551814758926895</c:v>
                </c:pt>
                <c:pt idx="585">
                  <c:v>49.16747979570814</c:v>
                </c:pt>
                <c:pt idx="586">
                  <c:v>45.554307649337574</c:v>
                </c:pt>
                <c:pt idx="587">
                  <c:v>43.145526218424067</c:v>
                </c:pt>
                <c:pt idx="588">
                  <c:v>41.303516888901868</c:v>
                </c:pt>
                <c:pt idx="589">
                  <c:v>39.957433148097095</c:v>
                </c:pt>
                <c:pt idx="590">
                  <c:v>38.894735457988141</c:v>
                </c:pt>
                <c:pt idx="591">
                  <c:v>38.044577305900965</c:v>
                </c:pt>
                <c:pt idx="592">
                  <c:v>37.406958691835591</c:v>
                </c:pt>
                <c:pt idx="593">
                  <c:v>36.981879615791918</c:v>
                </c:pt>
                <c:pt idx="594">
                  <c:v>37.477805204509522</c:v>
                </c:pt>
                <c:pt idx="595">
                  <c:v>39.248968021357811</c:v>
                </c:pt>
                <c:pt idx="596">
                  <c:v>43.00383319307614</c:v>
                </c:pt>
                <c:pt idx="597">
                  <c:v>48.246475130947061</c:v>
                </c:pt>
                <c:pt idx="598">
                  <c:v>50.796949587208545</c:v>
                </c:pt>
                <c:pt idx="599">
                  <c:v>51.788800764643518</c:v>
                </c:pt>
                <c:pt idx="600">
                  <c:v>53.701656606839762</c:v>
                </c:pt>
                <c:pt idx="601">
                  <c:v>63.336782330494351</c:v>
                </c:pt>
                <c:pt idx="602">
                  <c:v>75.664075535758258</c:v>
                </c:pt>
                <c:pt idx="603">
                  <c:v>83.173805879194916</c:v>
                </c:pt>
                <c:pt idx="604">
                  <c:v>85.865973360804418</c:v>
                </c:pt>
                <c:pt idx="605">
                  <c:v>77.222698814584561</c:v>
                </c:pt>
                <c:pt idx="606">
                  <c:v>65.533024223386207</c:v>
                </c:pt>
                <c:pt idx="607">
                  <c:v>57.952447367275504</c:v>
                </c:pt>
                <c:pt idx="608">
                  <c:v>51.859647277317372</c:v>
                </c:pt>
                <c:pt idx="609">
                  <c:v>47.183777440838071</c:v>
                </c:pt>
                <c:pt idx="610">
                  <c:v>44.208223908533022</c:v>
                </c:pt>
                <c:pt idx="611">
                  <c:v>42.791293655054346</c:v>
                </c:pt>
                <c:pt idx="612">
                  <c:v>41.799442477619294</c:v>
                </c:pt>
                <c:pt idx="613">
                  <c:v>40.665898274836415</c:v>
                </c:pt>
                <c:pt idx="614">
                  <c:v>39.674047097401328</c:v>
                </c:pt>
                <c:pt idx="615">
                  <c:v>38.186270331248828</c:v>
                </c:pt>
                <c:pt idx="616">
                  <c:v>36.981879615791918</c:v>
                </c:pt>
                <c:pt idx="617">
                  <c:v>36.415107514400546</c:v>
                </c:pt>
                <c:pt idx="618">
                  <c:v>36.131721463704778</c:v>
                </c:pt>
                <c:pt idx="619">
                  <c:v>35.84833541300911</c:v>
                </c:pt>
                <c:pt idx="620">
                  <c:v>35.352409824291534</c:v>
                </c:pt>
                <c:pt idx="621">
                  <c:v>34.927330748248011</c:v>
                </c:pt>
                <c:pt idx="622">
                  <c:v>34.289712134182672</c:v>
                </c:pt>
                <c:pt idx="623">
                  <c:v>33.581247007443181</c:v>
                </c:pt>
                <c:pt idx="624">
                  <c:v>32.731088855356084</c:v>
                </c:pt>
                <c:pt idx="625">
                  <c:v>31.951777215942887</c:v>
                </c:pt>
                <c:pt idx="626">
                  <c:v>31.385005114551451</c:v>
                </c:pt>
                <c:pt idx="627">
                  <c:v>30.747386500486073</c:v>
                </c:pt>
                <c:pt idx="628">
                  <c:v>30.464000449790326</c:v>
                </c:pt>
                <c:pt idx="629">
                  <c:v>30.251460911768554</c:v>
                </c:pt>
                <c:pt idx="630">
                  <c:v>30.109767886420688</c:v>
                </c:pt>
                <c:pt idx="631">
                  <c:v>30.03892137374676</c:v>
                </c:pt>
                <c:pt idx="632">
                  <c:v>29.684688810377089</c:v>
                </c:pt>
                <c:pt idx="633">
                  <c:v>29.259609734333484</c:v>
                </c:pt>
                <c:pt idx="634">
                  <c:v>28.699922284209464</c:v>
                </c:pt>
                <c:pt idx="635">
                  <c:v>28.168573439154983</c:v>
                </c:pt>
                <c:pt idx="636">
                  <c:v>27.658478547902678</c:v>
                </c:pt>
                <c:pt idx="637">
                  <c:v>27.304245984533022</c:v>
                </c:pt>
                <c:pt idx="638">
                  <c:v>27.084621795243827</c:v>
                </c:pt>
                <c:pt idx="639">
                  <c:v>26.935844118628591</c:v>
                </c:pt>
                <c:pt idx="640">
                  <c:v>26.879166908489438</c:v>
                </c:pt>
                <c:pt idx="641">
                  <c:v>26.624119462863284</c:v>
                </c:pt>
                <c:pt idx="642">
                  <c:v>26.376156668504535</c:v>
                </c:pt>
                <c:pt idx="643">
                  <c:v>26.163617130482727</c:v>
                </c:pt>
                <c:pt idx="644">
                  <c:v>25.986500848797856</c:v>
                </c:pt>
                <c:pt idx="645">
                  <c:v>25.851892474717438</c:v>
                </c:pt>
                <c:pt idx="646">
                  <c:v>25.717284100636991</c:v>
                </c:pt>
                <c:pt idx="647">
                  <c:v>25.582675726556523</c:v>
                </c:pt>
                <c:pt idx="648">
                  <c:v>25.568506424021685</c:v>
                </c:pt>
                <c:pt idx="649">
                  <c:v>25.674776193032631</c:v>
                </c:pt>
                <c:pt idx="650">
                  <c:v>26.227378991889271</c:v>
                </c:pt>
                <c:pt idx="651">
                  <c:v>28.033965065074565</c:v>
                </c:pt>
                <c:pt idx="652">
                  <c:v>30.208953004164186</c:v>
                </c:pt>
                <c:pt idx="653">
                  <c:v>37.576990322253032</c:v>
                </c:pt>
                <c:pt idx="654">
                  <c:v>65.674717248733955</c:v>
                </c:pt>
                <c:pt idx="655">
                  <c:v>83.102959366520935</c:v>
                </c:pt>
                <c:pt idx="656">
                  <c:v>93.163164166219332</c:v>
                </c:pt>
                <c:pt idx="657">
                  <c:v>93.800782780284507</c:v>
                </c:pt>
                <c:pt idx="658">
                  <c:v>72.405135952757519</c:v>
                </c:pt>
                <c:pt idx="659">
                  <c:v>66.099796324777657</c:v>
                </c:pt>
                <c:pt idx="660">
                  <c:v>71.342438262648457</c:v>
                </c:pt>
                <c:pt idx="661">
                  <c:v>78.072856966671836</c:v>
                </c:pt>
                <c:pt idx="662">
                  <c:v>86.007666386152295</c:v>
                </c:pt>
                <c:pt idx="663">
                  <c:v>86.857824538239456</c:v>
                </c:pt>
                <c:pt idx="664">
                  <c:v>79.63148024549848</c:v>
                </c:pt>
                <c:pt idx="665">
                  <c:v>72.971908054148969</c:v>
                </c:pt>
                <c:pt idx="666">
                  <c:v>64.75371258397297</c:v>
                </c:pt>
                <c:pt idx="667">
                  <c:v>57.598214803906011</c:v>
                </c:pt>
                <c:pt idx="668">
                  <c:v>72.050903389387926</c:v>
                </c:pt>
                <c:pt idx="669">
                  <c:v>122.63531343857453</c:v>
                </c:pt>
                <c:pt idx="670">
                  <c:v>168.11877457523835</c:v>
                </c:pt>
                <c:pt idx="671">
                  <c:v>195.32383544202787</c:v>
                </c:pt>
                <c:pt idx="672">
                  <c:v>194.68621682796271</c:v>
                </c:pt>
                <c:pt idx="673">
                  <c:v>156.57079300938736</c:v>
                </c:pt>
                <c:pt idx="674">
                  <c:v>121.28922969777008</c:v>
                </c:pt>
                <c:pt idx="675">
                  <c:v>101.87728522511294</c:v>
                </c:pt>
                <c:pt idx="676">
                  <c:v>88.770680380435579</c:v>
                </c:pt>
                <c:pt idx="677">
                  <c:v>77.364391839932679</c:v>
                </c:pt>
                <c:pt idx="678">
                  <c:v>74.813917383671182</c:v>
                </c:pt>
                <c:pt idx="679">
                  <c:v>78.568782555389348</c:v>
                </c:pt>
                <c:pt idx="680">
                  <c:v>82.961266341173442</c:v>
                </c:pt>
                <c:pt idx="681">
                  <c:v>86.007666386152295</c:v>
                </c:pt>
                <c:pt idx="682">
                  <c:v>81.473489575020679</c:v>
                </c:pt>
                <c:pt idx="683">
                  <c:v>72.192596414735718</c:v>
                </c:pt>
                <c:pt idx="684">
                  <c:v>64.895405609320832</c:v>
                </c:pt>
                <c:pt idx="685">
                  <c:v>62.486624178407105</c:v>
                </c:pt>
                <c:pt idx="686">
                  <c:v>65.74556376140815</c:v>
                </c:pt>
                <c:pt idx="687">
                  <c:v>69.783814983822097</c:v>
                </c:pt>
                <c:pt idx="688">
                  <c:v>72.688522003453059</c:v>
                </c:pt>
                <c:pt idx="689">
                  <c:v>72.405135952757519</c:v>
                </c:pt>
                <c:pt idx="690">
                  <c:v>68.721117293713107</c:v>
                </c:pt>
                <c:pt idx="691">
                  <c:v>87.212057101609048</c:v>
                </c:pt>
                <c:pt idx="692">
                  <c:v>123.41462507798805</c:v>
                </c:pt>
                <c:pt idx="693">
                  <c:v>156.2165604460177</c:v>
                </c:pt>
                <c:pt idx="694">
                  <c:v>200.8498634305945</c:v>
                </c:pt>
                <c:pt idx="695">
                  <c:v>229.82608711423251</c:v>
                </c:pt>
                <c:pt idx="696">
                  <c:v>234.28941741269034</c:v>
                </c:pt>
                <c:pt idx="697">
                  <c:v>244.27877569971392</c:v>
                </c:pt>
                <c:pt idx="698">
                  <c:v>249.16718507421538</c:v>
                </c:pt>
                <c:pt idx="699">
                  <c:v>242.01168729414792</c:v>
                </c:pt>
                <c:pt idx="700">
                  <c:v>235.06872905210346</c:v>
                </c:pt>
                <c:pt idx="701">
                  <c:v>223.59159399892636</c:v>
                </c:pt>
                <c:pt idx="702">
                  <c:v>200.1413983038552</c:v>
                </c:pt>
                <c:pt idx="703">
                  <c:v>185.19278412965554</c:v>
                </c:pt>
                <c:pt idx="704">
                  <c:v>198.29938897433277</c:v>
                </c:pt>
                <c:pt idx="705">
                  <c:v>221.11196605533877</c:v>
                </c:pt>
                <c:pt idx="706">
                  <c:v>243.85369662367063</c:v>
                </c:pt>
                <c:pt idx="707">
                  <c:v>260.29008756402266</c:v>
                </c:pt>
                <c:pt idx="708">
                  <c:v>249.8756502009546</c:v>
                </c:pt>
                <c:pt idx="709">
                  <c:v>227.06307311994863</c:v>
                </c:pt>
                <c:pt idx="710">
                  <c:v>206.23419839381322</c:v>
                </c:pt>
                <c:pt idx="711">
                  <c:v>186.39717484511257</c:v>
                </c:pt>
                <c:pt idx="712">
                  <c:v>169.32316529069519</c:v>
                </c:pt>
                <c:pt idx="713">
                  <c:v>153.73693250243056</c:v>
                </c:pt>
                <c:pt idx="714">
                  <c:v>137.15884853673072</c:v>
                </c:pt>
                <c:pt idx="715">
                  <c:v>120.50991805835665</c:v>
                </c:pt>
                <c:pt idx="716">
                  <c:v>106.48230854891835</c:v>
                </c:pt>
                <c:pt idx="717">
                  <c:v>95.997024673176739</c:v>
                </c:pt>
                <c:pt idx="718">
                  <c:v>88.770680380435579</c:v>
                </c:pt>
                <c:pt idx="719">
                  <c:v>83.457191929890797</c:v>
                </c:pt>
                <c:pt idx="720">
                  <c:v>78.497936042715594</c:v>
                </c:pt>
                <c:pt idx="721">
                  <c:v>74.034605744258059</c:v>
                </c:pt>
                <c:pt idx="722">
                  <c:v>70.917359186604969</c:v>
                </c:pt>
                <c:pt idx="723">
                  <c:v>69.075349857082571</c:v>
                </c:pt>
                <c:pt idx="724">
                  <c:v>68.225191704995581</c:v>
                </c:pt>
                <c:pt idx="725">
                  <c:v>68.437731243017396</c:v>
                </c:pt>
                <c:pt idx="726">
                  <c:v>74.813917383671182</c:v>
                </c:pt>
                <c:pt idx="727">
                  <c:v>108.60770392913629</c:v>
                </c:pt>
                <c:pt idx="728">
                  <c:v>150.61968594477693</c:v>
                </c:pt>
                <c:pt idx="729">
                  <c:v>188.80595627602622</c:v>
                </c:pt>
                <c:pt idx="730">
                  <c:v>261.70701781750125</c:v>
                </c:pt>
                <c:pt idx="731">
                  <c:v>374.8488985577693</c:v>
                </c:pt>
                <c:pt idx="732">
                  <c:v>541.19651031616002</c:v>
                </c:pt>
                <c:pt idx="733">
                  <c:v>889.12373405783603</c:v>
                </c:pt>
                <c:pt idx="734">
                  <c:v>1324.1213218757698</c:v>
                </c:pt>
                <c:pt idx="735">
                  <c:v>1752.742723553054</c:v>
                </c:pt>
                <c:pt idx="736">
                  <c:v>2092.0975192611868</c:v>
                </c:pt>
                <c:pt idx="737">
                  <c:v>2163.6524970618539</c:v>
                </c:pt>
                <c:pt idx="738">
                  <c:v>2003.5393784187697</c:v>
                </c:pt>
                <c:pt idx="739">
                  <c:v>1696.7739785406484</c:v>
                </c:pt>
                <c:pt idx="740">
                  <c:v>1367.337694606869</c:v>
                </c:pt>
                <c:pt idx="741">
                  <c:v>1150.5473658246401</c:v>
                </c:pt>
                <c:pt idx="742">
                  <c:v>1076.8669926437519</c:v>
                </c:pt>
                <c:pt idx="743">
                  <c:v>1149.1304355711598</c:v>
                </c:pt>
                <c:pt idx="744">
                  <c:v>1260.3594604692332</c:v>
                </c:pt>
                <c:pt idx="745">
                  <c:v>1294.36578655272</c:v>
                </c:pt>
                <c:pt idx="746">
                  <c:v>1233.4377856531414</c:v>
                </c:pt>
                <c:pt idx="747">
                  <c:v>1054.9045737148333</c:v>
                </c:pt>
                <c:pt idx="748">
                  <c:v>826.07033777803747</c:v>
                </c:pt>
                <c:pt idx="749">
                  <c:v>619.90698589689657</c:v>
                </c:pt>
                <c:pt idx="750">
                  <c:v>456.25154162011592</c:v>
                </c:pt>
                <c:pt idx="751">
                  <c:v>340.84257247428224</c:v>
                </c:pt>
                <c:pt idx="752">
                  <c:v>284.37790187315932</c:v>
                </c:pt>
                <c:pt idx="753">
                  <c:v>256.53522239230426</c:v>
                </c:pt>
                <c:pt idx="754">
                  <c:v>238.75274771114758</c:v>
                </c:pt>
                <c:pt idx="755">
                  <c:v>226.42545450588361</c:v>
                </c:pt>
                <c:pt idx="756">
                  <c:v>215.30255201607642</c:v>
                </c:pt>
                <c:pt idx="757">
                  <c:v>205.66742629242202</c:v>
                </c:pt>
                <c:pt idx="758">
                  <c:v>197.44923082224582</c:v>
                </c:pt>
                <c:pt idx="759">
                  <c:v>191.28558421961378</c:v>
                </c:pt>
                <c:pt idx="760">
                  <c:v>185.90124925639532</c:v>
                </c:pt>
                <c:pt idx="761">
                  <c:v>181.72130500863344</c:v>
                </c:pt>
                <c:pt idx="762">
                  <c:v>177.68305378621884</c:v>
                </c:pt>
                <c:pt idx="763">
                  <c:v>173.29057000043534</c:v>
                </c:pt>
                <c:pt idx="764">
                  <c:v>169.53570482871692</c:v>
                </c:pt>
                <c:pt idx="765">
                  <c:v>167.26861642315112</c:v>
                </c:pt>
                <c:pt idx="766">
                  <c:v>179.1708305523716</c:v>
                </c:pt>
                <c:pt idx="767">
                  <c:v>203.68372393755175</c:v>
                </c:pt>
                <c:pt idx="768">
                  <c:v>245.69570595319266</c:v>
                </c:pt>
                <c:pt idx="769">
                  <c:v>299.53905558538025</c:v>
                </c:pt>
                <c:pt idx="770">
                  <c:v>342.47204226578265</c:v>
                </c:pt>
                <c:pt idx="771">
                  <c:v>364.15107514400557</c:v>
                </c:pt>
                <c:pt idx="772">
                  <c:v>374.77805204509457</c:v>
                </c:pt>
                <c:pt idx="773">
                  <c:v>387.53042432640279</c:v>
                </c:pt>
                <c:pt idx="774">
                  <c:v>407.36744787510372</c:v>
                </c:pt>
                <c:pt idx="775">
                  <c:v>437.12298319815471</c:v>
                </c:pt>
                <c:pt idx="776">
                  <c:v>463.33619288750856</c:v>
                </c:pt>
                <c:pt idx="777">
                  <c:v>471.83777440838014</c:v>
                </c:pt>
                <c:pt idx="778">
                  <c:v>452.70921598641894</c:v>
                </c:pt>
                <c:pt idx="779">
                  <c:v>411.61823863553934</c:v>
                </c:pt>
                <c:pt idx="780">
                  <c:v>360.11282392159148</c:v>
                </c:pt>
                <c:pt idx="781">
                  <c:v>304.49831147255463</c:v>
                </c:pt>
                <c:pt idx="782">
                  <c:v>264.68257134980638</c:v>
                </c:pt>
                <c:pt idx="783">
                  <c:v>244.1370826743661</c:v>
                </c:pt>
                <c:pt idx="784">
                  <c:v>228.83423593679726</c:v>
                </c:pt>
                <c:pt idx="785">
                  <c:v>217.85302647233817</c:v>
                </c:pt>
                <c:pt idx="786">
                  <c:v>207.29689608392223</c:v>
                </c:pt>
                <c:pt idx="787">
                  <c:v>198.5827750250287</c:v>
                </c:pt>
                <c:pt idx="788">
                  <c:v>192.41912842239671</c:v>
                </c:pt>
                <c:pt idx="789">
                  <c:v>187.45987253522154</c:v>
                </c:pt>
                <c:pt idx="790">
                  <c:v>182.71315618606789</c:v>
                </c:pt>
                <c:pt idx="791">
                  <c:v>175.77019794402293</c:v>
                </c:pt>
                <c:pt idx="792">
                  <c:v>167.26861642315112</c:v>
                </c:pt>
                <c:pt idx="793">
                  <c:v>160.04227213041023</c:v>
                </c:pt>
                <c:pt idx="794">
                  <c:v>154.30370460382153</c:v>
                </c:pt>
                <c:pt idx="795">
                  <c:v>150.97391850814685</c:v>
                </c:pt>
                <c:pt idx="796">
                  <c:v>149.13190917862505</c:v>
                </c:pt>
                <c:pt idx="797">
                  <c:v>146.22720215899392</c:v>
                </c:pt>
                <c:pt idx="798">
                  <c:v>142.75572303797105</c:v>
                </c:pt>
                <c:pt idx="799">
                  <c:v>139.00085786625272</c:v>
                </c:pt>
                <c:pt idx="800">
                  <c:v>134.89176013116455</c:v>
                </c:pt>
                <c:pt idx="801">
                  <c:v>131.34943449746814</c:v>
                </c:pt>
                <c:pt idx="802">
                  <c:v>127.94880188911949</c:v>
                </c:pt>
                <c:pt idx="803">
                  <c:v>124.33562974274899</c:v>
                </c:pt>
                <c:pt idx="804">
                  <c:v>120.86415062172642</c:v>
                </c:pt>
                <c:pt idx="805">
                  <c:v>117.46351801337769</c:v>
                </c:pt>
                <c:pt idx="806">
                  <c:v>114.34627145572468</c:v>
                </c:pt>
                <c:pt idx="807">
                  <c:v>111.65410397411542</c:v>
                </c:pt>
                <c:pt idx="808">
                  <c:v>107.75754577704912</c:v>
                </c:pt>
                <c:pt idx="809">
                  <c:v>104.35691316870042</c:v>
                </c:pt>
                <c:pt idx="810">
                  <c:v>103.08167594056967</c:v>
                </c:pt>
                <c:pt idx="811">
                  <c:v>105.20707132078758</c:v>
                </c:pt>
                <c:pt idx="812">
                  <c:v>106.48230854891835</c:v>
                </c:pt>
                <c:pt idx="813">
                  <c:v>107.40331321367945</c:v>
                </c:pt>
                <c:pt idx="814">
                  <c:v>115.76320170920341</c:v>
                </c:pt>
                <c:pt idx="815">
                  <c:v>129.01149957922843</c:v>
                </c:pt>
                <c:pt idx="816">
                  <c:v>146.15635564631972</c:v>
                </c:pt>
                <c:pt idx="817">
                  <c:v>159.12126746564931</c:v>
                </c:pt>
                <c:pt idx="818">
                  <c:v>159.33380700367101</c:v>
                </c:pt>
                <c:pt idx="819">
                  <c:v>150.33629989408166</c:v>
                </c:pt>
                <c:pt idx="820">
                  <c:v>138.78831832823121</c:v>
                </c:pt>
                <c:pt idx="821">
                  <c:v>129.436578655272</c:v>
                </c:pt>
                <c:pt idx="822">
                  <c:v>121.85600179916138</c:v>
                </c:pt>
                <c:pt idx="823">
                  <c:v>114.77135053176828</c:v>
                </c:pt>
                <c:pt idx="824">
                  <c:v>108.67855044181022</c:v>
                </c:pt>
                <c:pt idx="825">
                  <c:v>104.49860619404829</c:v>
                </c:pt>
                <c:pt idx="826">
                  <c:v>103.15252245324358</c:v>
                </c:pt>
                <c:pt idx="827">
                  <c:v>103.43590850393925</c:v>
                </c:pt>
                <c:pt idx="828">
                  <c:v>103.01082942789583</c:v>
                </c:pt>
                <c:pt idx="829">
                  <c:v>101.94813173778665</c:v>
                </c:pt>
                <c:pt idx="830">
                  <c:v>124.05224369205325</c:v>
                </c:pt>
                <c:pt idx="831">
                  <c:v>137.93816017614373</c:v>
                </c:pt>
                <c:pt idx="832">
                  <c:v>145.09365795621076</c:v>
                </c:pt>
                <c:pt idx="833">
                  <c:v>149.06106266595071</c:v>
                </c:pt>
                <c:pt idx="834">
                  <c:v>125.61086697087974</c:v>
                </c:pt>
                <c:pt idx="835">
                  <c:v>107.61585275170115</c:v>
                </c:pt>
                <c:pt idx="836">
                  <c:v>96.209564211198426</c:v>
                </c:pt>
                <c:pt idx="837">
                  <c:v>88.06221525369628</c:v>
                </c:pt>
                <c:pt idx="838">
                  <c:v>82.394494239781778</c:v>
                </c:pt>
                <c:pt idx="839">
                  <c:v>79.064708144107044</c:v>
                </c:pt>
                <c:pt idx="840">
                  <c:v>81.402643062346797</c:v>
                </c:pt>
                <c:pt idx="841">
                  <c:v>123.62716461600967</c:v>
                </c:pt>
                <c:pt idx="842">
                  <c:v>196.74076569550604</c:v>
                </c:pt>
                <c:pt idx="843">
                  <c:v>276.8681715297227</c:v>
                </c:pt>
                <c:pt idx="844">
                  <c:v>356.21626572452527</c:v>
                </c:pt>
                <c:pt idx="845">
                  <c:v>388.94735457988139</c:v>
                </c:pt>
                <c:pt idx="846">
                  <c:v>376.19498229857385</c:v>
                </c:pt>
                <c:pt idx="847">
                  <c:v>344.80997718402278</c:v>
                </c:pt>
                <c:pt idx="848">
                  <c:v>299.04312999666269</c:v>
                </c:pt>
                <c:pt idx="849">
                  <c:v>252.14273860652057</c:v>
                </c:pt>
                <c:pt idx="850">
                  <c:v>215.94017063014152</c:v>
                </c:pt>
                <c:pt idx="851">
                  <c:v>188.66426325067835</c:v>
                </c:pt>
                <c:pt idx="852">
                  <c:v>168.18962108791229</c:v>
                </c:pt>
                <c:pt idx="853">
                  <c:v>151.1156115334949</c:v>
                </c:pt>
                <c:pt idx="854">
                  <c:v>135.81276479592572</c:v>
                </c:pt>
                <c:pt idx="855">
                  <c:v>121.28922969777008</c:v>
                </c:pt>
                <c:pt idx="856">
                  <c:v>109.17447603052753</c:v>
                </c:pt>
                <c:pt idx="857">
                  <c:v>101.73559219976485</c:v>
                </c:pt>
                <c:pt idx="858">
                  <c:v>96.422103749220227</c:v>
                </c:pt>
                <c:pt idx="859">
                  <c:v>92.596392064827853</c:v>
                </c:pt>
                <c:pt idx="860">
                  <c:v>94.650940932371725</c:v>
                </c:pt>
                <c:pt idx="861">
                  <c:v>111.29987141074567</c:v>
                </c:pt>
                <c:pt idx="862">
                  <c:v>165.28491406828113</c:v>
                </c:pt>
                <c:pt idx="863">
                  <c:v>226.00037542983998</c:v>
                </c:pt>
                <c:pt idx="864">
                  <c:v>255.40167818952139</c:v>
                </c:pt>
                <c:pt idx="865">
                  <c:v>258.09384567113079</c:v>
                </c:pt>
                <c:pt idx="866">
                  <c:v>221.04111954266509</c:v>
                </c:pt>
                <c:pt idx="867">
                  <c:v>205.73827280509587</c:v>
                </c:pt>
                <c:pt idx="868">
                  <c:v>253.34712932197741</c:v>
                </c:pt>
                <c:pt idx="869">
                  <c:v>306.12778126405652</c:v>
                </c:pt>
                <c:pt idx="870">
                  <c:v>343.8889725192613</c:v>
                </c:pt>
                <c:pt idx="871">
                  <c:v>335.59993053641136</c:v>
                </c:pt>
                <c:pt idx="872">
                  <c:v>276.37224594100456</c:v>
                </c:pt>
                <c:pt idx="873">
                  <c:v>217.28625437094638</c:v>
                </c:pt>
                <c:pt idx="874">
                  <c:v>173.71564907647871</c:v>
                </c:pt>
                <c:pt idx="875">
                  <c:v>146.01466262097148</c:v>
                </c:pt>
                <c:pt idx="876">
                  <c:v>131.98705311153361</c:v>
                </c:pt>
                <c:pt idx="877">
                  <c:v>124.05224369205325</c:v>
                </c:pt>
                <c:pt idx="878">
                  <c:v>117.88859708942114</c:v>
                </c:pt>
                <c:pt idx="879">
                  <c:v>112.92934120224608</c:v>
                </c:pt>
                <c:pt idx="880">
                  <c:v>108.32431787844045</c:v>
                </c:pt>
                <c:pt idx="881">
                  <c:v>104.35691316870042</c:v>
                </c:pt>
                <c:pt idx="882">
                  <c:v>100.88543404767778</c:v>
                </c:pt>
                <c:pt idx="883">
                  <c:v>96.209564211198426</c:v>
                </c:pt>
                <c:pt idx="884">
                  <c:v>90.754382735305668</c:v>
                </c:pt>
                <c:pt idx="885">
                  <c:v>84.023964031282233</c:v>
                </c:pt>
                <c:pt idx="886">
                  <c:v>76.655926713193224</c:v>
                </c:pt>
                <c:pt idx="887">
                  <c:v>70.988205699279035</c:v>
                </c:pt>
                <c:pt idx="888">
                  <c:v>66.241489350125534</c:v>
                </c:pt>
                <c:pt idx="889">
                  <c:v>62.770010229102958</c:v>
                </c:pt>
                <c:pt idx="890">
                  <c:v>62.061545102363574</c:v>
                </c:pt>
                <c:pt idx="891">
                  <c:v>110.09548069528884</c:v>
                </c:pt>
                <c:pt idx="892">
                  <c:v>189.6561144281134</c:v>
                </c:pt>
                <c:pt idx="893">
                  <c:v>277.93086921983172</c:v>
                </c:pt>
                <c:pt idx="894">
                  <c:v>343.46389344321727</c:v>
                </c:pt>
                <c:pt idx="895">
                  <c:v>330.49898162388831</c:v>
                </c:pt>
                <c:pt idx="896">
                  <c:v>275.87632035228665</c:v>
                </c:pt>
                <c:pt idx="897">
                  <c:v>206.80097049520469</c:v>
                </c:pt>
                <c:pt idx="898">
                  <c:v>154.51624414184352</c:v>
                </c:pt>
                <c:pt idx="899">
                  <c:v>129.436578655272</c:v>
                </c:pt>
                <c:pt idx="900">
                  <c:v>113.21272725294178</c:v>
                </c:pt>
                <c:pt idx="901">
                  <c:v>101.09797358569959</c:v>
                </c:pt>
                <c:pt idx="902">
                  <c:v>90.754382735305668</c:v>
                </c:pt>
                <c:pt idx="903">
                  <c:v>81.969415163738233</c:v>
                </c:pt>
                <c:pt idx="904">
                  <c:v>73.751219693562348</c:v>
                </c:pt>
                <c:pt idx="905">
                  <c:v>66.949954476864832</c:v>
                </c:pt>
                <c:pt idx="906">
                  <c:v>61.919852077015726</c:v>
                </c:pt>
                <c:pt idx="907">
                  <c:v>57.598214803906011</c:v>
                </c:pt>
                <c:pt idx="908">
                  <c:v>54.622661271600826</c:v>
                </c:pt>
                <c:pt idx="909">
                  <c:v>57.669061316579963</c:v>
                </c:pt>
                <c:pt idx="910">
                  <c:v>63.407628843168276</c:v>
                </c:pt>
                <c:pt idx="911">
                  <c:v>68.225191704995581</c:v>
                </c:pt>
                <c:pt idx="912">
                  <c:v>71.767517338692144</c:v>
                </c:pt>
                <c:pt idx="913">
                  <c:v>70.917359186604969</c:v>
                </c:pt>
                <c:pt idx="914">
                  <c:v>66.666568426169079</c:v>
                </c:pt>
                <c:pt idx="915">
                  <c:v>62.344931153059264</c:v>
                </c:pt>
                <c:pt idx="916">
                  <c:v>58.448372955993108</c:v>
                </c:pt>
                <c:pt idx="917">
                  <c:v>53.134884505448177</c:v>
                </c:pt>
                <c:pt idx="918">
                  <c:v>48.742400719664545</c:v>
                </c:pt>
                <c:pt idx="919">
                  <c:v>45.483461136663642</c:v>
                </c:pt>
                <c:pt idx="920">
                  <c:v>43.145526218424067</c:v>
                </c:pt>
                <c:pt idx="921">
                  <c:v>41.657749452271368</c:v>
                </c:pt>
                <c:pt idx="922">
                  <c:v>41.374363401575728</c:v>
                </c:pt>
                <c:pt idx="923">
                  <c:v>41.941135502967178</c:v>
                </c:pt>
                <c:pt idx="924">
                  <c:v>42.366214579010745</c:v>
                </c:pt>
                <c:pt idx="925">
                  <c:v>42.649600629706427</c:v>
                </c:pt>
                <c:pt idx="926">
                  <c:v>50.088484460469168</c:v>
                </c:pt>
                <c:pt idx="927">
                  <c:v>65.674717248733955</c:v>
                </c:pt>
                <c:pt idx="928">
                  <c:v>77.222698814584561</c:v>
                </c:pt>
                <c:pt idx="929">
                  <c:v>87.212057101609048</c:v>
                </c:pt>
                <c:pt idx="930">
                  <c:v>96.77633631258945</c:v>
                </c:pt>
                <c:pt idx="931">
                  <c:v>104.28606665602648</c:v>
                </c:pt>
                <c:pt idx="932">
                  <c:v>128.58642050318502</c:v>
                </c:pt>
                <c:pt idx="933">
                  <c:v>148.77767661525519</c:v>
                </c:pt>
                <c:pt idx="934">
                  <c:v>148.84852312792921</c:v>
                </c:pt>
                <c:pt idx="935">
                  <c:v>136.52122992266544</c:v>
                </c:pt>
                <c:pt idx="936">
                  <c:v>88.345601304392005</c:v>
                </c:pt>
                <c:pt idx="937">
                  <c:v>85.582587310108508</c:v>
                </c:pt>
                <c:pt idx="938">
                  <c:v>84.449043107325807</c:v>
                </c:pt>
                <c:pt idx="939">
                  <c:v>82.677880290477518</c:v>
                </c:pt>
                <c:pt idx="940">
                  <c:v>77.010159276563044</c:v>
                </c:pt>
                <c:pt idx="941">
                  <c:v>65.249638172690339</c:v>
                </c:pt>
                <c:pt idx="942">
                  <c:v>56.535517113796971</c:v>
                </c:pt>
                <c:pt idx="943">
                  <c:v>50.655256561860625</c:v>
                </c:pt>
                <c:pt idx="944">
                  <c:v>46.262772776077071</c:v>
                </c:pt>
                <c:pt idx="945">
                  <c:v>43.358065756445797</c:v>
                </c:pt>
                <c:pt idx="946">
                  <c:v>41.657749452271368</c:v>
                </c:pt>
                <c:pt idx="947">
                  <c:v>40.524205249488553</c:v>
                </c:pt>
                <c:pt idx="948">
                  <c:v>39.815740122749247</c:v>
                </c:pt>
                <c:pt idx="949">
                  <c:v>39.532354072053522</c:v>
                </c:pt>
                <c:pt idx="950">
                  <c:v>39.957433148097095</c:v>
                </c:pt>
                <c:pt idx="951">
                  <c:v>40.382512224140768</c:v>
                </c:pt>
                <c:pt idx="952">
                  <c:v>40.595051762162484</c:v>
                </c:pt>
                <c:pt idx="953">
                  <c:v>41.72859596494547</c:v>
                </c:pt>
                <c:pt idx="954">
                  <c:v>43.995684370511178</c:v>
                </c:pt>
                <c:pt idx="955">
                  <c:v>47.254623953511974</c:v>
                </c:pt>
                <c:pt idx="956">
                  <c:v>48.813247232338419</c:v>
                </c:pt>
                <c:pt idx="957">
                  <c:v>47.892242567577384</c:v>
                </c:pt>
                <c:pt idx="958">
                  <c:v>48.742400719664545</c:v>
                </c:pt>
                <c:pt idx="959">
                  <c:v>52.780651942078663</c:v>
                </c:pt>
                <c:pt idx="960">
                  <c:v>54.693507784274814</c:v>
                </c:pt>
                <c:pt idx="961">
                  <c:v>56.535517113796971</c:v>
                </c:pt>
                <c:pt idx="962">
                  <c:v>54.622661271600826</c:v>
                </c:pt>
                <c:pt idx="963">
                  <c:v>46.900391390142346</c:v>
                </c:pt>
                <c:pt idx="964">
                  <c:v>42.366214579010745</c:v>
                </c:pt>
                <c:pt idx="965">
                  <c:v>38.965581970662022</c:v>
                </c:pt>
                <c:pt idx="966">
                  <c:v>38.044577305900965</c:v>
                </c:pt>
                <c:pt idx="967">
                  <c:v>39.248968021357811</c:v>
                </c:pt>
                <c:pt idx="968">
                  <c:v>44.066530883185166</c:v>
                </c:pt>
                <c:pt idx="969">
                  <c:v>80.339945372237779</c:v>
                </c:pt>
                <c:pt idx="970">
                  <c:v>125.89425302157564</c:v>
                </c:pt>
                <c:pt idx="971">
                  <c:v>157.27925813612651</c:v>
                </c:pt>
                <c:pt idx="972">
                  <c:v>171.3777141582394</c:v>
                </c:pt>
                <c:pt idx="973">
                  <c:v>149.20275569129836</c:v>
                </c:pt>
                <c:pt idx="974">
                  <c:v>110.59140628400642</c:v>
                </c:pt>
                <c:pt idx="975">
                  <c:v>82.890419828499319</c:v>
                </c:pt>
                <c:pt idx="976">
                  <c:v>67.941805654299927</c:v>
                </c:pt>
                <c:pt idx="977">
                  <c:v>56.535517113796971</c:v>
                </c:pt>
                <c:pt idx="978">
                  <c:v>49.096633283034208</c:v>
                </c:pt>
                <c:pt idx="979">
                  <c:v>44.066530883185166</c:v>
                </c:pt>
                <c:pt idx="980">
                  <c:v>40.524205249488553</c:v>
                </c:pt>
                <c:pt idx="981">
                  <c:v>38.044577305900965</c:v>
                </c:pt>
                <c:pt idx="982">
                  <c:v>36.131721463704778</c:v>
                </c:pt>
                <c:pt idx="983">
                  <c:v>34.714791210226196</c:v>
                </c:pt>
                <c:pt idx="984">
                  <c:v>33.581247007443181</c:v>
                </c:pt>
                <c:pt idx="985">
                  <c:v>32.589395830008328</c:v>
                </c:pt>
                <c:pt idx="986">
                  <c:v>31.66839116524719</c:v>
                </c:pt>
                <c:pt idx="987">
                  <c:v>33.439553982095461</c:v>
                </c:pt>
                <c:pt idx="988">
                  <c:v>36.34426100172648</c:v>
                </c:pt>
                <c:pt idx="989">
                  <c:v>42.649600629706427</c:v>
                </c:pt>
                <c:pt idx="990">
                  <c:v>54.622661271600826</c:v>
                </c:pt>
                <c:pt idx="991">
                  <c:v>68.296038217669349</c:v>
                </c:pt>
                <c:pt idx="992">
                  <c:v>75.593229023084433</c:v>
                </c:pt>
                <c:pt idx="993">
                  <c:v>77.081005789236997</c:v>
                </c:pt>
                <c:pt idx="994">
                  <c:v>75.876615073780059</c:v>
                </c:pt>
                <c:pt idx="995">
                  <c:v>84.661582645347721</c:v>
                </c:pt>
                <c:pt idx="996">
                  <c:v>123.98139717937931</c:v>
                </c:pt>
                <c:pt idx="997">
                  <c:v>173.99903512717458</c:v>
                </c:pt>
                <c:pt idx="998">
                  <c:v>211.19345428098822</c:v>
                </c:pt>
                <c:pt idx="999">
                  <c:v>227.62984522134005</c:v>
                </c:pt>
                <c:pt idx="1000">
                  <c:v>210.34329612890122</c:v>
                </c:pt>
                <c:pt idx="1001">
                  <c:v>177.96643983691507</c:v>
                </c:pt>
                <c:pt idx="1002">
                  <c:v>151.46984409686436</c:v>
                </c:pt>
                <c:pt idx="1003">
                  <c:v>128.09049491446731</c:v>
                </c:pt>
                <c:pt idx="1004">
                  <c:v>111.01648536004994</c:v>
                </c:pt>
                <c:pt idx="1005">
                  <c:v>98.760038667459696</c:v>
                </c:pt>
                <c:pt idx="1006">
                  <c:v>86.786978025565489</c:v>
                </c:pt>
                <c:pt idx="1007">
                  <c:v>75.876615073780059</c:v>
                </c:pt>
                <c:pt idx="1008">
                  <c:v>65.88725678675587</c:v>
                </c:pt>
                <c:pt idx="1009">
                  <c:v>57.243982240536283</c:v>
                </c:pt>
                <c:pt idx="1010">
                  <c:v>51.930493789991445</c:v>
                </c:pt>
                <c:pt idx="1011">
                  <c:v>48.600707694316633</c:v>
                </c:pt>
                <c:pt idx="1012">
                  <c:v>46.121079750729109</c:v>
                </c:pt>
                <c:pt idx="1013">
                  <c:v>43.995684370511178</c:v>
                </c:pt>
                <c:pt idx="1014">
                  <c:v>42.366214579010745</c:v>
                </c:pt>
                <c:pt idx="1015">
                  <c:v>40.949284325532076</c:v>
                </c:pt>
                <c:pt idx="1016">
                  <c:v>39.957433148097095</c:v>
                </c:pt>
                <c:pt idx="1017">
                  <c:v>39.107274996009963</c:v>
                </c:pt>
                <c:pt idx="1018">
                  <c:v>38.186270331248828</c:v>
                </c:pt>
                <c:pt idx="1019">
                  <c:v>37.265265666487778</c:v>
                </c:pt>
                <c:pt idx="1020">
                  <c:v>36.627647052422283</c:v>
                </c:pt>
                <c:pt idx="1021">
                  <c:v>45.412614623989803</c:v>
                </c:pt>
                <c:pt idx="1022">
                  <c:v>64.612019558625079</c:v>
                </c:pt>
                <c:pt idx="1023">
                  <c:v>76.585080200519357</c:v>
                </c:pt>
                <c:pt idx="1024">
                  <c:v>84.87412218336938</c:v>
                </c:pt>
                <c:pt idx="1025">
                  <c:v>83.882271005934257</c:v>
                </c:pt>
                <c:pt idx="1026">
                  <c:v>73.396987130192457</c:v>
                </c:pt>
                <c:pt idx="1027">
                  <c:v>72.050903389387926</c:v>
                </c:pt>
                <c:pt idx="1028">
                  <c:v>74.955610409019158</c:v>
                </c:pt>
                <c:pt idx="1029">
                  <c:v>78.923015118759039</c:v>
                </c:pt>
                <c:pt idx="1030">
                  <c:v>78.993861631433106</c:v>
                </c:pt>
                <c:pt idx="1031">
                  <c:v>75.451535997736556</c:v>
                </c:pt>
                <c:pt idx="1032">
                  <c:v>69.996354521843926</c:v>
                </c:pt>
                <c:pt idx="1033">
                  <c:v>62.911703254450764</c:v>
                </c:pt>
                <c:pt idx="1034">
                  <c:v>57.952447367275504</c:v>
                </c:pt>
                <c:pt idx="1035">
                  <c:v>54.339275220905165</c:v>
                </c:pt>
                <c:pt idx="1036">
                  <c:v>53.134884505448177</c:v>
                </c:pt>
                <c:pt idx="1037">
                  <c:v>57.385675265884146</c:v>
                </c:pt>
                <c:pt idx="1038">
                  <c:v>62.62831720375511</c:v>
                </c:pt>
                <c:pt idx="1039">
                  <c:v>68.154345192321458</c:v>
                </c:pt>
                <c:pt idx="1040">
                  <c:v>71.413284775322651</c:v>
                </c:pt>
                <c:pt idx="1041">
                  <c:v>68.650270781039183</c:v>
                </c:pt>
                <c:pt idx="1042">
                  <c:v>64.399480020603278</c:v>
                </c:pt>
                <c:pt idx="1043">
                  <c:v>59.794456696797802</c:v>
                </c:pt>
                <c:pt idx="1044">
                  <c:v>55.614512449035914</c:v>
                </c:pt>
                <c:pt idx="1045">
                  <c:v>59.015145057384544</c:v>
                </c:pt>
                <c:pt idx="1046">
                  <c:v>131.42028101014208</c:v>
                </c:pt>
                <c:pt idx="1047">
                  <c:v>220.82858000464304</c:v>
                </c:pt>
                <c:pt idx="1048">
                  <c:v>298.83059045864059</c:v>
                </c:pt>
                <c:pt idx="1049">
                  <c:v>351.39870286269723</c:v>
                </c:pt>
                <c:pt idx="1050">
                  <c:v>322.9892512804517</c:v>
                </c:pt>
                <c:pt idx="1051">
                  <c:v>265.10765042585041</c:v>
                </c:pt>
                <c:pt idx="1052">
                  <c:v>212.39784499644526</c:v>
                </c:pt>
                <c:pt idx="1053">
                  <c:v>174.77834676658782</c:v>
                </c:pt>
                <c:pt idx="1054">
                  <c:v>147.4315928744505</c:v>
                </c:pt>
                <c:pt idx="1055">
                  <c:v>130.00335075666345</c:v>
                </c:pt>
                <c:pt idx="1056">
                  <c:v>117.25097847535588</c:v>
                </c:pt>
                <c:pt idx="1057">
                  <c:v>107.19077367565767</c:v>
                </c:pt>
                <c:pt idx="1058">
                  <c:v>100.17696892093848</c:v>
                </c:pt>
                <c:pt idx="1059">
                  <c:v>102.08982476313463</c:v>
                </c:pt>
                <c:pt idx="1060">
                  <c:v>107.68669926437535</c:v>
                </c:pt>
                <c:pt idx="1061">
                  <c:v>114.34627145572468</c:v>
                </c:pt>
                <c:pt idx="1062">
                  <c:v>120.65161108370457</c:v>
                </c:pt>
                <c:pt idx="1063">
                  <c:v>122.06854133718302</c:v>
                </c:pt>
                <c:pt idx="1064">
                  <c:v>119.23468083022594</c:v>
                </c:pt>
                <c:pt idx="1065">
                  <c:v>113.56695981631145</c:v>
                </c:pt>
                <c:pt idx="1066">
                  <c:v>105.41961085880939</c:v>
                </c:pt>
                <c:pt idx="1067">
                  <c:v>94.509247907023948</c:v>
                </c:pt>
                <c:pt idx="1068">
                  <c:v>85.015815208717342</c:v>
                </c:pt>
                <c:pt idx="1069">
                  <c:v>77.364391839932679</c:v>
                </c:pt>
                <c:pt idx="1070">
                  <c:v>71.625824313344154</c:v>
                </c:pt>
                <c:pt idx="1071">
                  <c:v>67.941805654299927</c:v>
                </c:pt>
                <c:pt idx="1072">
                  <c:v>65.88725678675587</c:v>
                </c:pt>
                <c:pt idx="1073">
                  <c:v>64.895405609320832</c:v>
                </c:pt>
                <c:pt idx="1074">
                  <c:v>66.028949812103548</c:v>
                </c:pt>
                <c:pt idx="1075">
                  <c:v>68.508577755691135</c:v>
                </c:pt>
                <c:pt idx="1076">
                  <c:v>73.822066206236059</c:v>
                </c:pt>
                <c:pt idx="1077">
                  <c:v>79.63148024549848</c:v>
                </c:pt>
                <c:pt idx="1078">
                  <c:v>83.386345417216788</c:v>
                </c:pt>
                <c:pt idx="1079">
                  <c:v>83.74057798058648</c:v>
                </c:pt>
                <c:pt idx="1080">
                  <c:v>79.13555465678084</c:v>
                </c:pt>
                <c:pt idx="1081">
                  <c:v>72.830215028801106</c:v>
                </c:pt>
                <c:pt idx="1082">
                  <c:v>67.516726578256282</c:v>
                </c:pt>
                <c:pt idx="1083">
                  <c:v>64.895405609320832</c:v>
                </c:pt>
                <c:pt idx="1084">
                  <c:v>65.60387073605996</c:v>
                </c:pt>
                <c:pt idx="1085">
                  <c:v>70.775666161257107</c:v>
                </c:pt>
                <c:pt idx="1086">
                  <c:v>105.13622480811372</c:v>
                </c:pt>
                <c:pt idx="1087">
                  <c:v>163.8679838148025</c:v>
                </c:pt>
                <c:pt idx="1088">
                  <c:v>224.6542916890354</c:v>
                </c:pt>
                <c:pt idx="1089">
                  <c:v>278.85187388459258</c:v>
                </c:pt>
                <c:pt idx="1090">
                  <c:v>300.38921373746768</c:v>
                </c:pt>
                <c:pt idx="1091">
                  <c:v>305.34846962464337</c:v>
                </c:pt>
                <c:pt idx="1092">
                  <c:v>318.80930703268928</c:v>
                </c:pt>
                <c:pt idx="1093">
                  <c:v>336.52093520117177</c:v>
                </c:pt>
                <c:pt idx="1094">
                  <c:v>353.52409824291544</c:v>
                </c:pt>
                <c:pt idx="1095">
                  <c:v>355.64949362313467</c:v>
                </c:pt>
                <c:pt idx="1096">
                  <c:v>340.06326083486954</c:v>
                </c:pt>
                <c:pt idx="1097">
                  <c:v>315.97544652573242</c:v>
                </c:pt>
                <c:pt idx="1098">
                  <c:v>284.73213443652838</c:v>
                </c:pt>
                <c:pt idx="1099">
                  <c:v>252.49697116989012</c:v>
                </c:pt>
                <c:pt idx="1100">
                  <c:v>219.69503580186012</c:v>
                </c:pt>
                <c:pt idx="1101">
                  <c:v>192.70251447309238</c:v>
                </c:pt>
                <c:pt idx="1102">
                  <c:v>179.45421660306741</c:v>
                </c:pt>
                <c:pt idx="1103">
                  <c:v>176.3369700454146</c:v>
                </c:pt>
                <c:pt idx="1104">
                  <c:v>191.56897027030953</c:v>
                </c:pt>
                <c:pt idx="1105">
                  <c:v>241.94084078147449</c:v>
                </c:pt>
                <c:pt idx="1106">
                  <c:v>299.18482302201124</c:v>
                </c:pt>
                <c:pt idx="1107">
                  <c:v>350.83193076130624</c:v>
                </c:pt>
                <c:pt idx="1108">
                  <c:v>388.94735457988139</c:v>
                </c:pt>
                <c:pt idx="1109">
                  <c:v>403.1166571146677</c:v>
                </c:pt>
                <c:pt idx="1110">
                  <c:v>405.24205249488557</c:v>
                </c:pt>
                <c:pt idx="1111">
                  <c:v>405.24205249488557</c:v>
                </c:pt>
                <c:pt idx="1112">
                  <c:v>397.44893610075331</c:v>
                </c:pt>
                <c:pt idx="1113">
                  <c:v>369.11033103118069</c:v>
                </c:pt>
                <c:pt idx="1114">
                  <c:v>337.93786545465105</c:v>
                </c:pt>
                <c:pt idx="1115">
                  <c:v>307.75725105555642</c:v>
                </c:pt>
                <c:pt idx="1116">
                  <c:v>280.05626460004942</c:v>
                </c:pt>
                <c:pt idx="1117">
                  <c:v>255.47252470219533</c:v>
                </c:pt>
                <c:pt idx="1118">
                  <c:v>231.73894295642847</c:v>
                </c:pt>
                <c:pt idx="1119">
                  <c:v>208.43044028670533</c:v>
                </c:pt>
                <c:pt idx="1120">
                  <c:v>193.69436565052735</c:v>
                </c:pt>
                <c:pt idx="1121">
                  <c:v>202.12510065872527</c:v>
                </c:pt>
                <c:pt idx="1122">
                  <c:v>225.15021727775286</c:v>
                </c:pt>
                <c:pt idx="1123">
                  <c:v>249.23803158688941</c:v>
                </c:pt>
                <c:pt idx="1124">
                  <c:v>267.09135278071955</c:v>
                </c:pt>
                <c:pt idx="1125">
                  <c:v>286.78668330407265</c:v>
                </c:pt>
                <c:pt idx="1126">
                  <c:v>316.54221862712387</c:v>
                </c:pt>
                <c:pt idx="1127">
                  <c:v>357.27896341463423</c:v>
                </c:pt>
                <c:pt idx="1128">
                  <c:v>393.90661046705623</c:v>
                </c:pt>
                <c:pt idx="1129">
                  <c:v>400.2827966077104</c:v>
                </c:pt>
                <c:pt idx="1130">
                  <c:v>369.81879615791962</c:v>
                </c:pt>
                <c:pt idx="1131">
                  <c:v>319.09269308338548</c:v>
                </c:pt>
                <c:pt idx="1132">
                  <c:v>270.77537143976446</c:v>
                </c:pt>
                <c:pt idx="1133">
                  <c:v>231.66809644375471</c:v>
                </c:pt>
                <c:pt idx="1134">
                  <c:v>204.53388208963892</c:v>
                </c:pt>
                <c:pt idx="1135">
                  <c:v>184.62601202826428</c:v>
                </c:pt>
                <c:pt idx="1136">
                  <c:v>166.13507222036785</c:v>
                </c:pt>
                <c:pt idx="1137">
                  <c:v>149.91122081803832</c:v>
                </c:pt>
                <c:pt idx="1138">
                  <c:v>137.51308110009995</c:v>
                </c:pt>
                <c:pt idx="1139">
                  <c:v>140.77202068310098</c:v>
                </c:pt>
                <c:pt idx="1140">
                  <c:v>155.57894183195256</c:v>
                </c:pt>
                <c:pt idx="1141">
                  <c:v>182.1463840846767</c:v>
                </c:pt>
                <c:pt idx="1142">
                  <c:v>214.94831945270707</c:v>
                </c:pt>
                <c:pt idx="1143">
                  <c:v>229.33016152551477</c:v>
                </c:pt>
                <c:pt idx="1144">
                  <c:v>225.50444984112249</c:v>
                </c:pt>
                <c:pt idx="1145">
                  <c:v>205.52573326707397</c:v>
                </c:pt>
                <c:pt idx="1146">
                  <c:v>176.3369700454146</c:v>
                </c:pt>
                <c:pt idx="1147">
                  <c:v>151.68238363488635</c:v>
                </c:pt>
                <c:pt idx="1148">
                  <c:v>135.74191828325178</c:v>
                </c:pt>
                <c:pt idx="1149">
                  <c:v>123.83970415403134</c:v>
                </c:pt>
                <c:pt idx="1150">
                  <c:v>114.62965750642023</c:v>
                </c:pt>
                <c:pt idx="1151">
                  <c:v>106.76569459961409</c:v>
                </c:pt>
                <c:pt idx="1152">
                  <c:v>100.74374102232984</c:v>
                </c:pt>
                <c:pt idx="1153">
                  <c:v>96.422103749220227</c:v>
                </c:pt>
                <c:pt idx="1154">
                  <c:v>92.454699039480005</c:v>
                </c:pt>
                <c:pt idx="1155">
                  <c:v>89.195759456479024</c:v>
                </c:pt>
                <c:pt idx="1156">
                  <c:v>85.936819873478356</c:v>
                </c:pt>
                <c:pt idx="1157">
                  <c:v>82.607033777803579</c:v>
                </c:pt>
                <c:pt idx="1158">
                  <c:v>86.574438487543688</c:v>
                </c:pt>
                <c:pt idx="1159">
                  <c:v>159.75888607971461</c:v>
                </c:pt>
                <c:pt idx="1160">
                  <c:v>303.15222773175174</c:v>
                </c:pt>
                <c:pt idx="1161">
                  <c:v>472.75877907314185</c:v>
                </c:pt>
                <c:pt idx="1162">
                  <c:v>681.54345192321659</c:v>
                </c:pt>
                <c:pt idx="1163">
                  <c:v>900.45917608566299</c:v>
                </c:pt>
                <c:pt idx="1164">
                  <c:v>1060.5722947287477</c:v>
                </c:pt>
                <c:pt idx="1165">
                  <c:v>1182.428296527909</c:v>
                </c:pt>
                <c:pt idx="1166">
                  <c:v>1224.9362041322681</c:v>
                </c:pt>
                <c:pt idx="1167">
                  <c:v>1133.5442027828958</c:v>
                </c:pt>
                <c:pt idx="1168">
                  <c:v>972.72261901307297</c:v>
                </c:pt>
                <c:pt idx="1169">
                  <c:v>754.51535997736676</c:v>
                </c:pt>
                <c:pt idx="1170">
                  <c:v>541.26735682883316</c:v>
                </c:pt>
                <c:pt idx="1171">
                  <c:v>375.4865171718339</c:v>
                </c:pt>
                <c:pt idx="1172">
                  <c:v>263.54902714702348</c:v>
                </c:pt>
                <c:pt idx="1173">
                  <c:v>219.83672882720822</c:v>
                </c:pt>
                <c:pt idx="1174">
                  <c:v>206.44673793183506</c:v>
                </c:pt>
                <c:pt idx="1175">
                  <c:v>202.62102624744281</c:v>
                </c:pt>
                <c:pt idx="1176">
                  <c:v>203.04610532348636</c:v>
                </c:pt>
                <c:pt idx="1177">
                  <c:v>202.83356578546437</c:v>
                </c:pt>
                <c:pt idx="1178">
                  <c:v>199.64547271513752</c:v>
                </c:pt>
                <c:pt idx="1179">
                  <c:v>194.68621682796271</c:v>
                </c:pt>
                <c:pt idx="1180">
                  <c:v>188.87680278870016</c:v>
                </c:pt>
                <c:pt idx="1181">
                  <c:v>185.90124925639532</c:v>
                </c:pt>
                <c:pt idx="1182">
                  <c:v>219.48249626383841</c:v>
                </c:pt>
                <c:pt idx="1183">
                  <c:v>281.40234834085396</c:v>
                </c:pt>
                <c:pt idx="1184">
                  <c:v>347.00621907691379</c:v>
                </c:pt>
                <c:pt idx="1185">
                  <c:v>404.53358736814624</c:v>
                </c:pt>
                <c:pt idx="1186">
                  <c:v>414.45209914249659</c:v>
                </c:pt>
                <c:pt idx="1187">
                  <c:v>393.90661046705623</c:v>
                </c:pt>
                <c:pt idx="1188">
                  <c:v>437.12298319815471</c:v>
                </c:pt>
                <c:pt idx="1189">
                  <c:v>501.59330973143165</c:v>
                </c:pt>
                <c:pt idx="1190">
                  <c:v>566.06363626470898</c:v>
                </c:pt>
                <c:pt idx="1191">
                  <c:v>599.36149722145649</c:v>
                </c:pt>
                <c:pt idx="1192">
                  <c:v>524.97265891382847</c:v>
                </c:pt>
                <c:pt idx="1193">
                  <c:v>416.50664801004058</c:v>
                </c:pt>
                <c:pt idx="1194">
                  <c:v>315.97544652573242</c:v>
                </c:pt>
                <c:pt idx="1195">
                  <c:v>245.4123199024975</c:v>
                </c:pt>
                <c:pt idx="1196">
                  <c:v>221.11196605533877</c:v>
                </c:pt>
                <c:pt idx="1197">
                  <c:v>238.89444073649568</c:v>
                </c:pt>
                <c:pt idx="1198">
                  <c:v>289.833083349052</c:v>
                </c:pt>
                <c:pt idx="1199">
                  <c:v>341.26765155032581</c:v>
                </c:pt>
                <c:pt idx="1200">
                  <c:v>395.32354072053522</c:v>
                </c:pt>
                <c:pt idx="1201">
                  <c:v>434.99758781793656</c:v>
                </c:pt>
                <c:pt idx="1202">
                  <c:v>427.91293655054329</c:v>
                </c:pt>
                <c:pt idx="1203">
                  <c:v>394.11915000507827</c:v>
                </c:pt>
                <c:pt idx="1204">
                  <c:v>341.9761166770644</c:v>
                </c:pt>
                <c:pt idx="1205">
                  <c:v>276.51393896635238</c:v>
                </c:pt>
                <c:pt idx="1206">
                  <c:v>226.07122194251414</c:v>
                </c:pt>
                <c:pt idx="1207">
                  <c:v>202.05425414605114</c:v>
                </c:pt>
                <c:pt idx="1208">
                  <c:v>187.67241207324341</c:v>
                </c:pt>
                <c:pt idx="1209">
                  <c:v>177.11628168482733</c:v>
                </c:pt>
                <c:pt idx="1210">
                  <c:v>166.77269083443366</c:v>
                </c:pt>
                <c:pt idx="1211">
                  <c:v>157.77518372484383</c:v>
                </c:pt>
                <c:pt idx="1212">
                  <c:v>149.62783476734216</c:v>
                </c:pt>
                <c:pt idx="1213">
                  <c:v>149.13190917862505</c:v>
                </c:pt>
                <c:pt idx="1214">
                  <c:v>168.11877457523835</c:v>
                </c:pt>
                <c:pt idx="1215">
                  <c:v>188.94764930137421</c:v>
                </c:pt>
                <c:pt idx="1216">
                  <c:v>206.0925053684654</c:v>
                </c:pt>
                <c:pt idx="1217">
                  <c:v>214.1690078132938</c:v>
                </c:pt>
                <c:pt idx="1218">
                  <c:v>199.5746262024638</c:v>
                </c:pt>
                <c:pt idx="1219">
                  <c:v>180.02098870445872</c:v>
                </c:pt>
                <c:pt idx="1220">
                  <c:v>159.40465351634455</c:v>
                </c:pt>
                <c:pt idx="1221">
                  <c:v>138.85916484090484</c:v>
                </c:pt>
                <c:pt idx="1222">
                  <c:v>145.51873703225456</c:v>
                </c:pt>
                <c:pt idx="1223">
                  <c:v>181.29622593258961</c:v>
                </c:pt>
                <c:pt idx="1224">
                  <c:v>226.14206845518788</c:v>
                </c:pt>
                <c:pt idx="1225">
                  <c:v>278.28510178320113</c:v>
                </c:pt>
                <c:pt idx="1226">
                  <c:v>318.1008419059508</c:v>
                </c:pt>
                <c:pt idx="1227">
                  <c:v>335.1040049476934</c:v>
                </c:pt>
                <c:pt idx="1228">
                  <c:v>344.31405159530487</c:v>
                </c:pt>
                <c:pt idx="1229">
                  <c:v>338.64633058139026</c:v>
                </c:pt>
                <c:pt idx="1230">
                  <c:v>325.89395830008226</c:v>
                </c:pt>
                <c:pt idx="1231">
                  <c:v>315.97544652573242</c:v>
                </c:pt>
                <c:pt idx="1232">
                  <c:v>308.89079525833893</c:v>
                </c:pt>
                <c:pt idx="1233">
                  <c:v>304.2149254218599</c:v>
                </c:pt>
                <c:pt idx="1234">
                  <c:v>283.81112977176764</c:v>
                </c:pt>
                <c:pt idx="1235">
                  <c:v>250.22988276432409</c:v>
                </c:pt>
                <c:pt idx="1236">
                  <c:v>234.28941741269034</c:v>
                </c:pt>
                <c:pt idx="1237">
                  <c:v>235.28126859012499</c:v>
                </c:pt>
                <c:pt idx="1238">
                  <c:v>237.12327791964719</c:v>
                </c:pt>
                <c:pt idx="1239">
                  <c:v>241.51576170543092</c:v>
                </c:pt>
                <c:pt idx="1240">
                  <c:v>222.9539753848608</c:v>
                </c:pt>
                <c:pt idx="1241">
                  <c:v>190.01034699148329</c:v>
                </c:pt>
                <c:pt idx="1242">
                  <c:v>165.56830011897705</c:v>
                </c:pt>
                <c:pt idx="1243">
                  <c:v>149.06106266595071</c:v>
                </c:pt>
                <c:pt idx="1244">
                  <c:v>149.76952779269018</c:v>
                </c:pt>
                <c:pt idx="1245">
                  <c:v>176.05358399471825</c:v>
                </c:pt>
                <c:pt idx="1246">
                  <c:v>213.31884966120637</c:v>
                </c:pt>
                <c:pt idx="1247">
                  <c:v>234.50195695071181</c:v>
                </c:pt>
                <c:pt idx="1248">
                  <c:v>237.54835699569097</c:v>
                </c:pt>
                <c:pt idx="1249">
                  <c:v>213.6022357119021</c:v>
                </c:pt>
                <c:pt idx="1250">
                  <c:v>180.65860731852456</c:v>
                </c:pt>
                <c:pt idx="1251">
                  <c:v>159.75888607971461</c:v>
                </c:pt>
                <c:pt idx="1252">
                  <c:v>143.67672770273214</c:v>
                </c:pt>
                <c:pt idx="1253">
                  <c:v>132.1287461368814</c:v>
                </c:pt>
                <c:pt idx="1254">
                  <c:v>122.70615995124874</c:v>
                </c:pt>
                <c:pt idx="1255">
                  <c:v>120.72245759637848</c:v>
                </c:pt>
                <c:pt idx="1256">
                  <c:v>124.26478323007512</c:v>
                </c:pt>
                <c:pt idx="1257">
                  <c:v>126.81525768633659</c:v>
                </c:pt>
                <c:pt idx="1258">
                  <c:v>126.24848558494521</c:v>
                </c:pt>
                <c:pt idx="1259">
                  <c:v>117.67605755139934</c:v>
                </c:pt>
                <c:pt idx="1260">
                  <c:v>104.21522014335262</c:v>
                </c:pt>
                <c:pt idx="1261">
                  <c:v>96.492950261894094</c:v>
                </c:pt>
                <c:pt idx="1262">
                  <c:v>110.80394582202806</c:v>
                </c:pt>
                <c:pt idx="1263">
                  <c:v>142.82656955064519</c:v>
                </c:pt>
                <c:pt idx="1264">
                  <c:v>169.88993739208689</c:v>
                </c:pt>
                <c:pt idx="1265">
                  <c:v>199.99970527850704</c:v>
                </c:pt>
                <c:pt idx="1266">
                  <c:v>211.05176125564057</c:v>
                </c:pt>
                <c:pt idx="1267">
                  <c:v>207.86366818531368</c:v>
                </c:pt>
                <c:pt idx="1268">
                  <c:v>203.18779834883449</c:v>
                </c:pt>
                <c:pt idx="1269">
                  <c:v>200.63732389257271</c:v>
                </c:pt>
                <c:pt idx="1270">
                  <c:v>193.34013308715782</c:v>
                </c:pt>
                <c:pt idx="1271">
                  <c:v>180.09183521713271</c:v>
                </c:pt>
                <c:pt idx="1272">
                  <c:v>170.45670949347809</c:v>
                </c:pt>
                <c:pt idx="1273">
                  <c:v>149.84037430536421</c:v>
                </c:pt>
                <c:pt idx="1274">
                  <c:v>131.63282054816386</c:v>
                </c:pt>
                <c:pt idx="1275">
                  <c:v>116.25912729792084</c:v>
                </c:pt>
                <c:pt idx="1276">
                  <c:v>103.29421547859152</c:v>
                </c:pt>
                <c:pt idx="1277">
                  <c:v>93.30485719156718</c:v>
                </c:pt>
                <c:pt idx="1278">
                  <c:v>84.803275670695456</c:v>
                </c:pt>
                <c:pt idx="1279">
                  <c:v>78.356243017367731</c:v>
                </c:pt>
                <c:pt idx="1280">
                  <c:v>73.963759231583978</c:v>
                </c:pt>
                <c:pt idx="1281">
                  <c:v>69.996354521843926</c:v>
                </c:pt>
                <c:pt idx="1282">
                  <c:v>66.524875400821188</c:v>
                </c:pt>
                <c:pt idx="1283">
                  <c:v>62.911703254450764</c:v>
                </c:pt>
                <c:pt idx="1284">
                  <c:v>60.432075310863183</c:v>
                </c:pt>
                <c:pt idx="1285">
                  <c:v>75.876615073780059</c:v>
                </c:pt>
                <c:pt idx="1286">
                  <c:v>90.966922273327526</c:v>
                </c:pt>
                <c:pt idx="1287">
                  <c:v>102.30236430115635</c:v>
                </c:pt>
                <c:pt idx="1288">
                  <c:v>109.38701556854953</c:v>
                </c:pt>
                <c:pt idx="1289">
                  <c:v>96.209564211198426</c:v>
                </c:pt>
                <c:pt idx="1290">
                  <c:v>82.536187265129669</c:v>
                </c:pt>
                <c:pt idx="1291">
                  <c:v>71.838363851366069</c:v>
                </c:pt>
                <c:pt idx="1292">
                  <c:v>63.761861406537925</c:v>
                </c:pt>
                <c:pt idx="1293">
                  <c:v>59.936149722145657</c:v>
                </c:pt>
                <c:pt idx="1294">
                  <c:v>71.484131287996433</c:v>
                </c:pt>
                <c:pt idx="1295">
                  <c:v>92.73808509017573</c:v>
                </c:pt>
                <c:pt idx="1296">
                  <c:v>113.00018771491995</c:v>
                </c:pt>
                <c:pt idx="1297">
                  <c:v>121.57261574846567</c:v>
                </c:pt>
                <c:pt idx="1298">
                  <c:v>111.58325746144139</c:v>
                </c:pt>
                <c:pt idx="1299">
                  <c:v>90.329303659262095</c:v>
                </c:pt>
                <c:pt idx="1300">
                  <c:v>69.783814983822097</c:v>
                </c:pt>
                <c:pt idx="1301">
                  <c:v>60.006996234819589</c:v>
                </c:pt>
                <c:pt idx="1302">
                  <c:v>60.857154386906764</c:v>
                </c:pt>
                <c:pt idx="1303">
                  <c:v>66.028949812103548</c:v>
                </c:pt>
                <c:pt idx="1304">
                  <c:v>70.067201034517794</c:v>
                </c:pt>
                <c:pt idx="1305">
                  <c:v>71.413284775322651</c:v>
                </c:pt>
                <c:pt idx="1306">
                  <c:v>65.674717248733955</c:v>
                </c:pt>
                <c:pt idx="1307">
                  <c:v>57.527368291232001</c:v>
                </c:pt>
                <c:pt idx="1308">
                  <c:v>51.505414713947864</c:v>
                </c:pt>
                <c:pt idx="1309">
                  <c:v>49.309172821056002</c:v>
                </c:pt>
                <c:pt idx="1310">
                  <c:v>48.388168156294896</c:v>
                </c:pt>
                <c:pt idx="1311">
                  <c:v>47.679703029555611</c:v>
                </c:pt>
                <c:pt idx="1312">
                  <c:v>46.404465801424834</c:v>
                </c:pt>
                <c:pt idx="1313">
                  <c:v>43.499758781793645</c:v>
                </c:pt>
                <c:pt idx="1314">
                  <c:v>40.878437812858209</c:v>
                </c:pt>
                <c:pt idx="1315">
                  <c:v>40.028279660771062</c:v>
                </c:pt>
                <c:pt idx="1316">
                  <c:v>43.42891226911982</c:v>
                </c:pt>
                <c:pt idx="1317">
                  <c:v>48.813247232338419</c:v>
                </c:pt>
                <c:pt idx="1318">
                  <c:v>53.489117068817926</c:v>
                </c:pt>
                <c:pt idx="1319">
                  <c:v>56.393824088449094</c:v>
                </c:pt>
                <c:pt idx="1320">
                  <c:v>55.401972911014077</c:v>
                </c:pt>
                <c:pt idx="1321">
                  <c:v>51.151182150578208</c:v>
                </c:pt>
                <c:pt idx="1322">
                  <c:v>46.758698364794476</c:v>
                </c:pt>
                <c:pt idx="1323">
                  <c:v>42.649600629706427</c:v>
                </c:pt>
                <c:pt idx="1324">
                  <c:v>38.682195919966361</c:v>
                </c:pt>
                <c:pt idx="1325">
                  <c:v>36.131721463704778</c:v>
                </c:pt>
                <c:pt idx="1326">
                  <c:v>34.289712134182672</c:v>
                </c:pt>
                <c:pt idx="1327">
                  <c:v>32.801935368030072</c:v>
                </c:pt>
                <c:pt idx="1328">
                  <c:v>31.455851627225385</c:v>
                </c:pt>
                <c:pt idx="1329">
                  <c:v>30.18061439909463</c:v>
                </c:pt>
                <c:pt idx="1330">
                  <c:v>37.548651717183454</c:v>
                </c:pt>
                <c:pt idx="1331">
                  <c:v>42.366214579010745</c:v>
                </c:pt>
                <c:pt idx="1332">
                  <c:v>48.813247232338419</c:v>
                </c:pt>
                <c:pt idx="1333">
                  <c:v>56.818903164492617</c:v>
                </c:pt>
                <c:pt idx="1334">
                  <c:v>59.015145057384544</c:v>
                </c:pt>
                <c:pt idx="1335">
                  <c:v>63.620168381190112</c:v>
                </c:pt>
                <c:pt idx="1336">
                  <c:v>64.257786995255472</c:v>
                </c:pt>
                <c:pt idx="1337">
                  <c:v>61.990698589689607</c:v>
                </c:pt>
                <c:pt idx="1338">
                  <c:v>56.039591525079452</c:v>
                </c:pt>
                <c:pt idx="1339">
                  <c:v>49.73425189709959</c:v>
                </c:pt>
                <c:pt idx="1340">
                  <c:v>45.200075085968002</c:v>
                </c:pt>
                <c:pt idx="1341">
                  <c:v>41.516056426923591</c:v>
                </c:pt>
                <c:pt idx="1342">
                  <c:v>38.469656381944546</c:v>
                </c:pt>
                <c:pt idx="1343">
                  <c:v>35.706642387661248</c:v>
                </c:pt>
                <c:pt idx="1344">
                  <c:v>33.297860956747535</c:v>
                </c:pt>
                <c:pt idx="1345">
                  <c:v>31.455851627225385</c:v>
                </c:pt>
                <c:pt idx="1346">
                  <c:v>33.793786545465103</c:v>
                </c:pt>
                <c:pt idx="1347">
                  <c:v>55.189433372992276</c:v>
                </c:pt>
                <c:pt idx="1348">
                  <c:v>84.449043107325807</c:v>
                </c:pt>
                <c:pt idx="1349">
                  <c:v>109.81209464459312</c:v>
                </c:pt>
                <c:pt idx="1350">
                  <c:v>126.10679255959714</c:v>
                </c:pt>
                <c:pt idx="1351">
                  <c:v>118.52621570348653</c:v>
                </c:pt>
                <c:pt idx="1352">
                  <c:v>104.28606665602648</c:v>
                </c:pt>
                <c:pt idx="1353">
                  <c:v>99.893582870242753</c:v>
                </c:pt>
                <c:pt idx="1354">
                  <c:v>99.397657281525326</c:v>
                </c:pt>
                <c:pt idx="1355">
                  <c:v>102.44405732650428</c:v>
                </c:pt>
                <c:pt idx="1356">
                  <c:v>102.01897825046053</c:v>
                </c:pt>
                <c:pt idx="1357">
                  <c:v>95.997024673176739</c:v>
                </c:pt>
                <c:pt idx="1358">
                  <c:v>104.07352711800453</c:v>
                </c:pt>
                <c:pt idx="1359">
                  <c:v>113.07103422759384</c:v>
                </c:pt>
                <c:pt idx="1360">
                  <c:v>120.58076457103063</c:v>
                </c:pt>
                <c:pt idx="1361">
                  <c:v>124.40647625542285</c:v>
                </c:pt>
                <c:pt idx="1362">
                  <c:v>112.00833653748464</c:v>
                </c:pt>
                <c:pt idx="1363">
                  <c:v>95.997024673176739</c:v>
                </c:pt>
                <c:pt idx="1364">
                  <c:v>83.102959366520935</c:v>
                </c:pt>
                <c:pt idx="1365">
                  <c:v>71.838363851366069</c:v>
                </c:pt>
                <c:pt idx="1366">
                  <c:v>62.699163716429062</c:v>
                </c:pt>
                <c:pt idx="1367">
                  <c:v>57.102289215188421</c:v>
                </c:pt>
                <c:pt idx="1368">
                  <c:v>53.134884505448177</c:v>
                </c:pt>
                <c:pt idx="1369">
                  <c:v>53.276577530796125</c:v>
                </c:pt>
                <c:pt idx="1370">
                  <c:v>57.102289215188421</c:v>
                </c:pt>
                <c:pt idx="1371">
                  <c:v>61.919852077015726</c:v>
                </c:pt>
                <c:pt idx="1372">
                  <c:v>64.966252121994771</c:v>
                </c:pt>
                <c:pt idx="1373">
                  <c:v>65.95810329942978</c:v>
                </c:pt>
                <c:pt idx="1374">
                  <c:v>63.691014893864008</c:v>
                </c:pt>
                <c:pt idx="1375">
                  <c:v>59.865303209471818</c:v>
                </c:pt>
                <c:pt idx="1376">
                  <c:v>56.181284550427215</c:v>
                </c:pt>
                <c:pt idx="1377">
                  <c:v>51.576261226621803</c:v>
                </c:pt>
                <c:pt idx="1378">
                  <c:v>48.033935592925317</c:v>
                </c:pt>
                <c:pt idx="1379">
                  <c:v>45.270921598641934</c:v>
                </c:pt>
                <c:pt idx="1380">
                  <c:v>43.145526218424067</c:v>
                </c:pt>
                <c:pt idx="1381">
                  <c:v>64.470326533277245</c:v>
                </c:pt>
                <c:pt idx="1382">
                  <c:v>117.81775057674731</c:v>
                </c:pt>
                <c:pt idx="1383">
                  <c:v>190.22288652950485</c:v>
                </c:pt>
                <c:pt idx="1384">
                  <c:v>263.12394807097951</c:v>
                </c:pt>
                <c:pt idx="1385">
                  <c:v>307.6155580302086</c:v>
                </c:pt>
                <c:pt idx="1386">
                  <c:v>305.98608823870819</c:v>
                </c:pt>
                <c:pt idx="1387">
                  <c:v>270.91706446511199</c:v>
                </c:pt>
                <c:pt idx="1388">
                  <c:v>229.75524060155817</c:v>
                </c:pt>
                <c:pt idx="1389">
                  <c:v>187.53071904789547</c:v>
                </c:pt>
                <c:pt idx="1390">
                  <c:v>155.29555578125635</c:v>
                </c:pt>
                <c:pt idx="1391">
                  <c:v>143.67672770273214</c:v>
                </c:pt>
                <c:pt idx="1392">
                  <c:v>184.13008643954672</c:v>
                </c:pt>
                <c:pt idx="1393">
                  <c:v>254.69321306278198</c:v>
                </c:pt>
                <c:pt idx="1394">
                  <c:v>342.25950272776123</c:v>
                </c:pt>
                <c:pt idx="1395">
                  <c:v>415.8690293959753</c:v>
                </c:pt>
                <c:pt idx="1396">
                  <c:v>415.8690293959753</c:v>
                </c:pt>
                <c:pt idx="1397">
                  <c:v>365.92223796085369</c:v>
                </c:pt>
                <c:pt idx="1398">
                  <c:v>293.02117641937826</c:v>
                </c:pt>
                <c:pt idx="1399">
                  <c:v>225.07937076507864</c:v>
                </c:pt>
                <c:pt idx="1400">
                  <c:v>180.80030034387201</c:v>
                </c:pt>
                <c:pt idx="1401">
                  <c:v>159.33380700367101</c:v>
                </c:pt>
                <c:pt idx="1402">
                  <c:v>153.24100691371285</c:v>
                </c:pt>
                <c:pt idx="1403">
                  <c:v>161.88428145993262</c:v>
                </c:pt>
                <c:pt idx="1404">
                  <c:v>174.06988163984806</c:v>
                </c:pt>
                <c:pt idx="1405">
                  <c:v>186.11378879441645</c:v>
                </c:pt>
                <c:pt idx="1406">
                  <c:v>198.5827750250287</c:v>
                </c:pt>
                <c:pt idx="1407">
                  <c:v>213.6022357119021</c:v>
                </c:pt>
                <c:pt idx="1408">
                  <c:v>229.40100803818871</c:v>
                </c:pt>
                <c:pt idx="1409">
                  <c:v>236.27311976755982</c:v>
                </c:pt>
                <c:pt idx="1410">
                  <c:v>234.64364997605958</c:v>
                </c:pt>
                <c:pt idx="1411">
                  <c:v>261.21109222878363</c:v>
                </c:pt>
                <c:pt idx="1412">
                  <c:v>319.3052326214073</c:v>
                </c:pt>
                <c:pt idx="1413">
                  <c:v>398.01570820214408</c:v>
                </c:pt>
                <c:pt idx="1414">
                  <c:v>487.42400719664556</c:v>
                </c:pt>
                <c:pt idx="1415">
                  <c:v>531.34884505448281</c:v>
                </c:pt>
                <c:pt idx="1416">
                  <c:v>511.51182150578211</c:v>
                </c:pt>
                <c:pt idx="1417">
                  <c:v>447.04149497250444</c:v>
                </c:pt>
                <c:pt idx="1418">
                  <c:v>362.45075883983162</c:v>
                </c:pt>
                <c:pt idx="1419">
                  <c:v>276.37224594100456</c:v>
                </c:pt>
                <c:pt idx="1420">
                  <c:v>217.56964042164202</c:v>
                </c:pt>
                <c:pt idx="1421">
                  <c:v>191.9232028336794</c:v>
                </c:pt>
                <c:pt idx="1422">
                  <c:v>175.84104445669709</c:v>
                </c:pt>
                <c:pt idx="1423">
                  <c:v>162.7344396120198</c:v>
                </c:pt>
                <c:pt idx="1424">
                  <c:v>152.10746271093001</c:v>
                </c:pt>
                <c:pt idx="1425">
                  <c:v>150.61968594477693</c:v>
                </c:pt>
                <c:pt idx="1426">
                  <c:v>228.62169639877547</c:v>
                </c:pt>
                <c:pt idx="1427">
                  <c:v>347.64383769097975</c:v>
                </c:pt>
                <c:pt idx="1428">
                  <c:v>480.83528151796997</c:v>
                </c:pt>
                <c:pt idx="1429">
                  <c:v>624.15777665733356</c:v>
                </c:pt>
                <c:pt idx="1430">
                  <c:v>695.71275445800302</c:v>
                </c:pt>
                <c:pt idx="1431">
                  <c:v>718.38363851366171</c:v>
                </c:pt>
                <c:pt idx="1432">
                  <c:v>703.50587085213601</c:v>
                </c:pt>
                <c:pt idx="1433">
                  <c:v>601.48689260167453</c:v>
                </c:pt>
                <c:pt idx="1434">
                  <c:v>470.84592323094625</c:v>
                </c:pt>
                <c:pt idx="1435">
                  <c:v>344.03066554460895</c:v>
                </c:pt>
                <c:pt idx="1436">
                  <c:v>238.39851514777794</c:v>
                </c:pt>
                <c:pt idx="1437">
                  <c:v>203.68372393755175</c:v>
                </c:pt>
                <c:pt idx="1438">
                  <c:v>226.63799404390539</c:v>
                </c:pt>
                <c:pt idx="1439">
                  <c:v>263.47818063434971</c:v>
                </c:pt>
                <c:pt idx="1440">
                  <c:v>304.64000449790348</c:v>
                </c:pt>
                <c:pt idx="1441">
                  <c:v>342.89712134182622</c:v>
                </c:pt>
                <c:pt idx="1442">
                  <c:v>340.06326083486954</c:v>
                </c:pt>
                <c:pt idx="1443">
                  <c:v>315.26698139899315</c:v>
                </c:pt>
                <c:pt idx="1444">
                  <c:v>278.42679480854849</c:v>
                </c:pt>
                <c:pt idx="1445">
                  <c:v>242.01168729414792</c:v>
                </c:pt>
                <c:pt idx="1446">
                  <c:v>213.31884966120637</c:v>
                </c:pt>
                <c:pt idx="1447">
                  <c:v>244.49131523773607</c:v>
                </c:pt>
                <c:pt idx="1448">
                  <c:v>321.00554892558154</c:v>
                </c:pt>
                <c:pt idx="1449">
                  <c:v>412.6809363256483</c:v>
                </c:pt>
                <c:pt idx="1450">
                  <c:v>509.38642612556418</c:v>
                </c:pt>
                <c:pt idx="1451">
                  <c:v>563.22977575775326</c:v>
                </c:pt>
                <c:pt idx="1452">
                  <c:v>578.81600854601663</c:v>
                </c:pt>
                <c:pt idx="1453">
                  <c:v>578.10754341927725</c:v>
                </c:pt>
                <c:pt idx="1454">
                  <c:v>563.93824088448969</c:v>
                </c:pt>
                <c:pt idx="1455">
                  <c:v>525.68112404056831</c:v>
                </c:pt>
                <c:pt idx="1456">
                  <c:v>478.21396054903454</c:v>
                </c:pt>
                <c:pt idx="1457">
                  <c:v>455.5430764933767</c:v>
                </c:pt>
                <c:pt idx="1458">
                  <c:v>450.58382060620141</c:v>
                </c:pt>
                <c:pt idx="1459">
                  <c:v>475.38010004207678</c:v>
                </c:pt>
                <c:pt idx="1460">
                  <c:v>514.34568201273828</c:v>
                </c:pt>
                <c:pt idx="1461">
                  <c:v>532.05731018122106</c:v>
                </c:pt>
                <c:pt idx="1462">
                  <c:v>549.06047322296558</c:v>
                </c:pt>
                <c:pt idx="1463">
                  <c:v>556.85358961709801</c:v>
                </c:pt>
                <c:pt idx="1464">
                  <c:v>572.43982240536286</c:v>
                </c:pt>
                <c:pt idx="1465">
                  <c:v>590.15145057384552</c:v>
                </c:pt>
                <c:pt idx="1466">
                  <c:v>594.40224133428148</c:v>
                </c:pt>
                <c:pt idx="1467">
                  <c:v>579.52447367275681</c:v>
                </c:pt>
                <c:pt idx="1468">
                  <c:v>514.34568201273828</c:v>
                </c:pt>
                <c:pt idx="1469">
                  <c:v>475.38010004207678</c:v>
                </c:pt>
                <c:pt idx="1470">
                  <c:v>493.09172821055961</c:v>
                </c:pt>
                <c:pt idx="1471">
                  <c:v>583.06679930645259</c:v>
                </c:pt>
                <c:pt idx="1472">
                  <c:v>775.76931377954554</c:v>
                </c:pt>
                <c:pt idx="1473">
                  <c:v>962.80410723872285</c:v>
                </c:pt>
                <c:pt idx="1474">
                  <c:v>1121.5002956283279</c:v>
                </c:pt>
                <c:pt idx="1475">
                  <c:v>1209.3499713440031</c:v>
                </c:pt>
                <c:pt idx="1476">
                  <c:v>1187.3875524150851</c:v>
                </c:pt>
                <c:pt idx="1477">
                  <c:v>1087.4939695448409</c:v>
                </c:pt>
                <c:pt idx="1478">
                  <c:v>891.95759456479141</c:v>
                </c:pt>
                <c:pt idx="1479">
                  <c:v>673.0418704023449</c:v>
                </c:pt>
                <c:pt idx="1480">
                  <c:v>490.96633283034214</c:v>
                </c:pt>
                <c:pt idx="1481">
                  <c:v>357.98742854137316</c:v>
                </c:pt>
                <c:pt idx="1482">
                  <c:v>291.25001360253049</c:v>
                </c:pt>
                <c:pt idx="1483">
                  <c:v>262.55717596958829</c:v>
                </c:pt>
                <c:pt idx="1484">
                  <c:v>247.32517574469327</c:v>
                </c:pt>
                <c:pt idx="1485">
                  <c:v>236.48565930558181</c:v>
                </c:pt>
                <c:pt idx="1486">
                  <c:v>228.40915686075368</c:v>
                </c:pt>
                <c:pt idx="1487">
                  <c:v>220.04926836522981</c:v>
                </c:pt>
                <c:pt idx="1488">
                  <c:v>208.14705423600913</c:v>
                </c:pt>
                <c:pt idx="1489">
                  <c:v>196.81161220818038</c:v>
                </c:pt>
                <c:pt idx="1490">
                  <c:v>185.47617018035135</c:v>
                </c:pt>
                <c:pt idx="1491">
                  <c:v>175.4868118933272</c:v>
                </c:pt>
                <c:pt idx="1492">
                  <c:v>166.06422570769456</c:v>
                </c:pt>
                <c:pt idx="1493">
                  <c:v>156.85417906008351</c:v>
                </c:pt>
                <c:pt idx="1494">
                  <c:v>148.77767661525519</c:v>
                </c:pt>
                <c:pt idx="1495">
                  <c:v>142.25979744925354</c:v>
                </c:pt>
                <c:pt idx="1496">
                  <c:v>137.22969504940423</c:v>
                </c:pt>
                <c:pt idx="1497">
                  <c:v>133.82906244105573</c:v>
                </c:pt>
                <c:pt idx="1498">
                  <c:v>131.49112752281604</c:v>
                </c:pt>
                <c:pt idx="1499">
                  <c:v>129.71996470596727</c:v>
                </c:pt>
                <c:pt idx="1500">
                  <c:v>140.06355555636128</c:v>
                </c:pt>
                <c:pt idx="1501">
                  <c:v>159.97142561773651</c:v>
                </c:pt>
                <c:pt idx="1502">
                  <c:v>167.12692339780341</c:v>
                </c:pt>
                <c:pt idx="1503">
                  <c:v>170.38586298080421</c:v>
                </c:pt>
                <c:pt idx="1504">
                  <c:v>160.53819771912774</c:v>
                </c:pt>
                <c:pt idx="1505">
                  <c:v>139.9218625310138</c:v>
                </c:pt>
                <c:pt idx="1506">
                  <c:v>132.05789962420738</c:v>
                </c:pt>
                <c:pt idx="1507">
                  <c:v>135.31683920720829</c:v>
                </c:pt>
                <c:pt idx="1508">
                  <c:v>165.07237453025934</c:v>
                </c:pt>
                <c:pt idx="1509">
                  <c:v>204.60472860231278</c:v>
                </c:pt>
                <c:pt idx="1510">
                  <c:v>250.15903625165049</c:v>
                </c:pt>
                <c:pt idx="1511">
                  <c:v>288.34530658289924</c:v>
                </c:pt>
                <c:pt idx="1512">
                  <c:v>336.52093520117177</c:v>
                </c:pt>
                <c:pt idx="1513">
                  <c:v>391.78121508683864</c:v>
                </c:pt>
                <c:pt idx="1514">
                  <c:v>452.70921598641894</c:v>
                </c:pt>
                <c:pt idx="1515">
                  <c:v>519.3049378999134</c:v>
                </c:pt>
                <c:pt idx="1516">
                  <c:v>541.26735682883316</c:v>
                </c:pt>
                <c:pt idx="1517">
                  <c:v>538.43349632187653</c:v>
                </c:pt>
                <c:pt idx="1518">
                  <c:v>532.05731018122106</c:v>
                </c:pt>
                <c:pt idx="1519">
                  <c:v>535.59963581491797</c:v>
                </c:pt>
                <c:pt idx="1520">
                  <c:v>556.14512449035772</c:v>
                </c:pt>
                <c:pt idx="1521">
                  <c:v>587.31759006688833</c:v>
                </c:pt>
                <c:pt idx="1522">
                  <c:v>612.11386950276415</c:v>
                </c:pt>
                <c:pt idx="1523">
                  <c:v>588.73452032036755</c:v>
                </c:pt>
                <c:pt idx="1524">
                  <c:v>506.55256561860705</c:v>
                </c:pt>
                <c:pt idx="1525">
                  <c:v>412.46839678762609</c:v>
                </c:pt>
                <c:pt idx="1526">
                  <c:v>313.8500511455145</c:v>
                </c:pt>
                <c:pt idx="1527">
                  <c:v>247.6085617953886</c:v>
                </c:pt>
                <c:pt idx="1528">
                  <c:v>233.29756623525492</c:v>
                </c:pt>
                <c:pt idx="1529">
                  <c:v>227.77153824668818</c:v>
                </c:pt>
                <c:pt idx="1530">
                  <c:v>240.66560355334354</c:v>
                </c:pt>
                <c:pt idx="1531">
                  <c:v>293.44625549542229</c:v>
                </c:pt>
                <c:pt idx="1532">
                  <c:v>371.51911246209357</c:v>
                </c:pt>
                <c:pt idx="1533">
                  <c:v>481.75628618273151</c:v>
                </c:pt>
                <c:pt idx="1534">
                  <c:v>590.85991570058411</c:v>
                </c:pt>
                <c:pt idx="1535">
                  <c:v>644.7032653327725</c:v>
                </c:pt>
                <c:pt idx="1536">
                  <c:v>627.700102291029</c:v>
                </c:pt>
                <c:pt idx="1537">
                  <c:v>556.85358961709801</c:v>
                </c:pt>
                <c:pt idx="1538">
                  <c:v>471.12930928164144</c:v>
                </c:pt>
                <c:pt idx="1539">
                  <c:v>400.99126173444967</c:v>
                </c:pt>
                <c:pt idx="1540">
                  <c:v>398.86586635423208</c:v>
                </c:pt>
                <c:pt idx="1541">
                  <c:v>443.49916933880826</c:v>
                </c:pt>
                <c:pt idx="1542">
                  <c:v>511.51182150578211</c:v>
                </c:pt>
                <c:pt idx="1543">
                  <c:v>608.57154386906802</c:v>
                </c:pt>
                <c:pt idx="1544">
                  <c:v>700.67201034517802</c:v>
                </c:pt>
                <c:pt idx="1545">
                  <c:v>741.76298769605808</c:v>
                </c:pt>
                <c:pt idx="1546">
                  <c:v>703.50587085213601</c:v>
                </c:pt>
                <c:pt idx="1547">
                  <c:v>602.90382285515318</c:v>
                </c:pt>
                <c:pt idx="1548">
                  <c:v>483.1732164362092</c:v>
                </c:pt>
                <c:pt idx="1549">
                  <c:v>396.03200584727364</c:v>
                </c:pt>
                <c:pt idx="1550">
                  <c:v>393.19814534031724</c:v>
                </c:pt>
                <c:pt idx="1551">
                  <c:v>438.53991345163246</c:v>
                </c:pt>
                <c:pt idx="1552">
                  <c:v>497.34251897099563</c:v>
                </c:pt>
                <c:pt idx="1553">
                  <c:v>524.97265891382847</c:v>
                </c:pt>
                <c:pt idx="1554">
                  <c:v>481.04782105599202</c:v>
                </c:pt>
                <c:pt idx="1555">
                  <c:v>410.27215489473468</c:v>
                </c:pt>
                <c:pt idx="1556">
                  <c:v>321.4306280016246</c:v>
                </c:pt>
                <c:pt idx="1557">
                  <c:v>258.44807823450043</c:v>
                </c:pt>
                <c:pt idx="1558">
                  <c:v>255.61421772754318</c:v>
                </c:pt>
                <c:pt idx="1559">
                  <c:v>294.79233923622655</c:v>
                </c:pt>
                <c:pt idx="1560">
                  <c:v>330.14474906051902</c:v>
                </c:pt>
                <c:pt idx="1561">
                  <c:v>356.35795874987315</c:v>
                </c:pt>
                <c:pt idx="1562">
                  <c:v>376.19498229857385</c:v>
                </c:pt>
                <c:pt idx="1563">
                  <c:v>385.40502894618385</c:v>
                </c:pt>
                <c:pt idx="1564">
                  <c:v>368.40186590444142</c:v>
                </c:pt>
                <c:pt idx="1565">
                  <c:v>333.75792120688914</c:v>
                </c:pt>
                <c:pt idx="1566">
                  <c:v>292.45440431798733</c:v>
                </c:pt>
                <c:pt idx="1567">
                  <c:v>255.25998516417317</c:v>
                </c:pt>
                <c:pt idx="1568">
                  <c:v>227.20476614529682</c:v>
                </c:pt>
                <c:pt idx="1569">
                  <c:v>207.15520305857441</c:v>
                </c:pt>
                <c:pt idx="1570">
                  <c:v>200.07055179118072</c:v>
                </c:pt>
                <c:pt idx="1571">
                  <c:v>205.9508123431176</c:v>
                </c:pt>
                <c:pt idx="1572">
                  <c:v>218.20725903570758</c:v>
                </c:pt>
                <c:pt idx="1573">
                  <c:v>241.23237565473519</c:v>
                </c:pt>
                <c:pt idx="1574">
                  <c:v>257.81045962043532</c:v>
                </c:pt>
                <c:pt idx="1575">
                  <c:v>274.95531568752625</c:v>
                </c:pt>
                <c:pt idx="1576">
                  <c:v>284.94467397455071</c:v>
                </c:pt>
                <c:pt idx="1577">
                  <c:v>272.90076681998227</c:v>
                </c:pt>
                <c:pt idx="1578">
                  <c:v>224.795984714383</c:v>
                </c:pt>
                <c:pt idx="1579">
                  <c:v>197.8743098982896</c:v>
                </c:pt>
                <c:pt idx="1580">
                  <c:v>181.29622593258961</c:v>
                </c:pt>
                <c:pt idx="1581">
                  <c:v>157.20841162345295</c:v>
                </c:pt>
                <c:pt idx="1582">
                  <c:v>146.65228123503726</c:v>
                </c:pt>
                <c:pt idx="1583">
                  <c:v>131.91620659885959</c:v>
                </c:pt>
                <c:pt idx="1584">
                  <c:v>127.24033676238015</c:v>
                </c:pt>
                <c:pt idx="1585">
                  <c:v>121.6434622611396</c:v>
                </c:pt>
                <c:pt idx="1586">
                  <c:v>114.70050401909435</c:v>
                </c:pt>
                <c:pt idx="1587">
                  <c:v>105.27791783346133</c:v>
                </c:pt>
                <c:pt idx="1588">
                  <c:v>95.997024673176739</c:v>
                </c:pt>
                <c:pt idx="1589">
                  <c:v>89.337452481827142</c:v>
                </c:pt>
                <c:pt idx="1590">
                  <c:v>85.511740797434641</c:v>
                </c:pt>
                <c:pt idx="1591">
                  <c:v>81.615182600368556</c:v>
                </c:pt>
                <c:pt idx="1592">
                  <c:v>77.293545327258769</c:v>
                </c:pt>
                <c:pt idx="1593">
                  <c:v>72.475982465431358</c:v>
                </c:pt>
                <c:pt idx="1594">
                  <c:v>67.304187040234481</c:v>
                </c:pt>
                <c:pt idx="1595">
                  <c:v>63.407628843168276</c:v>
                </c:pt>
                <c:pt idx="1596">
                  <c:v>60.219535772841382</c:v>
                </c:pt>
                <c:pt idx="1597">
                  <c:v>57.669061316579963</c:v>
                </c:pt>
                <c:pt idx="1598">
                  <c:v>55.614512449035914</c:v>
                </c:pt>
                <c:pt idx="1599">
                  <c:v>54.268428708231212</c:v>
                </c:pt>
                <c:pt idx="1600">
                  <c:v>55.331126398340146</c:v>
                </c:pt>
                <c:pt idx="1601">
                  <c:v>58.02329387994952</c:v>
                </c:pt>
                <c:pt idx="1602">
                  <c:v>61.069693924928607</c:v>
                </c:pt>
                <c:pt idx="1603">
                  <c:v>62.486624178407105</c:v>
                </c:pt>
                <c:pt idx="1604">
                  <c:v>60.786307874232826</c:v>
                </c:pt>
                <c:pt idx="1605">
                  <c:v>57.243982240536283</c:v>
                </c:pt>
                <c:pt idx="1606">
                  <c:v>54.126735682883364</c:v>
                </c:pt>
                <c:pt idx="1607">
                  <c:v>51.647107739295727</c:v>
                </c:pt>
                <c:pt idx="1608">
                  <c:v>51.222028663252125</c:v>
                </c:pt>
                <c:pt idx="1609">
                  <c:v>51.080335637904312</c:v>
                </c:pt>
                <c:pt idx="1610">
                  <c:v>50.726103074534663</c:v>
                </c:pt>
                <c:pt idx="1611">
                  <c:v>50.726103074534663</c:v>
                </c:pt>
                <c:pt idx="1612">
                  <c:v>49.096633283034208</c:v>
                </c:pt>
                <c:pt idx="1613">
                  <c:v>47.254623953511974</c:v>
                </c:pt>
                <c:pt idx="1614">
                  <c:v>44.704149497250427</c:v>
                </c:pt>
                <c:pt idx="1615">
                  <c:v>42.366214579010745</c:v>
                </c:pt>
                <c:pt idx="1616">
                  <c:v>40.595051762162484</c:v>
                </c:pt>
                <c:pt idx="1617">
                  <c:v>39.248968021357811</c:v>
                </c:pt>
                <c:pt idx="1618">
                  <c:v>38.044577305900965</c:v>
                </c:pt>
                <c:pt idx="1619">
                  <c:v>36.840186590444084</c:v>
                </c:pt>
                <c:pt idx="1620">
                  <c:v>35.706642387661248</c:v>
                </c:pt>
                <c:pt idx="1621">
                  <c:v>34.573098184878361</c:v>
                </c:pt>
                <c:pt idx="1622">
                  <c:v>33.722940032791222</c:v>
                </c:pt>
                <c:pt idx="1623">
                  <c:v>32.801935368030072</c:v>
                </c:pt>
                <c:pt idx="1624">
                  <c:v>33.085321418725812</c:v>
                </c:pt>
                <c:pt idx="1625">
                  <c:v>33.652093520117248</c:v>
                </c:pt>
                <c:pt idx="1626">
                  <c:v>37.973730793227041</c:v>
                </c:pt>
                <c:pt idx="1627">
                  <c:v>44.774996009924415</c:v>
                </c:pt>
                <c:pt idx="1628">
                  <c:v>50.088484460469168</c:v>
                </c:pt>
                <c:pt idx="1629">
                  <c:v>56.889749677166513</c:v>
                </c:pt>
                <c:pt idx="1630">
                  <c:v>58.660912494014958</c:v>
                </c:pt>
                <c:pt idx="1631">
                  <c:v>61.423926488298164</c:v>
                </c:pt>
                <c:pt idx="1632">
                  <c:v>72.971908054148969</c:v>
                </c:pt>
                <c:pt idx="1633">
                  <c:v>75.380689485062746</c:v>
                </c:pt>
                <c:pt idx="1634">
                  <c:v>75.451535997736556</c:v>
                </c:pt>
                <c:pt idx="1635">
                  <c:v>69.925508009169889</c:v>
                </c:pt>
                <c:pt idx="1636">
                  <c:v>55.401972911014077</c:v>
                </c:pt>
                <c:pt idx="1637">
                  <c:v>54.268428708231212</c:v>
                </c:pt>
                <c:pt idx="1638">
                  <c:v>60.99884741225457</c:v>
                </c:pt>
                <c:pt idx="1639">
                  <c:v>63.265935817820512</c:v>
                </c:pt>
                <c:pt idx="1640">
                  <c:v>63.974400944559818</c:v>
                </c:pt>
                <c:pt idx="1641">
                  <c:v>57.314828753210065</c:v>
                </c:pt>
                <c:pt idx="1642">
                  <c:v>45.129228573294021</c:v>
                </c:pt>
                <c:pt idx="1643">
                  <c:v>39.248968021357811</c:v>
                </c:pt>
                <c:pt idx="1644">
                  <c:v>35.564949362313335</c:v>
                </c:pt>
                <c:pt idx="1645">
                  <c:v>32.872781880704004</c:v>
                </c:pt>
                <c:pt idx="1646">
                  <c:v>31.526698139899313</c:v>
                </c:pt>
                <c:pt idx="1647">
                  <c:v>30.393153937116431</c:v>
                </c:pt>
                <c:pt idx="1648">
                  <c:v>29.542995785029227</c:v>
                </c:pt>
                <c:pt idx="1649">
                  <c:v>28.954969729835646</c:v>
                </c:pt>
                <c:pt idx="1650">
                  <c:v>31.43459767342317</c:v>
                </c:pt>
                <c:pt idx="1651">
                  <c:v>37.810783814076999</c:v>
                </c:pt>
                <c:pt idx="1652">
                  <c:v>42.557500163230287</c:v>
                </c:pt>
                <c:pt idx="1653">
                  <c:v>45.837693700033327</c:v>
                </c:pt>
                <c:pt idx="1654">
                  <c:v>44.704149497250427</c:v>
                </c:pt>
                <c:pt idx="1655">
                  <c:v>38.894735457988141</c:v>
                </c:pt>
                <c:pt idx="1656">
                  <c:v>34.360558646856553</c:v>
                </c:pt>
                <c:pt idx="1657">
                  <c:v>31.030772551181766</c:v>
                </c:pt>
                <c:pt idx="1658">
                  <c:v>28.742430191813799</c:v>
                </c:pt>
                <c:pt idx="1659">
                  <c:v>27.311330635800431</c:v>
                </c:pt>
                <c:pt idx="1660">
                  <c:v>26.914590164826429</c:v>
                </c:pt>
                <c:pt idx="1661">
                  <c:v>28.189827392957159</c:v>
                </c:pt>
                <c:pt idx="1662">
                  <c:v>29.628011600237937</c:v>
                </c:pt>
                <c:pt idx="1663">
                  <c:v>30.49233905485988</c:v>
                </c:pt>
                <c:pt idx="1664">
                  <c:v>30.449831147255587</c:v>
                </c:pt>
                <c:pt idx="1665">
                  <c:v>28.79910740195297</c:v>
                </c:pt>
                <c:pt idx="1666">
                  <c:v>26.942928769895975</c:v>
                </c:pt>
                <c:pt idx="1667">
                  <c:v>25.603929680358693</c:v>
                </c:pt>
                <c:pt idx="1668">
                  <c:v>24.753771528271507</c:v>
                </c:pt>
                <c:pt idx="1669">
                  <c:v>24.718348271934509</c:v>
                </c:pt>
                <c:pt idx="1670">
                  <c:v>24.746686877004077</c:v>
                </c:pt>
                <c:pt idx="1671">
                  <c:v>24.881295251084591</c:v>
                </c:pt>
                <c:pt idx="1672">
                  <c:v>25.582675726556523</c:v>
                </c:pt>
                <c:pt idx="1673">
                  <c:v>25.589760377823854</c:v>
                </c:pt>
                <c:pt idx="1674">
                  <c:v>25.62518363416082</c:v>
                </c:pt>
                <c:pt idx="1675">
                  <c:v>25.476405957545602</c:v>
                </c:pt>
                <c:pt idx="1676">
                  <c:v>24.491639431377902</c:v>
                </c:pt>
                <c:pt idx="1677">
                  <c:v>23.535211510279886</c:v>
                </c:pt>
                <c:pt idx="1678">
                  <c:v>22.61420684551879</c:v>
                </c:pt>
                <c:pt idx="1679">
                  <c:v>21.926995672581633</c:v>
                </c:pt>
                <c:pt idx="1680">
                  <c:v>21.45232403766628</c:v>
                </c:pt>
                <c:pt idx="1681">
                  <c:v>21.091006823029272</c:v>
                </c:pt>
                <c:pt idx="1682">
                  <c:v>20.81470542360098</c:v>
                </c:pt>
                <c:pt idx="1683">
                  <c:v>20.495896116568229</c:v>
                </c:pt>
                <c:pt idx="1684">
                  <c:v>20.29752588108121</c:v>
                </c:pt>
                <c:pt idx="1685">
                  <c:v>22.585868240449216</c:v>
                </c:pt>
                <c:pt idx="1686">
                  <c:v>32.731088855356084</c:v>
                </c:pt>
                <c:pt idx="1687">
                  <c:v>39.624454538529633</c:v>
                </c:pt>
                <c:pt idx="1688">
                  <c:v>44.279070421206896</c:v>
                </c:pt>
                <c:pt idx="1689">
                  <c:v>45.05838206062014</c:v>
                </c:pt>
                <c:pt idx="1690">
                  <c:v>37.406958691835591</c:v>
                </c:pt>
                <c:pt idx="1691">
                  <c:v>33.368707469421494</c:v>
                </c:pt>
                <c:pt idx="1692">
                  <c:v>31.243312089203563</c:v>
                </c:pt>
                <c:pt idx="1693">
                  <c:v>30.095598583885877</c:v>
                </c:pt>
                <c:pt idx="1694">
                  <c:v>29.05415484757912</c:v>
                </c:pt>
                <c:pt idx="1695">
                  <c:v>27.197976215522125</c:v>
                </c:pt>
                <c:pt idx="1696">
                  <c:v>25.256781768256456</c:v>
                </c:pt>
                <c:pt idx="1697">
                  <c:v>23.733581745766887</c:v>
                </c:pt>
                <c:pt idx="1698">
                  <c:v>22.61420684551879</c:v>
                </c:pt>
                <c:pt idx="1699">
                  <c:v>21.912826370046872</c:v>
                </c:pt>
                <c:pt idx="1700">
                  <c:v>21.459408688933689</c:v>
                </c:pt>
                <c:pt idx="1701">
                  <c:v>21.105176125564057</c:v>
                </c:pt>
                <c:pt idx="1702">
                  <c:v>20.807620772333529</c:v>
                </c:pt>
                <c:pt idx="1703">
                  <c:v>21.147684033168417</c:v>
                </c:pt>
                <c:pt idx="1704">
                  <c:v>24.250761288286593</c:v>
                </c:pt>
                <c:pt idx="1705">
                  <c:v>27.771832968180966</c:v>
                </c:pt>
                <c:pt idx="1706">
                  <c:v>30.867825572031752</c:v>
                </c:pt>
                <c:pt idx="1707">
                  <c:v>32.306009779312426</c:v>
                </c:pt>
                <c:pt idx="1708">
                  <c:v>30.293968819372914</c:v>
                </c:pt>
                <c:pt idx="1709">
                  <c:v>27.261738076928619</c:v>
                </c:pt>
                <c:pt idx="1710">
                  <c:v>24.357031057297519</c:v>
                </c:pt>
                <c:pt idx="1711">
                  <c:v>22.352074748625242</c:v>
                </c:pt>
                <c:pt idx="1712">
                  <c:v>20.956398448948804</c:v>
                </c:pt>
                <c:pt idx="1713">
                  <c:v>20.028309132920256</c:v>
                </c:pt>
                <c:pt idx="1714">
                  <c:v>19.390690518854925</c:v>
                </c:pt>
                <c:pt idx="1715">
                  <c:v>18.87351097633519</c:v>
                </c:pt>
                <c:pt idx="1716">
                  <c:v>18.483855156628632</c:v>
                </c:pt>
                <c:pt idx="1717">
                  <c:v>18.115453290724169</c:v>
                </c:pt>
                <c:pt idx="1718">
                  <c:v>17.732882122284938</c:v>
                </c:pt>
                <c:pt idx="1719">
                  <c:v>17.527427235530507</c:v>
                </c:pt>
                <c:pt idx="1720">
                  <c:v>17.555765840600113</c:v>
                </c:pt>
                <c:pt idx="1721">
                  <c:v>18.257146316072028</c:v>
                </c:pt>
                <c:pt idx="1722">
                  <c:v>19.957462620246375</c:v>
                </c:pt>
                <c:pt idx="1723">
                  <c:v>21.402731478794543</c:v>
                </c:pt>
                <c:pt idx="1724">
                  <c:v>22.174958466940488</c:v>
                </c:pt>
                <c:pt idx="1725">
                  <c:v>21.877403113709907</c:v>
                </c:pt>
                <c:pt idx="1726">
                  <c:v>20.410880301359533</c:v>
                </c:pt>
                <c:pt idx="1727">
                  <c:v>19.043542606752631</c:v>
                </c:pt>
                <c:pt idx="1728">
                  <c:v>18.094199336921942</c:v>
                </c:pt>
                <c:pt idx="1729">
                  <c:v>17.64078165580883</c:v>
                </c:pt>
                <c:pt idx="1730">
                  <c:v>17.456580722856636</c:v>
                </c:pt>
                <c:pt idx="1731">
                  <c:v>17.406988163984881</c:v>
                </c:pt>
                <c:pt idx="1732">
                  <c:v>17.378649558915235</c:v>
                </c:pt>
                <c:pt idx="1733">
                  <c:v>17.236956533567422</c:v>
                </c:pt>
                <c:pt idx="1734">
                  <c:v>16.967739785406483</c:v>
                </c:pt>
                <c:pt idx="1735">
                  <c:v>16.563914663165079</c:v>
                </c:pt>
                <c:pt idx="1736">
                  <c:v>16.195512797260626</c:v>
                </c:pt>
                <c:pt idx="1737">
                  <c:v>15.926296049099706</c:v>
                </c:pt>
                <c:pt idx="1738">
                  <c:v>15.763349069949669</c:v>
                </c:pt>
                <c:pt idx="1739">
                  <c:v>15.692502557275741</c:v>
                </c:pt>
                <c:pt idx="1740">
                  <c:v>15.685417906008354</c:v>
                </c:pt>
                <c:pt idx="1741">
                  <c:v>15.706671859810511</c:v>
                </c:pt>
                <c:pt idx="1742">
                  <c:v>16.280528612469304</c:v>
                </c:pt>
                <c:pt idx="1743">
                  <c:v>19.015204001683092</c:v>
                </c:pt>
                <c:pt idx="1744">
                  <c:v>23.57771941788425</c:v>
                </c:pt>
                <c:pt idx="1745">
                  <c:v>28.558229258861569</c:v>
                </c:pt>
                <c:pt idx="1746">
                  <c:v>31.725068375386297</c:v>
                </c:pt>
                <c:pt idx="1747">
                  <c:v>32.235163266638622</c:v>
                </c:pt>
                <c:pt idx="1748">
                  <c:v>31.385005114551451</c:v>
                </c:pt>
                <c:pt idx="1749">
                  <c:v>32.235163266638622</c:v>
                </c:pt>
                <c:pt idx="1750">
                  <c:v>35.352409824291534</c:v>
                </c:pt>
                <c:pt idx="1751">
                  <c:v>37.265265666487778</c:v>
                </c:pt>
                <c:pt idx="1752">
                  <c:v>37.548651717183454</c:v>
                </c:pt>
                <c:pt idx="1753">
                  <c:v>34.998177260922013</c:v>
                </c:pt>
                <c:pt idx="1754">
                  <c:v>30.981179992310029</c:v>
                </c:pt>
                <c:pt idx="1755">
                  <c:v>28.267758556898514</c:v>
                </c:pt>
                <c:pt idx="1756">
                  <c:v>26.404495273574089</c:v>
                </c:pt>
                <c:pt idx="1757">
                  <c:v>25.008818973897657</c:v>
                </c:pt>
                <c:pt idx="1758">
                  <c:v>23.875274771114761</c:v>
                </c:pt>
                <c:pt idx="1759">
                  <c:v>22.933016152551478</c:v>
                </c:pt>
                <c:pt idx="1760">
                  <c:v>22.089942651731654</c:v>
                </c:pt>
                <c:pt idx="1761">
                  <c:v>21.331884966120661</c:v>
                </c:pt>
                <c:pt idx="1762">
                  <c:v>20.651758444450937</c:v>
                </c:pt>
                <c:pt idx="1763">
                  <c:v>20.084986343059455</c:v>
                </c:pt>
                <c:pt idx="1764">
                  <c:v>19.702415174620196</c:v>
                </c:pt>
                <c:pt idx="1765">
                  <c:v>19.404859821389714</c:v>
                </c:pt>
                <c:pt idx="1766">
                  <c:v>19.213574237170089</c:v>
                </c:pt>
                <c:pt idx="1767">
                  <c:v>19.199404934635286</c:v>
                </c:pt>
                <c:pt idx="1768">
                  <c:v>19.518214241668002</c:v>
                </c:pt>
                <c:pt idx="1769">
                  <c:v>21.112260776831455</c:v>
                </c:pt>
                <c:pt idx="1770">
                  <c:v>24.654586410528001</c:v>
                </c:pt>
                <c:pt idx="1771">
                  <c:v>28.891207868429078</c:v>
                </c:pt>
                <c:pt idx="1772">
                  <c:v>32.440618153392954</c:v>
                </c:pt>
                <c:pt idx="1773">
                  <c:v>34.573098184878361</c:v>
                </c:pt>
                <c:pt idx="1774">
                  <c:v>34.148019108834823</c:v>
                </c:pt>
                <c:pt idx="1775">
                  <c:v>32.376856291986435</c:v>
                </c:pt>
                <c:pt idx="1776">
                  <c:v>30.53484696246429</c:v>
                </c:pt>
                <c:pt idx="1777">
                  <c:v>28.614906469000804</c:v>
                </c:pt>
                <c:pt idx="1778">
                  <c:v>27.013775282569878</c:v>
                </c:pt>
                <c:pt idx="1779">
                  <c:v>25.986500848797856</c:v>
                </c:pt>
                <c:pt idx="1780">
                  <c:v>25.717284100636991</c:v>
                </c:pt>
                <c:pt idx="1781">
                  <c:v>26.928759467361154</c:v>
                </c:pt>
                <c:pt idx="1782">
                  <c:v>29.521741831227018</c:v>
                </c:pt>
                <c:pt idx="1783">
                  <c:v>32.674411645216949</c:v>
                </c:pt>
                <c:pt idx="1784">
                  <c:v>36.981879615791918</c:v>
                </c:pt>
                <c:pt idx="1785">
                  <c:v>40.311665711466659</c:v>
                </c:pt>
                <c:pt idx="1786">
                  <c:v>43.074679705750022</c:v>
                </c:pt>
                <c:pt idx="1787">
                  <c:v>45.05838206062014</c:v>
                </c:pt>
                <c:pt idx="1788">
                  <c:v>46.050233238055213</c:v>
                </c:pt>
                <c:pt idx="1789">
                  <c:v>48.529861181642659</c:v>
                </c:pt>
                <c:pt idx="1790">
                  <c:v>52.709805429404696</c:v>
                </c:pt>
                <c:pt idx="1791">
                  <c:v>55.685358961709866</c:v>
                </c:pt>
                <c:pt idx="1792">
                  <c:v>59.085991570058475</c:v>
                </c:pt>
                <c:pt idx="1793">
                  <c:v>60.219535772841382</c:v>
                </c:pt>
                <c:pt idx="1794">
                  <c:v>58.235833417971364</c:v>
                </c:pt>
                <c:pt idx="1795">
                  <c:v>60.715461361558901</c:v>
                </c:pt>
                <c:pt idx="1796">
                  <c:v>64.682866071298989</c:v>
                </c:pt>
                <c:pt idx="1797">
                  <c:v>70.988205699279035</c:v>
                </c:pt>
                <c:pt idx="1798">
                  <c:v>89.904224583218721</c:v>
                </c:pt>
                <c:pt idx="1799">
                  <c:v>132.90805777629464</c:v>
                </c:pt>
                <c:pt idx="1800">
                  <c:v>184.48431900291669</c:v>
                </c:pt>
                <c:pt idx="1801">
                  <c:v>242.08253380682237</c:v>
                </c:pt>
                <c:pt idx="1802">
                  <c:v>280.90642275213617</c:v>
                </c:pt>
                <c:pt idx="1803">
                  <c:v>275.73462732693974</c:v>
                </c:pt>
                <c:pt idx="1804">
                  <c:v>249.66311066293298</c:v>
                </c:pt>
                <c:pt idx="1805">
                  <c:v>209.2097519261178</c:v>
                </c:pt>
                <c:pt idx="1806">
                  <c:v>173.2197234877612</c:v>
                </c:pt>
                <c:pt idx="1807">
                  <c:v>152.81592783766965</c:v>
                </c:pt>
                <c:pt idx="1808">
                  <c:v>152.60338829964715</c:v>
                </c:pt>
                <c:pt idx="1809">
                  <c:v>182.42977013537222</c:v>
                </c:pt>
                <c:pt idx="1810">
                  <c:v>226.21291496786162</c:v>
                </c:pt>
                <c:pt idx="1811">
                  <c:v>270.5628319017427</c:v>
                </c:pt>
                <c:pt idx="1812">
                  <c:v>292.10017175461769</c:v>
                </c:pt>
                <c:pt idx="1813">
                  <c:v>271.97976215522135</c:v>
                </c:pt>
                <c:pt idx="1814">
                  <c:v>240.5947570406698</c:v>
                </c:pt>
                <c:pt idx="1815">
                  <c:v>208.43044028670533</c:v>
                </c:pt>
                <c:pt idx="1816">
                  <c:v>188.5225702253305</c:v>
                </c:pt>
                <c:pt idx="1817">
                  <c:v>184.13008643954672</c:v>
                </c:pt>
                <c:pt idx="1818">
                  <c:v>174.70750025391393</c:v>
                </c:pt>
                <c:pt idx="1819">
                  <c:v>162.02597448528041</c:v>
                </c:pt>
                <c:pt idx="1820">
                  <c:v>143.88926724075401</c:v>
                </c:pt>
                <c:pt idx="1821">
                  <c:v>125.61086697087974</c:v>
                </c:pt>
                <c:pt idx="1822">
                  <c:v>110.87479233470188</c:v>
                </c:pt>
                <c:pt idx="1823">
                  <c:v>100.10612240826455</c:v>
                </c:pt>
                <c:pt idx="1824">
                  <c:v>98.051573540720554</c:v>
                </c:pt>
                <c:pt idx="1825">
                  <c:v>171.30686764556526</c:v>
                </c:pt>
                <c:pt idx="1826">
                  <c:v>275.02616220019962</c:v>
                </c:pt>
                <c:pt idx="1827">
                  <c:v>390.15174529533874</c:v>
                </c:pt>
                <c:pt idx="1828">
                  <c:v>507.26103074534626</c:v>
                </c:pt>
                <c:pt idx="1829">
                  <c:v>541.26735682883316</c:v>
                </c:pt>
                <c:pt idx="1830">
                  <c:v>527.80651942078532</c:v>
                </c:pt>
                <c:pt idx="1831">
                  <c:v>462.62772776076974</c:v>
                </c:pt>
                <c:pt idx="1832">
                  <c:v>371.44826594942043</c:v>
                </c:pt>
                <c:pt idx="1833">
                  <c:v>284.94467397455071</c:v>
                </c:pt>
                <c:pt idx="1834">
                  <c:v>215.01916596538044</c:v>
                </c:pt>
                <c:pt idx="1835">
                  <c:v>182.64230967339421</c:v>
                </c:pt>
                <c:pt idx="1836">
                  <c:v>166.98523037245587</c:v>
                </c:pt>
                <c:pt idx="1837">
                  <c:v>153.17016040103871</c:v>
                </c:pt>
                <c:pt idx="1838">
                  <c:v>138.5049322775352</c:v>
                </c:pt>
                <c:pt idx="1839">
                  <c:v>124.33562974274899</c:v>
                </c:pt>
                <c:pt idx="1840">
                  <c:v>111.44156443609363</c:v>
                </c:pt>
                <c:pt idx="1841">
                  <c:v>100.60204799698192</c:v>
                </c:pt>
                <c:pt idx="1842">
                  <c:v>91.675387400066555</c:v>
                </c:pt>
                <c:pt idx="1843">
                  <c:v>84.023964031282233</c:v>
                </c:pt>
                <c:pt idx="1844">
                  <c:v>78.143703479346058</c:v>
                </c:pt>
                <c:pt idx="1845">
                  <c:v>74.176298769605779</c:v>
                </c:pt>
                <c:pt idx="1846">
                  <c:v>71.838363851366069</c:v>
                </c:pt>
                <c:pt idx="1847">
                  <c:v>72.405135952757519</c:v>
                </c:pt>
                <c:pt idx="1848">
                  <c:v>74.247145282279845</c:v>
                </c:pt>
                <c:pt idx="1849">
                  <c:v>75.593229023084433</c:v>
                </c:pt>
                <c:pt idx="1850">
                  <c:v>76.939312763889049</c:v>
                </c:pt>
                <c:pt idx="1851">
                  <c:v>78.639629068063527</c:v>
                </c:pt>
                <c:pt idx="1852">
                  <c:v>97.413954926655194</c:v>
                </c:pt>
                <c:pt idx="1853">
                  <c:v>204.10880301359541</c:v>
                </c:pt>
                <c:pt idx="1854">
                  <c:v>351.04447029932908</c:v>
                </c:pt>
                <c:pt idx="1855">
                  <c:v>515.62091924087053</c:v>
                </c:pt>
                <c:pt idx="1856">
                  <c:v>703.50587085213601</c:v>
                </c:pt>
                <c:pt idx="1857">
                  <c:v>835.28038442564821</c:v>
                </c:pt>
                <c:pt idx="1858">
                  <c:v>913.2115483669719</c:v>
                </c:pt>
                <c:pt idx="1859">
                  <c:v>933.75703704241107</c:v>
                </c:pt>
                <c:pt idx="1860">
                  <c:v>840.94810543956157</c:v>
                </c:pt>
                <c:pt idx="1861">
                  <c:v>651.43368403679654</c:v>
                </c:pt>
                <c:pt idx="1862">
                  <c:v>459.86471376648626</c:v>
                </c:pt>
                <c:pt idx="1863">
                  <c:v>301.80614399094628</c:v>
                </c:pt>
                <c:pt idx="1864">
                  <c:v>216.64863575688094</c:v>
                </c:pt>
                <c:pt idx="1865">
                  <c:v>210.34329612890122</c:v>
                </c:pt>
                <c:pt idx="1866">
                  <c:v>226.21291496786162</c:v>
                </c:pt>
                <c:pt idx="1867">
                  <c:v>242.01168729414792</c:v>
                </c:pt>
                <c:pt idx="1868">
                  <c:v>254.33898049941243</c:v>
                </c:pt>
                <c:pt idx="1869">
                  <c:v>247.67940830806293</c:v>
                </c:pt>
                <c:pt idx="1870">
                  <c:v>227.91323127203617</c:v>
                </c:pt>
                <c:pt idx="1871">
                  <c:v>209.2097519261178</c:v>
                </c:pt>
                <c:pt idx="1872">
                  <c:v>191.78150980833141</c:v>
                </c:pt>
                <c:pt idx="1873">
                  <c:v>185.5470166930254</c:v>
                </c:pt>
                <c:pt idx="1874">
                  <c:v>195.89060754341963</c:v>
                </c:pt>
                <c:pt idx="1875">
                  <c:v>213.88562176259782</c:v>
                </c:pt>
                <c:pt idx="1876">
                  <c:v>227.41730568331855</c:v>
                </c:pt>
                <c:pt idx="1877">
                  <c:v>230.39285921562407</c:v>
                </c:pt>
                <c:pt idx="1878">
                  <c:v>219.90757533988173</c:v>
                </c:pt>
                <c:pt idx="1879">
                  <c:v>206.58843095718345</c:v>
                </c:pt>
                <c:pt idx="1880">
                  <c:v>252.14273860652057</c:v>
                </c:pt>
                <c:pt idx="1881">
                  <c:v>348.77738189376316</c:v>
                </c:pt>
                <c:pt idx="1882">
                  <c:v>466.45343944516156</c:v>
                </c:pt>
                <c:pt idx="1883">
                  <c:v>599.36149722145649</c:v>
                </c:pt>
                <c:pt idx="1884">
                  <c:v>685.79424268365301</c:v>
                </c:pt>
                <c:pt idx="1885">
                  <c:v>712.7159174997463</c:v>
                </c:pt>
                <c:pt idx="1886">
                  <c:v>682.25191704995598</c:v>
                </c:pt>
                <c:pt idx="1887">
                  <c:v>583.77526443319175</c:v>
                </c:pt>
                <c:pt idx="1888">
                  <c:v>460.8565649439214</c:v>
                </c:pt>
                <c:pt idx="1889">
                  <c:v>352.81563311617657</c:v>
                </c:pt>
                <c:pt idx="1890">
                  <c:v>287.42430191813776</c:v>
                </c:pt>
                <c:pt idx="1891">
                  <c:v>273.32584589602641</c:v>
                </c:pt>
                <c:pt idx="1892">
                  <c:v>273.75092497206953</c:v>
                </c:pt>
                <c:pt idx="1893">
                  <c:v>265.67442252724186</c:v>
                </c:pt>
                <c:pt idx="1894">
                  <c:v>279.34779947331032</c:v>
                </c:pt>
                <c:pt idx="1895">
                  <c:v>384.12979171805409</c:v>
                </c:pt>
                <c:pt idx="1896">
                  <c:v>549.13131973563941</c:v>
                </c:pt>
                <c:pt idx="1897">
                  <c:v>750.26456921692977</c:v>
                </c:pt>
                <c:pt idx="1898">
                  <c:v>974.13954926655322</c:v>
                </c:pt>
                <c:pt idx="1899">
                  <c:v>1095.2870859389739</c:v>
                </c:pt>
                <c:pt idx="1900">
                  <c:v>1110.8733187272378</c:v>
                </c:pt>
                <c:pt idx="1901">
                  <c:v>1043.5691316870043</c:v>
                </c:pt>
                <c:pt idx="1902">
                  <c:v>855.82587310108693</c:v>
                </c:pt>
                <c:pt idx="1903">
                  <c:v>678.70959141625951</c:v>
                </c:pt>
                <c:pt idx="1904">
                  <c:v>584.48372955993204</c:v>
                </c:pt>
                <c:pt idx="1905">
                  <c:v>539.85042657535439</c:v>
                </c:pt>
                <c:pt idx="1906">
                  <c:v>566.06363626470898</c:v>
                </c:pt>
                <c:pt idx="1907">
                  <c:v>592.27684595406424</c:v>
                </c:pt>
                <c:pt idx="1908">
                  <c:v>583.77526443319175</c:v>
                </c:pt>
                <c:pt idx="1909">
                  <c:v>576.69061316579848</c:v>
                </c:pt>
                <c:pt idx="1910">
                  <c:v>571.73135727862461</c:v>
                </c:pt>
                <c:pt idx="1911">
                  <c:v>575.98214803905933</c:v>
                </c:pt>
                <c:pt idx="1912">
                  <c:v>578.10754341927725</c:v>
                </c:pt>
                <c:pt idx="1913">
                  <c:v>555.43665936361936</c:v>
                </c:pt>
                <c:pt idx="1914">
                  <c:v>505.13563536512834</c:v>
                </c:pt>
                <c:pt idx="1915">
                  <c:v>430.7467970575002</c:v>
                </c:pt>
                <c:pt idx="1916">
                  <c:v>350.12346563456776</c:v>
                </c:pt>
                <c:pt idx="1917">
                  <c:v>291.25001360253049</c:v>
                </c:pt>
                <c:pt idx="1918">
                  <c:v>277.08071106774429</c:v>
                </c:pt>
                <c:pt idx="1919">
                  <c:v>299.7515951234023</c:v>
                </c:pt>
                <c:pt idx="1920">
                  <c:v>338.57548406871672</c:v>
                </c:pt>
                <c:pt idx="1921">
                  <c:v>372.65265666487738</c:v>
                </c:pt>
                <c:pt idx="1922">
                  <c:v>373.3611217916166</c:v>
                </c:pt>
                <c:pt idx="1923">
                  <c:v>341.69273062636938</c:v>
                </c:pt>
                <c:pt idx="1924">
                  <c:v>296.63434856574935</c:v>
                </c:pt>
                <c:pt idx="1925">
                  <c:v>257.81045962043532</c:v>
                </c:pt>
                <c:pt idx="1926">
                  <c:v>230.67624526631926</c:v>
                </c:pt>
                <c:pt idx="1927">
                  <c:v>211.83107289505381</c:v>
                </c:pt>
                <c:pt idx="1928">
                  <c:v>197.59092384759396</c:v>
                </c:pt>
                <c:pt idx="1929">
                  <c:v>185.33447715500387</c:v>
                </c:pt>
                <c:pt idx="1930">
                  <c:v>174.70750025391393</c:v>
                </c:pt>
                <c:pt idx="1931">
                  <c:v>165.35576058095504</c:v>
                </c:pt>
                <c:pt idx="1932">
                  <c:v>156.7833325474096</c:v>
                </c:pt>
                <c:pt idx="1933">
                  <c:v>150.8322254827996</c:v>
                </c:pt>
                <c:pt idx="1934">
                  <c:v>147.00651379840662</c:v>
                </c:pt>
                <c:pt idx="1935">
                  <c:v>143.46418816471035</c:v>
                </c:pt>
                <c:pt idx="1936">
                  <c:v>140.06355555636128</c:v>
                </c:pt>
                <c:pt idx="1937">
                  <c:v>136.2378438719694</c:v>
                </c:pt>
                <c:pt idx="1938">
                  <c:v>131.34943449746814</c:v>
                </c:pt>
                <c:pt idx="1939">
                  <c:v>127.31118327505409</c:v>
                </c:pt>
                <c:pt idx="1940">
                  <c:v>126.10679255959714</c:v>
                </c:pt>
                <c:pt idx="1941">
                  <c:v>128.30303445248941</c:v>
                </c:pt>
                <c:pt idx="1942">
                  <c:v>133.47482987768637</c:v>
                </c:pt>
                <c:pt idx="1943">
                  <c:v>136.52122992266544</c:v>
                </c:pt>
                <c:pt idx="1944">
                  <c:v>137.86731366346984</c:v>
                </c:pt>
                <c:pt idx="1945">
                  <c:v>156.28740695869234</c:v>
                </c:pt>
                <c:pt idx="1946">
                  <c:v>196.17399359411465</c:v>
                </c:pt>
                <c:pt idx="1947">
                  <c:v>242.86184544623586</c:v>
                </c:pt>
                <c:pt idx="1948">
                  <c:v>292.02932524194364</c:v>
                </c:pt>
                <c:pt idx="1949">
                  <c:v>357.77488900335243</c:v>
                </c:pt>
                <c:pt idx="1950">
                  <c:v>410.20130838206069</c:v>
                </c:pt>
                <c:pt idx="1951">
                  <c:v>474.67163491533796</c:v>
                </c:pt>
                <c:pt idx="1952">
                  <c:v>550.47740347644424</c:v>
                </c:pt>
                <c:pt idx="1953">
                  <c:v>603.61228798189245</c:v>
                </c:pt>
                <c:pt idx="1954">
                  <c:v>643.28633507929521</c:v>
                </c:pt>
                <c:pt idx="1955">
                  <c:v>646.82866071298952</c:v>
                </c:pt>
                <c:pt idx="1956">
                  <c:v>592.27684595406424</c:v>
                </c:pt>
                <c:pt idx="1957">
                  <c:v>489.90363514023267</c:v>
                </c:pt>
                <c:pt idx="1958">
                  <c:v>383.84640566735879</c:v>
                </c:pt>
                <c:pt idx="1959">
                  <c:v>290.11646939974815</c:v>
                </c:pt>
                <c:pt idx="1960">
                  <c:v>233.79349182397235</c:v>
                </c:pt>
                <c:pt idx="1961">
                  <c:v>208.43044028670533</c:v>
                </c:pt>
                <c:pt idx="1962">
                  <c:v>188.5225702253305</c:v>
                </c:pt>
                <c:pt idx="1963">
                  <c:v>174.92003979193581</c:v>
                </c:pt>
                <c:pt idx="1964">
                  <c:v>165.35576058095504</c:v>
                </c:pt>
                <c:pt idx="1965">
                  <c:v>154.65793716719165</c:v>
                </c:pt>
                <c:pt idx="1966">
                  <c:v>145.58958354492808</c:v>
                </c:pt>
                <c:pt idx="1967">
                  <c:v>137.08800202405655</c:v>
                </c:pt>
                <c:pt idx="1968">
                  <c:v>129.86165773131555</c:v>
                </c:pt>
                <c:pt idx="1969">
                  <c:v>136.59207643533929</c:v>
                </c:pt>
                <c:pt idx="1970">
                  <c:v>183.06738874943781</c:v>
                </c:pt>
                <c:pt idx="1971">
                  <c:v>209.13890541344443</c:v>
                </c:pt>
                <c:pt idx="1972">
                  <c:v>265.24934345119738</c:v>
                </c:pt>
                <c:pt idx="1973">
                  <c:v>356.57049828789451</c:v>
                </c:pt>
                <c:pt idx="1974">
                  <c:v>449.37942989074503</c:v>
                </c:pt>
                <c:pt idx="1975">
                  <c:v>677.2926611627804</c:v>
                </c:pt>
                <c:pt idx="1976">
                  <c:v>1210.7669015974816</c:v>
                </c:pt>
                <c:pt idx="1977">
                  <c:v>1978.743098982894</c:v>
                </c:pt>
                <c:pt idx="1978">
                  <c:v>2468.2925015597557</c:v>
                </c:pt>
                <c:pt idx="1979">
                  <c:v>2645.4087832445862</c:v>
                </c:pt>
                <c:pt idx="1980">
                  <c:v>2357.0634766616859</c:v>
                </c:pt>
                <c:pt idx="1981">
                  <c:v>1733.6141651310925</c:v>
                </c:pt>
                <c:pt idx="1982">
                  <c:v>1343.9583454244719</c:v>
                </c:pt>
                <c:pt idx="1983">
                  <c:v>1134.9611330363748</c:v>
                </c:pt>
                <c:pt idx="1984">
                  <c:v>1017.3559219976494</c:v>
                </c:pt>
                <c:pt idx="1985">
                  <c:v>905.41843197283958</c:v>
                </c:pt>
                <c:pt idx="1986">
                  <c:v>743.17991794953775</c:v>
                </c:pt>
                <c:pt idx="1987">
                  <c:v>566.06363626470898</c:v>
                </c:pt>
                <c:pt idx="1988">
                  <c:v>417.85273175084535</c:v>
                </c:pt>
                <c:pt idx="1989">
                  <c:v>313.70835812016662</c:v>
                </c:pt>
                <c:pt idx="1990">
                  <c:v>259.08569684856565</c:v>
                </c:pt>
                <c:pt idx="1991">
                  <c:v>232.02232900712457</c:v>
                </c:pt>
                <c:pt idx="1992">
                  <c:v>213.88562176259782</c:v>
                </c:pt>
                <c:pt idx="1993">
                  <c:v>199.5746262024638</c:v>
                </c:pt>
                <c:pt idx="1994">
                  <c:v>186.89310043383009</c:v>
                </c:pt>
                <c:pt idx="1995">
                  <c:v>177.18712819750161</c:v>
                </c:pt>
                <c:pt idx="1996">
                  <c:v>177.18712819750161</c:v>
                </c:pt>
                <c:pt idx="1997">
                  <c:v>178.46236542563241</c:v>
                </c:pt>
                <c:pt idx="1998">
                  <c:v>185.05109110430772</c:v>
                </c:pt>
                <c:pt idx="1999">
                  <c:v>192.84420749844028</c:v>
                </c:pt>
                <c:pt idx="2000">
                  <c:v>190.78965863089601</c:v>
                </c:pt>
                <c:pt idx="2001">
                  <c:v>187.24733299719981</c:v>
                </c:pt>
                <c:pt idx="2002">
                  <c:v>184.98024459163423</c:v>
                </c:pt>
                <c:pt idx="2003">
                  <c:v>207.58028213461796</c:v>
                </c:pt>
                <c:pt idx="2004">
                  <c:v>245.62485944051892</c:v>
                </c:pt>
                <c:pt idx="2005">
                  <c:v>269.78352026232892</c:v>
                </c:pt>
                <c:pt idx="2006">
                  <c:v>287.49514843081175</c:v>
                </c:pt>
                <c:pt idx="2007">
                  <c:v>273.96346451009134</c:v>
                </c:pt>
                <c:pt idx="2008">
                  <c:v>263.33648760900172</c:v>
                </c:pt>
                <c:pt idx="2009">
                  <c:v>267.09135278071955</c:v>
                </c:pt>
                <c:pt idx="2010">
                  <c:v>252.35527814454235</c:v>
                </c:pt>
                <c:pt idx="2011">
                  <c:v>278.63933434657019</c:v>
                </c:pt>
                <c:pt idx="2012">
                  <c:v>330.35728859854072</c:v>
                </c:pt>
                <c:pt idx="2013">
                  <c:v>406.87152228638593</c:v>
                </c:pt>
                <c:pt idx="2014">
                  <c:v>482.46475130947039</c:v>
                </c:pt>
                <c:pt idx="2015">
                  <c:v>472.54623953512004</c:v>
                </c:pt>
                <c:pt idx="2016">
                  <c:v>399.57433148097061</c:v>
                </c:pt>
                <c:pt idx="2017">
                  <c:v>294.43810667285697</c:v>
                </c:pt>
                <c:pt idx="2018">
                  <c:v>206.87181700787863</c:v>
                </c:pt>
                <c:pt idx="2019">
                  <c:v>168.54385365128169</c:v>
                </c:pt>
                <c:pt idx="2020">
                  <c:v>150.8322254827996</c:v>
                </c:pt>
                <c:pt idx="2021">
                  <c:v>143.81842072808001</c:v>
                </c:pt>
                <c:pt idx="2022">
                  <c:v>150.33629989408166</c:v>
                </c:pt>
                <c:pt idx="2023">
                  <c:v>155.15386275590879</c:v>
                </c:pt>
                <c:pt idx="2024">
                  <c:v>155.72063485730044</c:v>
                </c:pt>
                <c:pt idx="2025">
                  <c:v>150.97391850814685</c:v>
                </c:pt>
                <c:pt idx="2026">
                  <c:v>135.03345315651237</c:v>
                </c:pt>
                <c:pt idx="2027">
                  <c:v>122.56446692590082</c:v>
                </c:pt>
                <c:pt idx="2028">
                  <c:v>115.62150868385545</c:v>
                </c:pt>
                <c:pt idx="2029">
                  <c:v>113.00018771491995</c:v>
                </c:pt>
                <c:pt idx="2030">
                  <c:v>110.73309930935422</c:v>
                </c:pt>
                <c:pt idx="2031">
                  <c:v>108.67855044181022</c:v>
                </c:pt>
                <c:pt idx="2032">
                  <c:v>105.70299690950512</c:v>
                </c:pt>
                <c:pt idx="2033">
                  <c:v>100.95628056035173</c:v>
                </c:pt>
                <c:pt idx="2034">
                  <c:v>97.484801439329132</c:v>
                </c:pt>
                <c:pt idx="2035">
                  <c:v>98.405806104090189</c:v>
                </c:pt>
                <c:pt idx="2036">
                  <c:v>118.03029011476902</c:v>
                </c:pt>
                <c:pt idx="2037">
                  <c:v>136.2378438719694</c:v>
                </c:pt>
                <c:pt idx="2038">
                  <c:v>147.85667195049442</c:v>
                </c:pt>
                <c:pt idx="2039">
                  <c:v>151.68238363488635</c:v>
                </c:pt>
                <c:pt idx="2040">
                  <c:v>134.60837408046899</c:v>
                </c:pt>
                <c:pt idx="2041">
                  <c:v>117.95944360209519</c:v>
                </c:pt>
                <c:pt idx="2042">
                  <c:v>107.26162018833173</c:v>
                </c:pt>
                <c:pt idx="2043">
                  <c:v>100.24781543361252</c:v>
                </c:pt>
                <c:pt idx="2044">
                  <c:v>95.642792109806734</c:v>
                </c:pt>
                <c:pt idx="2045">
                  <c:v>92.383852526805924</c:v>
                </c:pt>
                <c:pt idx="2046">
                  <c:v>90.329303659262095</c:v>
                </c:pt>
                <c:pt idx="2047">
                  <c:v>88.841526893109531</c:v>
                </c:pt>
                <c:pt idx="2048">
                  <c:v>87.353750126956726</c:v>
                </c:pt>
                <c:pt idx="2049">
                  <c:v>85.795126848130494</c:v>
                </c:pt>
                <c:pt idx="2050">
                  <c:v>83.598884955238631</c:v>
                </c:pt>
                <c:pt idx="2051">
                  <c:v>81.331796549672831</c:v>
                </c:pt>
                <c:pt idx="2052">
                  <c:v>79.560633732824442</c:v>
                </c:pt>
                <c:pt idx="2053">
                  <c:v>78.852168606085158</c:v>
                </c:pt>
                <c:pt idx="2054">
                  <c:v>78.285396504693608</c:v>
                </c:pt>
                <c:pt idx="2055">
                  <c:v>77.576931377954253</c:v>
                </c:pt>
                <c:pt idx="2056">
                  <c:v>76.797619738541357</c:v>
                </c:pt>
                <c:pt idx="2057">
                  <c:v>75.23899645971477</c:v>
                </c:pt>
                <c:pt idx="2058">
                  <c:v>73.751219693562348</c:v>
                </c:pt>
                <c:pt idx="2059">
                  <c:v>72.475982465431358</c:v>
                </c:pt>
                <c:pt idx="2060">
                  <c:v>71.20074523730068</c:v>
                </c:pt>
                <c:pt idx="2061">
                  <c:v>69.712968471148258</c:v>
                </c:pt>
                <c:pt idx="2062">
                  <c:v>67.375033552908235</c:v>
                </c:pt>
                <c:pt idx="2063">
                  <c:v>64.257786995255472</c:v>
                </c:pt>
                <c:pt idx="2064">
                  <c:v>60.361228798189252</c:v>
                </c:pt>
                <c:pt idx="2065">
                  <c:v>56.677210139144833</c:v>
                </c:pt>
                <c:pt idx="2066">
                  <c:v>52.851498454752416</c:v>
                </c:pt>
                <c:pt idx="2067">
                  <c:v>49.309172821056002</c:v>
                </c:pt>
                <c:pt idx="2068">
                  <c:v>46.333619288750903</c:v>
                </c:pt>
                <c:pt idx="2069">
                  <c:v>43.00383319307614</c:v>
                </c:pt>
                <c:pt idx="2070">
                  <c:v>40.524205249488553</c:v>
                </c:pt>
                <c:pt idx="2071">
                  <c:v>39.248968021357811</c:v>
                </c:pt>
                <c:pt idx="2072">
                  <c:v>39.248968021357811</c:v>
                </c:pt>
                <c:pt idx="2073">
                  <c:v>40.949284325532076</c:v>
                </c:pt>
                <c:pt idx="2074">
                  <c:v>42.791293655054346</c:v>
                </c:pt>
                <c:pt idx="2075">
                  <c:v>45.483461136663642</c:v>
                </c:pt>
                <c:pt idx="2076">
                  <c:v>46.546158826772768</c:v>
                </c:pt>
                <c:pt idx="2077">
                  <c:v>45.908540212707315</c:v>
                </c:pt>
                <c:pt idx="2078">
                  <c:v>44.491609959228633</c:v>
                </c:pt>
                <c:pt idx="2079">
                  <c:v>41.090977350880003</c:v>
                </c:pt>
                <c:pt idx="2080">
                  <c:v>38.044577305900965</c:v>
                </c:pt>
                <c:pt idx="2081">
                  <c:v>35.210716798943778</c:v>
                </c:pt>
                <c:pt idx="2082">
                  <c:v>33.156167931399729</c:v>
                </c:pt>
                <c:pt idx="2083">
                  <c:v>32.306009779312426</c:v>
                </c:pt>
                <c:pt idx="2084">
                  <c:v>32.235163266638622</c:v>
                </c:pt>
                <c:pt idx="2085">
                  <c:v>32.022623728616828</c:v>
                </c:pt>
                <c:pt idx="2086">
                  <c:v>31.597544652573209</c:v>
                </c:pt>
                <c:pt idx="2087">
                  <c:v>30.53484696246429</c:v>
                </c:pt>
                <c:pt idx="2088">
                  <c:v>29.224186477996554</c:v>
                </c:pt>
                <c:pt idx="2089">
                  <c:v>28.366943674641963</c:v>
                </c:pt>
                <c:pt idx="2090">
                  <c:v>28.012711111272328</c:v>
                </c:pt>
                <c:pt idx="2091">
                  <c:v>27.764748316913572</c:v>
                </c:pt>
                <c:pt idx="2092">
                  <c:v>27.474277614950484</c:v>
                </c:pt>
                <c:pt idx="2093">
                  <c:v>27.091706446511203</c:v>
                </c:pt>
                <c:pt idx="2094">
                  <c:v>26.595780857793685</c:v>
                </c:pt>
                <c:pt idx="2095">
                  <c:v>26.163617130482727</c:v>
                </c:pt>
                <c:pt idx="2096">
                  <c:v>25.788130613310866</c:v>
                </c:pt>
                <c:pt idx="2097">
                  <c:v>25.405559444871646</c:v>
                </c:pt>
                <c:pt idx="2098">
                  <c:v>25.391390142336885</c:v>
                </c:pt>
                <c:pt idx="2099">
                  <c:v>25.412644096139022</c:v>
                </c:pt>
                <c:pt idx="2100">
                  <c:v>25.979416197530512</c:v>
                </c:pt>
                <c:pt idx="2101">
                  <c:v>27.601801337763533</c:v>
                </c:pt>
                <c:pt idx="2102">
                  <c:v>28.239419951828889</c:v>
                </c:pt>
                <c:pt idx="2103">
                  <c:v>28.296097161968056</c:v>
                </c:pt>
                <c:pt idx="2104">
                  <c:v>27.51678552255483</c:v>
                </c:pt>
                <c:pt idx="2105">
                  <c:v>25.674776193032631</c:v>
                </c:pt>
                <c:pt idx="2106">
                  <c:v>24.399538964901829</c:v>
                </c:pt>
                <c:pt idx="2107">
                  <c:v>23.669819884360319</c:v>
                </c:pt>
                <c:pt idx="2108">
                  <c:v>23.30141801845593</c:v>
                </c:pt>
                <c:pt idx="2109">
                  <c:v>23.30141801845593</c:v>
                </c:pt>
                <c:pt idx="2110">
                  <c:v>23.542296161547259</c:v>
                </c:pt>
                <c:pt idx="2111">
                  <c:v>23.719412443232113</c:v>
                </c:pt>
                <c:pt idx="2112">
                  <c:v>23.691073838162527</c:v>
                </c:pt>
                <c:pt idx="2113">
                  <c:v>23.421857090001605</c:v>
                </c:pt>
                <c:pt idx="2114">
                  <c:v>23.195148249445023</c:v>
                </c:pt>
                <c:pt idx="2115">
                  <c:v>23.30141801845593</c:v>
                </c:pt>
                <c:pt idx="2116">
                  <c:v>23.924867329986547</c:v>
                </c:pt>
                <c:pt idx="2117">
                  <c:v>25.150511999245531</c:v>
                </c:pt>
                <c:pt idx="2118">
                  <c:v>27.134214354115613</c:v>
                </c:pt>
                <c:pt idx="2119">
                  <c:v>28.168573439154983</c:v>
                </c:pt>
                <c:pt idx="2120">
                  <c:v>28.232335300561484</c:v>
                </c:pt>
                <c:pt idx="2121">
                  <c:v>27.509700871287396</c:v>
                </c:pt>
                <c:pt idx="2122">
                  <c:v>25.951077592460926</c:v>
                </c:pt>
                <c:pt idx="2123">
                  <c:v>25.093834789106374</c:v>
                </c:pt>
                <c:pt idx="2124">
                  <c:v>24.718348271934509</c:v>
                </c:pt>
                <c:pt idx="2125">
                  <c:v>24.576655246586693</c:v>
                </c:pt>
                <c:pt idx="2126">
                  <c:v>24.293269195890954</c:v>
                </c:pt>
                <c:pt idx="2127">
                  <c:v>23.960290586323424</c:v>
                </c:pt>
                <c:pt idx="2128">
                  <c:v>23.747751048301684</c:v>
                </c:pt>
                <c:pt idx="2129">
                  <c:v>23.499788253942903</c:v>
                </c:pt>
                <c:pt idx="2130">
                  <c:v>23.265994762118954</c:v>
                </c:pt>
                <c:pt idx="2131">
                  <c:v>23.152640341840662</c:v>
                </c:pt>
                <c:pt idx="2132">
                  <c:v>22.947185455086288</c:v>
                </c:pt>
                <c:pt idx="2133">
                  <c:v>22.975524060155806</c:v>
                </c:pt>
                <c:pt idx="2134">
                  <c:v>24.002798493927806</c:v>
                </c:pt>
                <c:pt idx="2135">
                  <c:v>25.391390142336885</c:v>
                </c:pt>
                <c:pt idx="2136">
                  <c:v>28.225250649294125</c:v>
                </c:pt>
                <c:pt idx="2137">
                  <c:v>31.753406980455889</c:v>
                </c:pt>
                <c:pt idx="2138">
                  <c:v>34.360558646856553</c:v>
                </c:pt>
                <c:pt idx="2139">
                  <c:v>37.194419153813797</c:v>
                </c:pt>
                <c:pt idx="2140">
                  <c:v>37.902884280553096</c:v>
                </c:pt>
                <c:pt idx="2141">
                  <c:v>36.840186590444084</c:v>
                </c:pt>
                <c:pt idx="2142">
                  <c:v>34.998177260922013</c:v>
                </c:pt>
                <c:pt idx="2143">
                  <c:v>31.980115821012475</c:v>
                </c:pt>
                <c:pt idx="2144">
                  <c:v>29.372964154611843</c:v>
                </c:pt>
                <c:pt idx="2145">
                  <c:v>27.52387017382221</c:v>
                </c:pt>
                <c:pt idx="2146">
                  <c:v>26.305310155830597</c:v>
                </c:pt>
                <c:pt idx="2147">
                  <c:v>25.412644096139022</c:v>
                </c:pt>
                <c:pt idx="2148">
                  <c:v>24.810448738410674</c:v>
                </c:pt>
                <c:pt idx="2149">
                  <c:v>24.463300826308362</c:v>
                </c:pt>
                <c:pt idx="2150">
                  <c:v>24.151576170543088</c:v>
                </c:pt>
                <c:pt idx="2151">
                  <c:v>24.073645006601769</c:v>
                </c:pt>
                <c:pt idx="2152">
                  <c:v>24.130322216740886</c:v>
                </c:pt>
                <c:pt idx="2153">
                  <c:v>24.038221750264803</c:v>
                </c:pt>
                <c:pt idx="2154">
                  <c:v>24.406623616169185</c:v>
                </c:pt>
                <c:pt idx="2155">
                  <c:v>25.306374327128168</c:v>
                </c:pt>
                <c:pt idx="2156">
                  <c:v>26.687881324269831</c:v>
                </c:pt>
                <c:pt idx="2157">
                  <c:v>28.196912044224554</c:v>
                </c:pt>
                <c:pt idx="2158">
                  <c:v>29.287948339403087</c:v>
                </c:pt>
                <c:pt idx="2159">
                  <c:v>29.613842297703176</c:v>
                </c:pt>
                <c:pt idx="2160">
                  <c:v>30.464000449790326</c:v>
                </c:pt>
                <c:pt idx="2161">
                  <c:v>35.139870286269812</c:v>
                </c:pt>
                <c:pt idx="2162">
                  <c:v>45.200075085968002</c:v>
                </c:pt>
                <c:pt idx="2163">
                  <c:v>58.448372955993108</c:v>
                </c:pt>
                <c:pt idx="2164">
                  <c:v>67.091647502212695</c:v>
                </c:pt>
                <c:pt idx="2165">
                  <c:v>69.712968471148258</c:v>
                </c:pt>
                <c:pt idx="2166">
                  <c:v>65.88725678675587</c:v>
                </c:pt>
                <c:pt idx="2167">
                  <c:v>58.164986905297305</c:v>
                </c:pt>
                <c:pt idx="2168">
                  <c:v>53.205731018122265</c:v>
                </c:pt>
                <c:pt idx="2169">
                  <c:v>49.875944922447445</c:v>
                </c:pt>
                <c:pt idx="2170">
                  <c:v>49.875944922447445</c:v>
                </c:pt>
                <c:pt idx="2171">
                  <c:v>65.816410274081889</c:v>
                </c:pt>
                <c:pt idx="2172">
                  <c:v>102.37321081383026</c:v>
                </c:pt>
                <c:pt idx="2173">
                  <c:v>130.21589029468495</c:v>
                </c:pt>
                <c:pt idx="2174">
                  <c:v>147.07736031108084</c:v>
                </c:pt>
                <c:pt idx="2175">
                  <c:v>159.47550002901852</c:v>
                </c:pt>
                <c:pt idx="2176">
                  <c:v>193.83605867587534</c:v>
                </c:pt>
                <c:pt idx="2177">
                  <c:v>250.15903625165049</c:v>
                </c:pt>
                <c:pt idx="2178">
                  <c:v>308.89079525833893</c:v>
                </c:pt>
                <c:pt idx="2179">
                  <c:v>361.31721463704832</c:v>
                </c:pt>
                <c:pt idx="2180">
                  <c:v>383.279633565967</c:v>
                </c:pt>
                <c:pt idx="2181">
                  <c:v>403.82512224140669</c:v>
                </c:pt>
                <c:pt idx="2182">
                  <c:v>427.20447142380431</c:v>
                </c:pt>
                <c:pt idx="2183">
                  <c:v>420.82828528315036</c:v>
                </c:pt>
                <c:pt idx="2184">
                  <c:v>373.50281481696447</c:v>
                </c:pt>
                <c:pt idx="2185">
                  <c:v>301.73529747827132</c:v>
                </c:pt>
                <c:pt idx="2186">
                  <c:v>228.12577081005796</c:v>
                </c:pt>
                <c:pt idx="2187">
                  <c:v>176.40781655808848</c:v>
                </c:pt>
                <c:pt idx="2188">
                  <c:v>151.32815107151671</c:v>
                </c:pt>
                <c:pt idx="2189">
                  <c:v>137.86731366346984</c:v>
                </c:pt>
                <c:pt idx="2190">
                  <c:v>128.58642050318502</c:v>
                </c:pt>
                <c:pt idx="2191">
                  <c:v>121.85600179916138</c:v>
                </c:pt>
                <c:pt idx="2192">
                  <c:v>117.39267150070363</c:v>
                </c:pt>
                <c:pt idx="2193">
                  <c:v>116.25912729792084</c:v>
                </c:pt>
                <c:pt idx="2194">
                  <c:v>114.91304355711625</c:v>
                </c:pt>
                <c:pt idx="2195">
                  <c:v>112.2917225881807</c:v>
                </c:pt>
                <c:pt idx="2196">
                  <c:v>107.40331321367945</c:v>
                </c:pt>
                <c:pt idx="2197">
                  <c:v>96.988875850611407</c:v>
                </c:pt>
                <c:pt idx="2198">
                  <c:v>83.953117518608281</c:v>
                </c:pt>
                <c:pt idx="2199">
                  <c:v>72.475982465431358</c:v>
                </c:pt>
                <c:pt idx="2200">
                  <c:v>63.265935817820512</c:v>
                </c:pt>
                <c:pt idx="2201">
                  <c:v>57.102289215188421</c:v>
                </c:pt>
                <c:pt idx="2202">
                  <c:v>54.480968246252971</c:v>
                </c:pt>
                <c:pt idx="2203">
                  <c:v>52.355572866035061</c:v>
                </c:pt>
                <c:pt idx="2204">
                  <c:v>50.796949587208545</c:v>
                </c:pt>
                <c:pt idx="2205">
                  <c:v>50.159330973143177</c:v>
                </c:pt>
                <c:pt idx="2206">
                  <c:v>49.238326308382113</c:v>
                </c:pt>
                <c:pt idx="2207">
                  <c:v>48.317321643620922</c:v>
                </c:pt>
                <c:pt idx="2208">
                  <c:v>46.829544877468365</c:v>
                </c:pt>
                <c:pt idx="2209">
                  <c:v>44.349916933880863</c:v>
                </c:pt>
                <c:pt idx="2210">
                  <c:v>42.153675040989022</c:v>
                </c:pt>
                <c:pt idx="2211">
                  <c:v>39.744893610075316</c:v>
                </c:pt>
                <c:pt idx="2212">
                  <c:v>38.044577305900965</c:v>
                </c:pt>
                <c:pt idx="2213">
                  <c:v>36.840186590444084</c:v>
                </c:pt>
                <c:pt idx="2214">
                  <c:v>36.911033103118044</c:v>
                </c:pt>
                <c:pt idx="2215">
                  <c:v>38.61134940729228</c:v>
                </c:pt>
                <c:pt idx="2216">
                  <c:v>40.524205249488553</c:v>
                </c:pt>
                <c:pt idx="2217">
                  <c:v>42.437061091684576</c:v>
                </c:pt>
                <c:pt idx="2218">
                  <c:v>43.074679705750022</c:v>
                </c:pt>
                <c:pt idx="2219">
                  <c:v>42.507907604358572</c:v>
                </c:pt>
                <c:pt idx="2220">
                  <c:v>43.924837857837183</c:v>
                </c:pt>
                <c:pt idx="2221">
                  <c:v>67.587573090930206</c:v>
                </c:pt>
                <c:pt idx="2222">
                  <c:v>114.13373191770273</c:v>
                </c:pt>
                <c:pt idx="2223">
                  <c:v>167.83538852454242</c:v>
                </c:pt>
                <c:pt idx="2224">
                  <c:v>244.63300826308378</c:v>
                </c:pt>
                <c:pt idx="2225">
                  <c:v>353.94917731895924</c:v>
                </c:pt>
                <c:pt idx="2226">
                  <c:v>463.54873242553066</c:v>
                </c:pt>
                <c:pt idx="2227">
                  <c:v>590.85991570058411</c:v>
                </c:pt>
                <c:pt idx="2228">
                  <c:v>718.38363851366171</c:v>
                </c:pt>
                <c:pt idx="2229">
                  <c:v>780.72856966672055</c:v>
                </c:pt>
                <c:pt idx="2230">
                  <c:v>789.93861631433106</c:v>
                </c:pt>
                <c:pt idx="2231">
                  <c:v>708.46512673930965</c:v>
                </c:pt>
                <c:pt idx="2232">
                  <c:v>559.19152453533775</c:v>
                </c:pt>
                <c:pt idx="2233">
                  <c:v>408.1467595145167</c:v>
                </c:pt>
                <c:pt idx="2234">
                  <c:v>281.54404136620201</c:v>
                </c:pt>
                <c:pt idx="2235">
                  <c:v>216.4360962188594</c:v>
                </c:pt>
                <c:pt idx="2236">
                  <c:v>191.42727724496166</c:v>
                </c:pt>
                <c:pt idx="2237">
                  <c:v>175.84104445669709</c:v>
                </c:pt>
                <c:pt idx="2238">
                  <c:v>163.79713730212876</c:v>
                </c:pt>
                <c:pt idx="2239">
                  <c:v>154.44539762916958</c:v>
                </c:pt>
                <c:pt idx="2240">
                  <c:v>149.84037430536421</c:v>
                </c:pt>
                <c:pt idx="2241">
                  <c:v>154.02031855312632</c:v>
                </c:pt>
                <c:pt idx="2242">
                  <c:v>165.28491406828113</c:v>
                </c:pt>
                <c:pt idx="2243">
                  <c:v>178.88744450167616</c:v>
                </c:pt>
                <c:pt idx="2244">
                  <c:v>186.18463530709084</c:v>
                </c:pt>
                <c:pt idx="2245">
                  <c:v>182.42977013537222</c:v>
                </c:pt>
                <c:pt idx="2246">
                  <c:v>171.09432810754367</c:v>
                </c:pt>
                <c:pt idx="2247">
                  <c:v>157.06671859810513</c:v>
                </c:pt>
                <c:pt idx="2248">
                  <c:v>145.16450446888447</c:v>
                </c:pt>
                <c:pt idx="2249">
                  <c:v>137.44223458742647</c:v>
                </c:pt>
                <c:pt idx="2250">
                  <c:v>132.69551823827263</c:v>
                </c:pt>
                <c:pt idx="2251">
                  <c:v>129.50742516794594</c:v>
                </c:pt>
                <c:pt idx="2252">
                  <c:v>125.68171348355365</c:v>
                </c:pt>
                <c:pt idx="2253">
                  <c:v>125.61086697087974</c:v>
                </c:pt>
                <c:pt idx="2254">
                  <c:v>123.55631810333564</c:v>
                </c:pt>
                <c:pt idx="2255">
                  <c:v>119.58891339359558</c:v>
                </c:pt>
                <c:pt idx="2256">
                  <c:v>116.1882807852469</c:v>
                </c:pt>
                <c:pt idx="2257">
                  <c:v>108.11177834041865</c:v>
                </c:pt>
                <c:pt idx="2258">
                  <c:v>100.31866194628635</c:v>
                </c:pt>
                <c:pt idx="2259">
                  <c:v>93.729936267610768</c:v>
                </c:pt>
                <c:pt idx="2260">
                  <c:v>88.628987355087546</c:v>
                </c:pt>
                <c:pt idx="2261">
                  <c:v>85.795126848130494</c:v>
                </c:pt>
                <c:pt idx="2262">
                  <c:v>84.732429158021489</c:v>
                </c:pt>
                <c:pt idx="2263">
                  <c:v>83.244652391868996</c:v>
                </c:pt>
                <c:pt idx="2264">
                  <c:v>80.765024448281395</c:v>
                </c:pt>
                <c:pt idx="2265">
                  <c:v>77.576931377954253</c:v>
                </c:pt>
                <c:pt idx="2266">
                  <c:v>75.097303434366907</c:v>
                </c:pt>
                <c:pt idx="2267">
                  <c:v>75.664075535758258</c:v>
                </c:pt>
                <c:pt idx="2268">
                  <c:v>77.364391839932679</c:v>
                </c:pt>
                <c:pt idx="2269">
                  <c:v>79.277247682128831</c:v>
                </c:pt>
                <c:pt idx="2270">
                  <c:v>83.598884955238631</c:v>
                </c:pt>
                <c:pt idx="2271">
                  <c:v>94.296708369002232</c:v>
                </c:pt>
                <c:pt idx="2272">
                  <c:v>113.85034586700718</c:v>
                </c:pt>
                <c:pt idx="2273">
                  <c:v>134.67922059314247</c:v>
                </c:pt>
                <c:pt idx="2274">
                  <c:v>152.81592783766965</c:v>
                </c:pt>
                <c:pt idx="2275">
                  <c:v>173.78649558915265</c:v>
                </c:pt>
                <c:pt idx="2276">
                  <c:v>192.56082144774464</c:v>
                </c:pt>
                <c:pt idx="2277">
                  <c:v>215.94017063014152</c:v>
                </c:pt>
                <c:pt idx="2278">
                  <c:v>290.82493452648691</c:v>
                </c:pt>
                <c:pt idx="2279">
                  <c:v>379.17053583087892</c:v>
                </c:pt>
                <c:pt idx="2280">
                  <c:v>482.18136525877406</c:v>
                </c:pt>
                <c:pt idx="2281">
                  <c:v>592.98531108080283</c:v>
                </c:pt>
                <c:pt idx="2282">
                  <c:v>657.45563761407948</c:v>
                </c:pt>
                <c:pt idx="2283">
                  <c:v>695.71275445800302</c:v>
                </c:pt>
                <c:pt idx="2284">
                  <c:v>685.08577755691442</c:v>
                </c:pt>
                <c:pt idx="2285">
                  <c:v>627.700102291029</c:v>
                </c:pt>
                <c:pt idx="2286">
                  <c:v>563.93824088448969</c:v>
                </c:pt>
                <c:pt idx="2287">
                  <c:v>510.09489125230351</c:v>
                </c:pt>
                <c:pt idx="2288">
                  <c:v>485.29861181642764</c:v>
                </c:pt>
                <c:pt idx="2289">
                  <c:v>487.42400719664556</c:v>
                </c:pt>
                <c:pt idx="2290">
                  <c:v>478.92242567577381</c:v>
                </c:pt>
                <c:pt idx="2291">
                  <c:v>437.12298319815471</c:v>
                </c:pt>
                <c:pt idx="2292">
                  <c:v>384.69656381944571</c:v>
                </c:pt>
                <c:pt idx="2293">
                  <c:v>337.22940032791178</c:v>
                </c:pt>
                <c:pt idx="2294">
                  <c:v>295.85503692633608</c:v>
                </c:pt>
                <c:pt idx="2295">
                  <c:v>278.92272039726652</c:v>
                </c:pt>
                <c:pt idx="2296">
                  <c:v>267.09135278071955</c:v>
                </c:pt>
                <c:pt idx="2297">
                  <c:v>250.44242230234624</c:v>
                </c:pt>
                <c:pt idx="2298">
                  <c:v>235.42296161547284</c:v>
                </c:pt>
                <c:pt idx="2299">
                  <c:v>217.07371483292471</c:v>
                </c:pt>
                <c:pt idx="2300">
                  <c:v>205.52573326707397</c:v>
                </c:pt>
                <c:pt idx="2301">
                  <c:v>231.38471039305878</c:v>
                </c:pt>
                <c:pt idx="2302">
                  <c:v>294.86318574890055</c:v>
                </c:pt>
                <c:pt idx="2303">
                  <c:v>391.78121508683864</c:v>
                </c:pt>
                <c:pt idx="2304">
                  <c:v>490.25786770360281</c:v>
                </c:pt>
                <c:pt idx="2305">
                  <c:v>560.39591525079459</c:v>
                </c:pt>
                <c:pt idx="2306">
                  <c:v>598.65303209471733</c:v>
                </c:pt>
                <c:pt idx="2307">
                  <c:v>597.94456696797795</c:v>
                </c:pt>
                <c:pt idx="2308">
                  <c:v>557.56205474383728</c:v>
                </c:pt>
                <c:pt idx="2309">
                  <c:v>483.1732164362092</c:v>
                </c:pt>
                <c:pt idx="2310">
                  <c:v>414.45209914249659</c:v>
                </c:pt>
                <c:pt idx="2311">
                  <c:v>369.11033103118069</c:v>
                </c:pt>
                <c:pt idx="2312">
                  <c:v>361.31721463704832</c:v>
                </c:pt>
                <c:pt idx="2313">
                  <c:v>371.23572641139828</c:v>
                </c:pt>
                <c:pt idx="2314">
                  <c:v>356.49965177522063</c:v>
                </c:pt>
                <c:pt idx="2315">
                  <c:v>328.51527926901821</c:v>
                </c:pt>
                <c:pt idx="2316">
                  <c:v>383.77555915468383</c:v>
                </c:pt>
                <c:pt idx="2317">
                  <c:v>493.58765379927729</c:v>
                </c:pt>
                <c:pt idx="2318">
                  <c:v>641.51517226244562</c:v>
                </c:pt>
                <c:pt idx="2319">
                  <c:v>811.19257011651052</c:v>
                </c:pt>
                <c:pt idx="2320">
                  <c:v>878.49675715674493</c:v>
                </c:pt>
                <c:pt idx="2321">
                  <c:v>870.70364076261342</c:v>
                </c:pt>
                <c:pt idx="2322">
                  <c:v>793.48094194802854</c:v>
                </c:pt>
                <c:pt idx="2323">
                  <c:v>634.78475355842374</c:v>
                </c:pt>
                <c:pt idx="2324">
                  <c:v>471.9794674337291</c:v>
                </c:pt>
                <c:pt idx="2325">
                  <c:v>336.52093520117177</c:v>
                </c:pt>
                <c:pt idx="2326">
                  <c:v>245.27062687714925</c:v>
                </c:pt>
                <c:pt idx="2327">
                  <c:v>210.27244961622753</c:v>
                </c:pt>
                <c:pt idx="2328">
                  <c:v>198.01600292363725</c:v>
                </c:pt>
                <c:pt idx="2329">
                  <c:v>193.7652121632012</c:v>
                </c:pt>
                <c:pt idx="2330">
                  <c:v>204.67557511498637</c:v>
                </c:pt>
                <c:pt idx="2331">
                  <c:v>224.795984714383</c:v>
                </c:pt>
                <c:pt idx="2332">
                  <c:v>231.52640341840686</c:v>
                </c:pt>
                <c:pt idx="2333">
                  <c:v>233.014180184559</c:v>
                </c:pt>
                <c:pt idx="2334">
                  <c:v>216.4360962188594</c:v>
                </c:pt>
                <c:pt idx="2335">
                  <c:v>190.93135165624417</c:v>
                </c:pt>
                <c:pt idx="2336">
                  <c:v>175.77019794402293</c:v>
                </c:pt>
                <c:pt idx="2337">
                  <c:v>165.92253268234649</c:v>
                </c:pt>
                <c:pt idx="2338">
                  <c:v>176.26612353274038</c:v>
                </c:pt>
                <c:pt idx="2339">
                  <c:v>191.28558421961378</c:v>
                </c:pt>
                <c:pt idx="2340">
                  <c:v>200.70817040524665</c:v>
                </c:pt>
                <c:pt idx="2341">
                  <c:v>201.48748204466008</c:v>
                </c:pt>
                <c:pt idx="2342">
                  <c:v>183.91754690152501</c:v>
                </c:pt>
                <c:pt idx="2343">
                  <c:v>162.23851402330175</c:v>
                </c:pt>
                <c:pt idx="2344">
                  <c:v>160.67989074447533</c:v>
                </c:pt>
                <c:pt idx="2345">
                  <c:v>192.48997493507065</c:v>
                </c:pt>
                <c:pt idx="2346">
                  <c:v>256.96030146834744</c:v>
                </c:pt>
                <c:pt idx="2347">
                  <c:v>325.25633968601699</c:v>
                </c:pt>
                <c:pt idx="2348">
                  <c:v>354.94102849639404</c:v>
                </c:pt>
                <c:pt idx="2349">
                  <c:v>350.19431214724113</c:v>
                </c:pt>
                <c:pt idx="2350">
                  <c:v>338.15040499267269</c:v>
                </c:pt>
                <c:pt idx="2351">
                  <c:v>340.98426549963011</c:v>
                </c:pt>
                <c:pt idx="2352">
                  <c:v>371.44826594942043</c:v>
                </c:pt>
                <c:pt idx="2353">
                  <c:v>398.86586635423208</c:v>
                </c:pt>
                <c:pt idx="2354">
                  <c:v>387.53042432640279</c:v>
                </c:pt>
                <c:pt idx="2355">
                  <c:v>352.1071679894373</c:v>
                </c:pt>
                <c:pt idx="2356">
                  <c:v>331.56167931399727</c:v>
                </c:pt>
                <c:pt idx="2357">
                  <c:v>320.22623728616793</c:v>
                </c:pt>
                <c:pt idx="2358">
                  <c:v>300.53090676281505</c:v>
                </c:pt>
                <c:pt idx="2359">
                  <c:v>278.14340875785331</c:v>
                </c:pt>
                <c:pt idx="2360">
                  <c:v>233.65179879862461</c:v>
                </c:pt>
                <c:pt idx="2361">
                  <c:v>185.5470166930254</c:v>
                </c:pt>
                <c:pt idx="2362">
                  <c:v>160.39650469377978</c:v>
                </c:pt>
                <c:pt idx="2363">
                  <c:v>142.61403001262343</c:v>
                </c:pt>
                <c:pt idx="2364">
                  <c:v>128.65726701585876</c:v>
                </c:pt>
                <c:pt idx="2365">
                  <c:v>118.80960175418235</c:v>
                </c:pt>
                <c:pt idx="2366">
                  <c:v>111.51241094876752</c:v>
                </c:pt>
                <c:pt idx="2367">
                  <c:v>106.55315506159229</c:v>
                </c:pt>
                <c:pt idx="2368">
                  <c:v>112.92934120224608</c:v>
                </c:pt>
                <c:pt idx="2369">
                  <c:v>136.52122992266544</c:v>
                </c:pt>
                <c:pt idx="2370">
                  <c:v>150.33629989408166</c:v>
                </c:pt>
                <c:pt idx="2371">
                  <c:v>157.27925813612651</c:v>
                </c:pt>
                <c:pt idx="2372">
                  <c:v>150.26545338140772</c:v>
                </c:pt>
                <c:pt idx="2373">
                  <c:v>122.63531343857453</c:v>
                </c:pt>
                <c:pt idx="2374">
                  <c:v>104.07352711800453</c:v>
                </c:pt>
                <c:pt idx="2375">
                  <c:v>92.667238577501635</c:v>
                </c:pt>
                <c:pt idx="2376">
                  <c:v>97.626494464676981</c:v>
                </c:pt>
                <c:pt idx="2377">
                  <c:v>105.77384342217904</c:v>
                </c:pt>
                <c:pt idx="2378">
                  <c:v>108.89108997983212</c:v>
                </c:pt>
                <c:pt idx="2379">
                  <c:v>111.29987141074567</c:v>
                </c:pt>
                <c:pt idx="2380">
                  <c:v>99.539350306873118</c:v>
                </c:pt>
                <c:pt idx="2381">
                  <c:v>86.92867105091338</c:v>
                </c:pt>
                <c:pt idx="2382">
                  <c:v>79.418940707476679</c:v>
                </c:pt>
                <c:pt idx="2383">
                  <c:v>71.909210364040135</c:v>
                </c:pt>
                <c:pt idx="2384">
                  <c:v>65.391331198038259</c:v>
                </c:pt>
                <c:pt idx="2385">
                  <c:v>68.437731243017396</c:v>
                </c:pt>
                <c:pt idx="2386">
                  <c:v>75.522382510410253</c:v>
                </c:pt>
                <c:pt idx="2387">
                  <c:v>81.827722138390257</c:v>
                </c:pt>
                <c:pt idx="2388">
                  <c:v>88.841526893109531</c:v>
                </c:pt>
                <c:pt idx="2389">
                  <c:v>88.416447817065858</c:v>
                </c:pt>
                <c:pt idx="2390">
                  <c:v>85.37004777208665</c:v>
                </c:pt>
                <c:pt idx="2391">
                  <c:v>81.827722138390257</c:v>
                </c:pt>
                <c:pt idx="2392">
                  <c:v>75.734922048432296</c:v>
                </c:pt>
                <c:pt idx="2393">
                  <c:v>68.721117293713107</c:v>
                </c:pt>
                <c:pt idx="2394">
                  <c:v>64.045247457233657</c:v>
                </c:pt>
                <c:pt idx="2395">
                  <c:v>61.353079975624205</c:v>
                </c:pt>
                <c:pt idx="2396">
                  <c:v>60.432075310863183</c:v>
                </c:pt>
                <c:pt idx="2397">
                  <c:v>59.511070646102077</c:v>
                </c:pt>
                <c:pt idx="2398">
                  <c:v>60.99884741225457</c:v>
                </c:pt>
                <c:pt idx="2399">
                  <c:v>75.522382510410253</c:v>
                </c:pt>
                <c:pt idx="2400">
                  <c:v>123.27293205263973</c:v>
                </c:pt>
                <c:pt idx="2401">
                  <c:v>163.08867217538926</c:v>
                </c:pt>
                <c:pt idx="2402">
                  <c:v>175.41596538065326</c:v>
                </c:pt>
                <c:pt idx="2403">
                  <c:v>167.5520024738469</c:v>
                </c:pt>
                <c:pt idx="2404">
                  <c:v>123.34377856531394</c:v>
                </c:pt>
                <c:pt idx="2405">
                  <c:v>86.361898949521859</c:v>
                </c:pt>
                <c:pt idx="2406">
                  <c:v>71.342438262648457</c:v>
                </c:pt>
                <c:pt idx="2407">
                  <c:v>63.124242792472558</c:v>
                </c:pt>
                <c:pt idx="2408">
                  <c:v>58.02329387994952</c:v>
                </c:pt>
                <c:pt idx="2409">
                  <c:v>54.197582195557253</c:v>
                </c:pt>
                <c:pt idx="2410">
                  <c:v>51.080335637904312</c:v>
                </c:pt>
                <c:pt idx="2411">
                  <c:v>48.317321643620922</c:v>
                </c:pt>
                <c:pt idx="2412">
                  <c:v>45.837693700033327</c:v>
                </c:pt>
                <c:pt idx="2413">
                  <c:v>43.924837857837183</c:v>
                </c:pt>
                <c:pt idx="2414">
                  <c:v>42.720447142380415</c:v>
                </c:pt>
                <c:pt idx="2415">
                  <c:v>44.349916933880863</c:v>
                </c:pt>
                <c:pt idx="2416">
                  <c:v>49.096633283034208</c:v>
                </c:pt>
                <c:pt idx="2417">
                  <c:v>52.426419378709021</c:v>
                </c:pt>
                <c:pt idx="2418">
                  <c:v>53.914196144861521</c:v>
                </c:pt>
                <c:pt idx="2419">
                  <c:v>51.930493789991445</c:v>
                </c:pt>
                <c:pt idx="2420">
                  <c:v>46.262772776077071</c:v>
                </c:pt>
                <c:pt idx="2421">
                  <c:v>41.799442477619294</c:v>
                </c:pt>
                <c:pt idx="2422">
                  <c:v>38.61134940729228</c:v>
                </c:pt>
                <c:pt idx="2423">
                  <c:v>36.485954027074484</c:v>
                </c:pt>
                <c:pt idx="2424">
                  <c:v>35.139870286269812</c:v>
                </c:pt>
                <c:pt idx="2425">
                  <c:v>34.785637722900162</c:v>
                </c:pt>
                <c:pt idx="2426">
                  <c:v>34.856484235574044</c:v>
                </c:pt>
                <c:pt idx="2427">
                  <c:v>34.927330748248011</c:v>
                </c:pt>
                <c:pt idx="2428">
                  <c:v>34.714791210226196</c:v>
                </c:pt>
                <c:pt idx="2429">
                  <c:v>33.722940032791222</c:v>
                </c:pt>
                <c:pt idx="2430">
                  <c:v>32.447702804660395</c:v>
                </c:pt>
                <c:pt idx="2431">
                  <c:v>31.172465576529628</c:v>
                </c:pt>
                <c:pt idx="2432">
                  <c:v>30.322307424442513</c:v>
                </c:pt>
                <c:pt idx="2433">
                  <c:v>29.755535323051028</c:v>
                </c:pt>
                <c:pt idx="2434">
                  <c:v>29.472149272355239</c:v>
                </c:pt>
                <c:pt idx="2435">
                  <c:v>29.025816242509517</c:v>
                </c:pt>
                <c:pt idx="2436">
                  <c:v>28.536975305059475</c:v>
                </c:pt>
                <c:pt idx="2437">
                  <c:v>27.941864598598428</c:v>
                </c:pt>
                <c:pt idx="2438">
                  <c:v>27.190891564254766</c:v>
                </c:pt>
                <c:pt idx="2439">
                  <c:v>26.517849693852391</c:v>
                </c:pt>
                <c:pt idx="2440">
                  <c:v>25.92982363865876</c:v>
                </c:pt>
                <c:pt idx="2441">
                  <c:v>25.370136188534687</c:v>
                </c:pt>
                <c:pt idx="2442">
                  <c:v>24.874210599817193</c:v>
                </c:pt>
                <c:pt idx="2443">
                  <c:v>24.413708267436636</c:v>
                </c:pt>
                <c:pt idx="2444">
                  <c:v>23.931951981253931</c:v>
                </c:pt>
                <c:pt idx="2445">
                  <c:v>23.620227325488631</c:v>
                </c:pt>
                <c:pt idx="2446">
                  <c:v>23.783174304638649</c:v>
                </c:pt>
                <c:pt idx="2447">
                  <c:v>24.796279435875839</c:v>
                </c:pt>
                <c:pt idx="2448">
                  <c:v>25.476405957545602</c:v>
                </c:pt>
                <c:pt idx="2449">
                  <c:v>26.680796673002426</c:v>
                </c:pt>
                <c:pt idx="2450">
                  <c:v>29.960990209805427</c:v>
                </c:pt>
                <c:pt idx="2451">
                  <c:v>31.873846052001575</c:v>
                </c:pt>
                <c:pt idx="2452">
                  <c:v>35.586203316115565</c:v>
                </c:pt>
                <c:pt idx="2453">
                  <c:v>38.469656381944546</c:v>
                </c:pt>
                <c:pt idx="2454">
                  <c:v>37.973730793227041</c:v>
                </c:pt>
                <c:pt idx="2455">
                  <c:v>37.265265666487778</c:v>
                </c:pt>
                <c:pt idx="2456">
                  <c:v>34.502251672204395</c:v>
                </c:pt>
                <c:pt idx="2457">
                  <c:v>31.880930703268969</c:v>
                </c:pt>
                <c:pt idx="2458">
                  <c:v>30.109767886420688</c:v>
                </c:pt>
                <c:pt idx="2459">
                  <c:v>31.101619063855725</c:v>
                </c:pt>
                <c:pt idx="2460">
                  <c:v>33.297860956747535</c:v>
                </c:pt>
                <c:pt idx="2461">
                  <c:v>35.069023773595866</c:v>
                </c:pt>
                <c:pt idx="2462">
                  <c:v>36.840186590444084</c:v>
                </c:pt>
                <c:pt idx="2463">
                  <c:v>37.194419153813797</c:v>
                </c:pt>
                <c:pt idx="2464">
                  <c:v>78.002010453998082</c:v>
                </c:pt>
                <c:pt idx="2465">
                  <c:v>122.98954600194429</c:v>
                </c:pt>
                <c:pt idx="2466">
                  <c:v>157.84603023751836</c:v>
                </c:pt>
                <c:pt idx="2467">
                  <c:v>178.03728634958881</c:v>
                </c:pt>
                <c:pt idx="2468">
                  <c:v>148.56513707723383</c:v>
                </c:pt>
                <c:pt idx="2469">
                  <c:v>113.35442027828967</c:v>
                </c:pt>
                <c:pt idx="2470">
                  <c:v>90.470996684609943</c:v>
                </c:pt>
                <c:pt idx="2471">
                  <c:v>81.544336087694589</c:v>
                </c:pt>
                <c:pt idx="2472">
                  <c:v>80.198252346889774</c:v>
                </c:pt>
                <c:pt idx="2473">
                  <c:v>79.773173270846357</c:v>
                </c:pt>
                <c:pt idx="2474">
                  <c:v>75.734922048432296</c:v>
                </c:pt>
                <c:pt idx="2475">
                  <c:v>70.846512673931045</c:v>
                </c:pt>
                <c:pt idx="2476">
                  <c:v>67.233340527560458</c:v>
                </c:pt>
                <c:pt idx="2477">
                  <c:v>61.494773000972152</c:v>
                </c:pt>
                <c:pt idx="2478">
                  <c:v>61.919852077015726</c:v>
                </c:pt>
                <c:pt idx="2479">
                  <c:v>78.427089530041656</c:v>
                </c:pt>
                <c:pt idx="2480">
                  <c:v>96.492950261894094</c:v>
                </c:pt>
                <c:pt idx="2481">
                  <c:v>113.21272725294178</c:v>
                </c:pt>
                <c:pt idx="2482">
                  <c:v>121.00584364707422</c:v>
                </c:pt>
                <c:pt idx="2483">
                  <c:v>115.62150868385545</c:v>
                </c:pt>
                <c:pt idx="2484">
                  <c:v>110.02463418261488</c:v>
                </c:pt>
                <c:pt idx="2485">
                  <c:v>107.89923880239685</c:v>
                </c:pt>
                <c:pt idx="2486">
                  <c:v>149.76952779269018</c:v>
                </c:pt>
                <c:pt idx="2487">
                  <c:v>189.58526791543991</c:v>
                </c:pt>
                <c:pt idx="2488">
                  <c:v>213.46054268655422</c:v>
                </c:pt>
                <c:pt idx="2489">
                  <c:v>226.28376148053573</c:v>
                </c:pt>
                <c:pt idx="2490">
                  <c:v>192.13574237170099</c:v>
                </c:pt>
                <c:pt idx="2491">
                  <c:v>154.02031855312632</c:v>
                </c:pt>
                <c:pt idx="2492">
                  <c:v>128.44472747783701</c:v>
                </c:pt>
                <c:pt idx="2493">
                  <c:v>112.85849468957225</c:v>
                </c:pt>
                <c:pt idx="2494">
                  <c:v>99.114271230829488</c:v>
                </c:pt>
                <c:pt idx="2495">
                  <c:v>86.999517563587332</c:v>
                </c:pt>
                <c:pt idx="2496">
                  <c:v>75.805768561106149</c:v>
                </c:pt>
                <c:pt idx="2497">
                  <c:v>66.099796324777657</c:v>
                </c:pt>
                <c:pt idx="2498">
                  <c:v>60.857154386906764</c:v>
                </c:pt>
                <c:pt idx="2499">
                  <c:v>57.598214803906011</c:v>
                </c:pt>
                <c:pt idx="2500">
                  <c:v>54.906047322296473</c:v>
                </c:pt>
                <c:pt idx="2501">
                  <c:v>52.426419378709021</c:v>
                </c:pt>
                <c:pt idx="2502">
                  <c:v>50.30102399849104</c:v>
                </c:pt>
                <c:pt idx="2503">
                  <c:v>49.309172821056002</c:v>
                </c:pt>
                <c:pt idx="2504">
                  <c:v>52.709805429404696</c:v>
                </c:pt>
                <c:pt idx="2505">
                  <c:v>56.606363626470959</c:v>
                </c:pt>
                <c:pt idx="2506">
                  <c:v>63.549321868516145</c:v>
                </c:pt>
                <c:pt idx="2507">
                  <c:v>69.712968471148258</c:v>
                </c:pt>
                <c:pt idx="2508">
                  <c:v>70.775666161257107</c:v>
                </c:pt>
                <c:pt idx="2509">
                  <c:v>70.846512673931045</c:v>
                </c:pt>
                <c:pt idx="2510">
                  <c:v>67.658419603604088</c:v>
                </c:pt>
                <c:pt idx="2511">
                  <c:v>64.470326533277245</c:v>
                </c:pt>
                <c:pt idx="2512">
                  <c:v>62.203238127711451</c:v>
                </c:pt>
                <c:pt idx="2513">
                  <c:v>60.432075310863183</c:v>
                </c:pt>
                <c:pt idx="2514">
                  <c:v>59.015145057384544</c:v>
                </c:pt>
                <c:pt idx="2515">
                  <c:v>57.527368291232001</c:v>
                </c:pt>
                <c:pt idx="2516">
                  <c:v>55.968745012405563</c:v>
                </c:pt>
                <c:pt idx="2517">
                  <c:v>54.622661271600826</c:v>
                </c:pt>
                <c:pt idx="2518">
                  <c:v>53.914196144861521</c:v>
                </c:pt>
                <c:pt idx="2519">
                  <c:v>63.053396279798569</c:v>
                </c:pt>
                <c:pt idx="2520">
                  <c:v>80.269098859563755</c:v>
                </c:pt>
                <c:pt idx="2521">
                  <c:v>96.563796774567948</c:v>
                </c:pt>
                <c:pt idx="2522">
                  <c:v>108.32431787844045</c:v>
                </c:pt>
                <c:pt idx="2523">
                  <c:v>107.75754577704912</c:v>
                </c:pt>
                <c:pt idx="2524">
                  <c:v>97.909880515372691</c:v>
                </c:pt>
                <c:pt idx="2525">
                  <c:v>104.56945270672215</c:v>
                </c:pt>
                <c:pt idx="2526">
                  <c:v>136.37953689731725</c:v>
                </c:pt>
                <c:pt idx="2527">
                  <c:v>170.52755600615183</c:v>
                </c:pt>
                <c:pt idx="2528">
                  <c:v>193.48182611250596</c:v>
                </c:pt>
                <c:pt idx="2529">
                  <c:v>223.73328702427418</c:v>
                </c:pt>
                <c:pt idx="2530">
                  <c:v>273.75092497206953</c:v>
                </c:pt>
                <c:pt idx="2531">
                  <c:v>328.44443275634433</c:v>
                </c:pt>
                <c:pt idx="2532">
                  <c:v>371.73165200011613</c:v>
                </c:pt>
                <c:pt idx="2533">
                  <c:v>367.6934007777021</c:v>
                </c:pt>
                <c:pt idx="2534">
                  <c:v>313.07073950610129</c:v>
                </c:pt>
                <c:pt idx="2535">
                  <c:v>246.12078502923632</c:v>
                </c:pt>
                <c:pt idx="2536">
                  <c:v>198.93700758839844</c:v>
                </c:pt>
                <c:pt idx="2537">
                  <c:v>173.43226302578321</c:v>
                </c:pt>
                <c:pt idx="2538">
                  <c:v>155.01216973056091</c:v>
                </c:pt>
                <c:pt idx="2539">
                  <c:v>143.03910908866681</c:v>
                </c:pt>
                <c:pt idx="2540">
                  <c:v>135.31683920720829</c:v>
                </c:pt>
                <c:pt idx="2541">
                  <c:v>138.29239273951339</c:v>
                </c:pt>
                <c:pt idx="2542">
                  <c:v>158.34195582623585</c:v>
                </c:pt>
                <c:pt idx="2543">
                  <c:v>180.72945383119779</c:v>
                </c:pt>
                <c:pt idx="2544">
                  <c:v>204.67557511498637</c:v>
                </c:pt>
                <c:pt idx="2545">
                  <c:v>219.5533427765123</c:v>
                </c:pt>
                <c:pt idx="2546">
                  <c:v>210.48498915424921</c:v>
                </c:pt>
                <c:pt idx="2547">
                  <c:v>193.41097959983153</c:v>
                </c:pt>
                <c:pt idx="2548">
                  <c:v>171.30686764556526</c:v>
                </c:pt>
                <c:pt idx="2549">
                  <c:v>147.4315928744505</c:v>
                </c:pt>
                <c:pt idx="2550">
                  <c:v>129.436578655272</c:v>
                </c:pt>
                <c:pt idx="2551">
                  <c:v>116.68420637396433</c:v>
                </c:pt>
                <c:pt idx="2552">
                  <c:v>105.70299690950512</c:v>
                </c:pt>
                <c:pt idx="2553">
                  <c:v>96.138717698524246</c:v>
                </c:pt>
                <c:pt idx="2554">
                  <c:v>88.841526893109531</c:v>
                </c:pt>
                <c:pt idx="2555">
                  <c:v>82.607033777803579</c:v>
                </c:pt>
                <c:pt idx="2556">
                  <c:v>77.435238352606447</c:v>
                </c:pt>
                <c:pt idx="2557">
                  <c:v>73.396987130192457</c:v>
                </c:pt>
                <c:pt idx="2558">
                  <c:v>70.563126623235448</c:v>
                </c:pt>
                <c:pt idx="2559">
                  <c:v>68.01265216697378</c:v>
                </c:pt>
                <c:pt idx="2560">
                  <c:v>66.312335862799287</c:v>
                </c:pt>
                <c:pt idx="2561">
                  <c:v>65.178791660016458</c:v>
                </c:pt>
                <c:pt idx="2562">
                  <c:v>64.612019558625079</c:v>
                </c:pt>
                <c:pt idx="2563">
                  <c:v>64.682866071298989</c:v>
                </c:pt>
                <c:pt idx="2564">
                  <c:v>65.674717248733955</c:v>
                </c:pt>
                <c:pt idx="2565">
                  <c:v>67.729266116278069</c:v>
                </c:pt>
                <c:pt idx="2566">
                  <c:v>69.429582420452419</c:v>
                </c:pt>
                <c:pt idx="2567">
                  <c:v>70.279740572539353</c:v>
                </c:pt>
                <c:pt idx="2568">
                  <c:v>73.25529410484468</c:v>
                </c:pt>
                <c:pt idx="2569">
                  <c:v>105.20707132078758</c:v>
                </c:pt>
                <c:pt idx="2570">
                  <c:v>142.96826257599284</c:v>
                </c:pt>
                <c:pt idx="2571">
                  <c:v>181.93384454665491</c:v>
                </c:pt>
                <c:pt idx="2572">
                  <c:v>232.16402203247202</c:v>
                </c:pt>
                <c:pt idx="2573">
                  <c:v>260.71516664006634</c:v>
                </c:pt>
                <c:pt idx="2574">
                  <c:v>283.66943674641965</c:v>
                </c:pt>
                <c:pt idx="2575">
                  <c:v>299.25566953468473</c:v>
                </c:pt>
                <c:pt idx="2576">
                  <c:v>287.14091586744252</c:v>
                </c:pt>
                <c:pt idx="2577">
                  <c:v>253.70136188534698</c:v>
                </c:pt>
                <c:pt idx="2578">
                  <c:v>213.10631012318456</c:v>
                </c:pt>
                <c:pt idx="2579">
                  <c:v>174.84919327926153</c:v>
                </c:pt>
                <c:pt idx="2580">
                  <c:v>145.44789051958043</c:v>
                </c:pt>
                <c:pt idx="2581">
                  <c:v>125.32748092018392</c:v>
                </c:pt>
                <c:pt idx="2582">
                  <c:v>110.37886674598445</c:v>
                </c:pt>
                <c:pt idx="2583">
                  <c:v>99.610196819547042</c:v>
                </c:pt>
                <c:pt idx="2584">
                  <c:v>98.760038667459696</c:v>
                </c:pt>
                <c:pt idx="2585">
                  <c:v>101.31051312372138</c:v>
                </c:pt>
                <c:pt idx="2586">
                  <c:v>103.86098757998288</c:v>
                </c:pt>
                <c:pt idx="2587">
                  <c:v>105.34876434613545</c:v>
                </c:pt>
                <c:pt idx="2588">
                  <c:v>99.893582870242753</c:v>
                </c:pt>
                <c:pt idx="2589">
                  <c:v>92.80893160284954</c:v>
                </c:pt>
                <c:pt idx="2590">
                  <c:v>86.574438487543688</c:v>
                </c:pt>
                <c:pt idx="2591">
                  <c:v>80.977563986303366</c:v>
                </c:pt>
                <c:pt idx="2592">
                  <c:v>76.018308099127978</c:v>
                </c:pt>
                <c:pt idx="2593">
                  <c:v>72.759368516127054</c:v>
                </c:pt>
                <c:pt idx="2594">
                  <c:v>70.704819648583197</c:v>
                </c:pt>
                <c:pt idx="2595">
                  <c:v>69.712968471148258</c:v>
                </c:pt>
                <c:pt idx="2596">
                  <c:v>69.217042882430619</c:v>
                </c:pt>
                <c:pt idx="2597">
                  <c:v>68.508577755691135</c:v>
                </c:pt>
                <c:pt idx="2598">
                  <c:v>67.162494014886448</c:v>
                </c:pt>
                <c:pt idx="2599">
                  <c:v>67.729266116278069</c:v>
                </c:pt>
                <c:pt idx="2600">
                  <c:v>80.765024448281395</c:v>
                </c:pt>
                <c:pt idx="2601">
                  <c:v>110.09548069528884</c:v>
                </c:pt>
                <c:pt idx="2602">
                  <c:v>145.23535098155835</c:v>
                </c:pt>
                <c:pt idx="2603">
                  <c:v>177.11628168482733</c:v>
                </c:pt>
                <c:pt idx="2604">
                  <c:v>194.40283077726681</c:v>
                </c:pt>
                <c:pt idx="2605">
                  <c:v>192.27743539704878</c:v>
                </c:pt>
                <c:pt idx="2606">
                  <c:v>180.72945383119779</c:v>
                </c:pt>
                <c:pt idx="2607">
                  <c:v>165.78083965699864</c:v>
                </c:pt>
                <c:pt idx="2608">
                  <c:v>150.97391850814685</c:v>
                </c:pt>
                <c:pt idx="2609">
                  <c:v>140.41778811973131</c:v>
                </c:pt>
                <c:pt idx="2610">
                  <c:v>137.37138807475228</c:v>
                </c:pt>
                <c:pt idx="2611">
                  <c:v>143.53503467738429</c:v>
                </c:pt>
                <c:pt idx="2612">
                  <c:v>153.02846737569149</c:v>
                </c:pt>
                <c:pt idx="2613">
                  <c:v>161.45920238388885</c:v>
                </c:pt>
                <c:pt idx="2614">
                  <c:v>167.90623503721667</c:v>
                </c:pt>
                <c:pt idx="2615">
                  <c:v>171.44856067091311</c:v>
                </c:pt>
                <c:pt idx="2616">
                  <c:v>175.84104445669709</c:v>
                </c:pt>
                <c:pt idx="2617">
                  <c:v>183.77585387617671</c:v>
                </c:pt>
                <c:pt idx="2618">
                  <c:v>191.63981678298347</c:v>
                </c:pt>
                <c:pt idx="2619">
                  <c:v>202.69187276011641</c:v>
                </c:pt>
                <c:pt idx="2620">
                  <c:v>217.92387298501188</c:v>
                </c:pt>
                <c:pt idx="2621">
                  <c:v>242.72015242088753</c:v>
                </c:pt>
                <c:pt idx="2622">
                  <c:v>286.78668330407265</c:v>
                </c:pt>
                <c:pt idx="2623">
                  <c:v>334.53723284630229</c:v>
                </c:pt>
                <c:pt idx="2624">
                  <c:v>382.57116843922722</c:v>
                </c:pt>
                <c:pt idx="2625">
                  <c:v>400.2827966077104</c:v>
                </c:pt>
                <c:pt idx="2626">
                  <c:v>365.00123329609221</c:v>
                </c:pt>
                <c:pt idx="2627">
                  <c:v>311.15788366390603</c:v>
                </c:pt>
                <c:pt idx="2628">
                  <c:v>247.11263620667148</c:v>
                </c:pt>
                <c:pt idx="2629">
                  <c:v>206.65927746985665</c:v>
                </c:pt>
                <c:pt idx="2630">
                  <c:v>206.37589141916112</c:v>
                </c:pt>
                <c:pt idx="2631">
                  <c:v>221.46619861870843</c:v>
                </c:pt>
                <c:pt idx="2632">
                  <c:v>283.38605069572418</c:v>
                </c:pt>
                <c:pt idx="2633">
                  <c:v>350.05261912189331</c:v>
                </c:pt>
                <c:pt idx="2634">
                  <c:v>399.07840589225356</c:v>
                </c:pt>
                <c:pt idx="2635">
                  <c:v>429.32986680402257</c:v>
                </c:pt>
                <c:pt idx="2636">
                  <c:v>414.45209914249659</c:v>
                </c:pt>
                <c:pt idx="2637">
                  <c:v>391.07274996009892</c:v>
                </c:pt>
                <c:pt idx="2638">
                  <c:v>372.65265666487738</c:v>
                </c:pt>
                <c:pt idx="2639">
                  <c:v>349.27330748247914</c:v>
                </c:pt>
                <c:pt idx="2640">
                  <c:v>316.04629303840636</c:v>
                </c:pt>
                <c:pt idx="2641">
                  <c:v>276.30139942833068</c:v>
                </c:pt>
                <c:pt idx="2642">
                  <c:v>237.47751048301686</c:v>
                </c:pt>
                <c:pt idx="2643">
                  <c:v>217.28625437094638</c:v>
                </c:pt>
                <c:pt idx="2644">
                  <c:v>216.86117529490264</c:v>
                </c:pt>
                <c:pt idx="2645">
                  <c:v>244.56216175041001</c:v>
                </c:pt>
                <c:pt idx="2646">
                  <c:v>290.47070196311699</c:v>
                </c:pt>
                <c:pt idx="2647">
                  <c:v>325.53972573671331</c:v>
                </c:pt>
                <c:pt idx="2648">
                  <c:v>335.1040049476934</c:v>
                </c:pt>
                <c:pt idx="2649">
                  <c:v>311.72465576529629</c:v>
                </c:pt>
                <c:pt idx="2650">
                  <c:v>264.61172483713244</c:v>
                </c:pt>
                <c:pt idx="2651">
                  <c:v>222.1746637454473</c:v>
                </c:pt>
                <c:pt idx="2652">
                  <c:v>193.34013308715782</c:v>
                </c:pt>
                <c:pt idx="2653">
                  <c:v>169.88993739208689</c:v>
                </c:pt>
                <c:pt idx="2654">
                  <c:v>150.61968594477693</c:v>
                </c:pt>
                <c:pt idx="2655">
                  <c:v>134.82091361849106</c:v>
                </c:pt>
                <c:pt idx="2656">
                  <c:v>121.6434622611396</c:v>
                </c:pt>
                <c:pt idx="2657">
                  <c:v>110.2371737206367</c:v>
                </c:pt>
                <c:pt idx="2658">
                  <c:v>102.79828988987404</c:v>
                </c:pt>
                <c:pt idx="2659">
                  <c:v>96.77633631258945</c:v>
                </c:pt>
                <c:pt idx="2660">
                  <c:v>91.675387400066555</c:v>
                </c:pt>
                <c:pt idx="2661">
                  <c:v>88.983219918457394</c:v>
                </c:pt>
                <c:pt idx="2662">
                  <c:v>98.547499129438094</c:v>
                </c:pt>
                <c:pt idx="2663">
                  <c:v>128.86980655388061</c:v>
                </c:pt>
                <c:pt idx="2664">
                  <c:v>157.98772326286618</c:v>
                </c:pt>
                <c:pt idx="2665">
                  <c:v>177.11628168482733</c:v>
                </c:pt>
                <c:pt idx="2666">
                  <c:v>178.67490496365392</c:v>
                </c:pt>
                <c:pt idx="2667">
                  <c:v>155.93317439532203</c:v>
                </c:pt>
                <c:pt idx="2668">
                  <c:v>137.51308110009995</c:v>
                </c:pt>
                <c:pt idx="2669">
                  <c:v>167.9770815498905</c:v>
                </c:pt>
                <c:pt idx="2670">
                  <c:v>220.04926836522981</c:v>
                </c:pt>
                <c:pt idx="2671">
                  <c:v>255.25998516417317</c:v>
                </c:pt>
                <c:pt idx="2672">
                  <c:v>270.20859933837255</c:v>
                </c:pt>
                <c:pt idx="2673">
                  <c:v>238.39851514777794</c:v>
                </c:pt>
                <c:pt idx="2674">
                  <c:v>186.18463530709084</c:v>
                </c:pt>
                <c:pt idx="2675">
                  <c:v>151.25730455884278</c:v>
                </c:pt>
                <c:pt idx="2676">
                  <c:v>130.71181588340278</c:v>
                </c:pt>
                <c:pt idx="2677">
                  <c:v>115.62150868385545</c:v>
                </c:pt>
                <c:pt idx="2678">
                  <c:v>105.56130388415735</c:v>
                </c:pt>
                <c:pt idx="2679">
                  <c:v>114.48796448107282</c:v>
                </c:pt>
                <c:pt idx="2680">
                  <c:v>139.14255089160037</c:v>
                </c:pt>
                <c:pt idx="2681">
                  <c:v>161.38835587121511</c:v>
                </c:pt>
                <c:pt idx="2682">
                  <c:v>179.5959096284152</c:v>
                </c:pt>
                <c:pt idx="2683">
                  <c:v>181.57961198328525</c:v>
                </c:pt>
                <c:pt idx="2684">
                  <c:v>167.12692339780341</c:v>
                </c:pt>
                <c:pt idx="2685">
                  <c:v>164.64729545421574</c:v>
                </c:pt>
                <c:pt idx="2686">
                  <c:v>175.27427235530538</c:v>
                </c:pt>
                <c:pt idx="2687">
                  <c:v>183.13823526211175</c:v>
                </c:pt>
                <c:pt idx="2688">
                  <c:v>210.48498915424921</c:v>
                </c:pt>
                <c:pt idx="2689">
                  <c:v>239.74459888858252</c:v>
                </c:pt>
                <c:pt idx="2690">
                  <c:v>266.09950160328469</c:v>
                </c:pt>
                <c:pt idx="2691">
                  <c:v>285.29890653792029</c:v>
                </c:pt>
                <c:pt idx="2692">
                  <c:v>273.60923194672171</c:v>
                </c:pt>
                <c:pt idx="2693">
                  <c:v>244.56216175041001</c:v>
                </c:pt>
                <c:pt idx="2694">
                  <c:v>204.60472860231278</c:v>
                </c:pt>
                <c:pt idx="2695">
                  <c:v>174.70750025391393</c:v>
                </c:pt>
                <c:pt idx="2696">
                  <c:v>159.19211397832325</c:v>
                </c:pt>
                <c:pt idx="2697">
                  <c:v>148.91936964060304</c:v>
                </c:pt>
                <c:pt idx="2698">
                  <c:v>138.71747181555699</c:v>
                </c:pt>
                <c:pt idx="2699">
                  <c:v>127.31118327505409</c:v>
                </c:pt>
                <c:pt idx="2700">
                  <c:v>114.98389006979009</c:v>
                </c:pt>
                <c:pt idx="2701">
                  <c:v>111.01648536004994</c:v>
                </c:pt>
                <c:pt idx="2702">
                  <c:v>126.31933209761894</c:v>
                </c:pt>
                <c:pt idx="2703">
                  <c:v>138.15069971416534</c:v>
                </c:pt>
                <c:pt idx="2704">
                  <c:v>145.30619749423261</c:v>
                </c:pt>
                <c:pt idx="2705">
                  <c:v>142.11810442390558</c:v>
                </c:pt>
                <c:pt idx="2706">
                  <c:v>123.48547159066163</c:v>
                </c:pt>
                <c:pt idx="2707">
                  <c:v>108.18262485309268</c:v>
                </c:pt>
                <c:pt idx="2708">
                  <c:v>98.405806104090189</c:v>
                </c:pt>
                <c:pt idx="2709">
                  <c:v>101.31051312372138</c:v>
                </c:pt>
                <c:pt idx="2710">
                  <c:v>113.42526679096359</c:v>
                </c:pt>
                <c:pt idx="2711">
                  <c:v>134.25414151709964</c:v>
                </c:pt>
                <c:pt idx="2712">
                  <c:v>182.85484921141622</c:v>
                </c:pt>
                <c:pt idx="2713">
                  <c:v>255.47252470219533</c:v>
                </c:pt>
                <c:pt idx="2714">
                  <c:v>353.52409824291544</c:v>
                </c:pt>
                <c:pt idx="2715">
                  <c:v>451.85905783433276</c:v>
                </c:pt>
                <c:pt idx="2716">
                  <c:v>516.47107739295734</c:v>
                </c:pt>
                <c:pt idx="2717">
                  <c:v>546.93507784274766</c:v>
                </c:pt>
                <c:pt idx="2718">
                  <c:v>544.80968246252939</c:v>
                </c:pt>
                <c:pt idx="2719">
                  <c:v>530.64037992774354</c:v>
                </c:pt>
                <c:pt idx="2720">
                  <c:v>514.34568201273828</c:v>
                </c:pt>
                <c:pt idx="2721">
                  <c:v>481.75628618273151</c:v>
                </c:pt>
                <c:pt idx="2722">
                  <c:v>469.00391390142329</c:v>
                </c:pt>
                <c:pt idx="2723">
                  <c:v>483.88168156294898</c:v>
                </c:pt>
                <c:pt idx="2724">
                  <c:v>527.09805429404753</c:v>
                </c:pt>
                <c:pt idx="2725">
                  <c:v>596.52763671449827</c:v>
                </c:pt>
                <c:pt idx="2726">
                  <c:v>648.95405609320733</c:v>
                </c:pt>
                <c:pt idx="2727">
                  <c:v>632.65935817820423</c:v>
                </c:pt>
                <c:pt idx="2728">
                  <c:v>549.06047322296558</c:v>
                </c:pt>
                <c:pt idx="2729">
                  <c:v>454.83461136663726</c:v>
                </c:pt>
                <c:pt idx="2730">
                  <c:v>354.23256336965522</c:v>
                </c:pt>
                <c:pt idx="2731">
                  <c:v>282.03996695491929</c:v>
                </c:pt>
                <c:pt idx="2732">
                  <c:v>250.01734322630239</c:v>
                </c:pt>
                <c:pt idx="2733">
                  <c:v>215.01916596538044</c:v>
                </c:pt>
                <c:pt idx="2734">
                  <c:v>178.67490496365392</c:v>
                </c:pt>
                <c:pt idx="2735">
                  <c:v>157.9168767501923</c:v>
                </c:pt>
                <c:pt idx="2736">
                  <c:v>142.54318349994892</c:v>
                </c:pt>
                <c:pt idx="2737">
                  <c:v>131.56197403549001</c:v>
                </c:pt>
                <c:pt idx="2738">
                  <c:v>124.05224369205325</c:v>
                </c:pt>
                <c:pt idx="2739">
                  <c:v>120.08483898231312</c:v>
                </c:pt>
                <c:pt idx="2740">
                  <c:v>116.47166683594273</c:v>
                </c:pt>
                <c:pt idx="2741">
                  <c:v>112.64595515155025</c:v>
                </c:pt>
                <c:pt idx="2742">
                  <c:v>113.00018771491995</c:v>
                </c:pt>
                <c:pt idx="2743">
                  <c:v>114.77135053176828</c:v>
                </c:pt>
                <c:pt idx="2744">
                  <c:v>116.89674591198612</c:v>
                </c:pt>
                <c:pt idx="2745">
                  <c:v>116.61335986129049</c:v>
                </c:pt>
                <c:pt idx="2746">
                  <c:v>172.15702579765238</c:v>
                </c:pt>
                <c:pt idx="2747">
                  <c:v>203.54203091220415</c:v>
                </c:pt>
                <c:pt idx="2748">
                  <c:v>225.85868240449221</c:v>
                </c:pt>
                <c:pt idx="2749">
                  <c:v>257.7396131077615</c:v>
                </c:pt>
                <c:pt idx="2750">
                  <c:v>235.21042207745106</c:v>
                </c:pt>
                <c:pt idx="2751">
                  <c:v>224.6542916890354</c:v>
                </c:pt>
                <c:pt idx="2752">
                  <c:v>205.38404024172621</c:v>
                </c:pt>
                <c:pt idx="2753">
                  <c:v>173.99903512717458</c:v>
                </c:pt>
                <c:pt idx="2754">
                  <c:v>134.3958345424472</c:v>
                </c:pt>
                <c:pt idx="2755">
                  <c:v>102.7274433772</c:v>
                </c:pt>
                <c:pt idx="2756">
                  <c:v>89.337452481827142</c:v>
                </c:pt>
                <c:pt idx="2757">
                  <c:v>81.615182600368556</c:v>
                </c:pt>
                <c:pt idx="2758">
                  <c:v>75.805768561106149</c:v>
                </c:pt>
                <c:pt idx="2759">
                  <c:v>74.176298769605779</c:v>
                </c:pt>
                <c:pt idx="2760">
                  <c:v>73.113601079496789</c:v>
                </c:pt>
                <c:pt idx="2761">
                  <c:v>70.421433597887457</c:v>
                </c:pt>
                <c:pt idx="2762">
                  <c:v>68.01265216697378</c:v>
                </c:pt>
                <c:pt idx="2763">
                  <c:v>63.195089305146475</c:v>
                </c:pt>
                <c:pt idx="2764">
                  <c:v>58.59006598134097</c:v>
                </c:pt>
                <c:pt idx="2765">
                  <c:v>55.614512449035914</c:v>
                </c:pt>
                <c:pt idx="2766">
                  <c:v>53.134884505448177</c:v>
                </c:pt>
                <c:pt idx="2767">
                  <c:v>51.292875175926113</c:v>
                </c:pt>
                <c:pt idx="2768">
                  <c:v>51.151182150578208</c:v>
                </c:pt>
                <c:pt idx="2769">
                  <c:v>50.513563536512834</c:v>
                </c:pt>
                <c:pt idx="2770">
                  <c:v>49.450865846403865</c:v>
                </c:pt>
                <c:pt idx="2771">
                  <c:v>47.325470466185962</c:v>
                </c:pt>
                <c:pt idx="2772">
                  <c:v>43.641451807141472</c:v>
                </c:pt>
                <c:pt idx="2773">
                  <c:v>41.374363401575728</c:v>
                </c:pt>
                <c:pt idx="2774">
                  <c:v>40.878437812858209</c:v>
                </c:pt>
                <c:pt idx="2775">
                  <c:v>41.72859596494547</c:v>
                </c:pt>
                <c:pt idx="2776">
                  <c:v>42.224521553662825</c:v>
                </c:pt>
                <c:pt idx="2777">
                  <c:v>41.941135502967178</c:v>
                </c:pt>
                <c:pt idx="2778">
                  <c:v>40.453358736814621</c:v>
                </c:pt>
                <c:pt idx="2779">
                  <c:v>37.832037767879179</c:v>
                </c:pt>
                <c:pt idx="2780">
                  <c:v>36.131721463704778</c:v>
                </c:pt>
                <c:pt idx="2781">
                  <c:v>34.714791210226196</c:v>
                </c:pt>
                <c:pt idx="2782">
                  <c:v>33.22701444407366</c:v>
                </c:pt>
                <c:pt idx="2783">
                  <c:v>32.022623728616828</c:v>
                </c:pt>
                <c:pt idx="2784">
                  <c:v>30.53484696246429</c:v>
                </c:pt>
                <c:pt idx="2785">
                  <c:v>29.394218108413991</c:v>
                </c:pt>
                <c:pt idx="2786">
                  <c:v>28.522806002524629</c:v>
                </c:pt>
                <c:pt idx="2787">
                  <c:v>27.750579014378786</c:v>
                </c:pt>
                <c:pt idx="2788">
                  <c:v>26.999605980035096</c:v>
                </c:pt>
                <c:pt idx="2789">
                  <c:v>26.284056202028417</c:v>
                </c:pt>
                <c:pt idx="2790">
                  <c:v>25.688945495567367</c:v>
                </c:pt>
                <c:pt idx="2791">
                  <c:v>25.086750137838983</c:v>
                </c:pt>
                <c:pt idx="2792">
                  <c:v>24.569570595319259</c:v>
                </c:pt>
                <c:pt idx="2793">
                  <c:v>24.130322216740886</c:v>
                </c:pt>
                <c:pt idx="2794">
                  <c:v>23.769005002103839</c:v>
                </c:pt>
                <c:pt idx="2795">
                  <c:v>23.407687787466816</c:v>
                </c:pt>
                <c:pt idx="2796">
                  <c:v>23.067624526631914</c:v>
                </c:pt>
                <c:pt idx="2797">
                  <c:v>22.635460799320967</c:v>
                </c:pt>
                <c:pt idx="2798">
                  <c:v>22.160789164405628</c:v>
                </c:pt>
                <c:pt idx="2799">
                  <c:v>21.608186365548967</c:v>
                </c:pt>
                <c:pt idx="2800">
                  <c:v>21.126430079366205</c:v>
                </c:pt>
                <c:pt idx="2801">
                  <c:v>20.928059843879183</c:v>
                </c:pt>
                <c:pt idx="2802">
                  <c:v>20.850128679937889</c:v>
                </c:pt>
                <c:pt idx="2803">
                  <c:v>20.864297982472692</c:v>
                </c:pt>
                <c:pt idx="2804">
                  <c:v>20.722604957124787</c:v>
                </c:pt>
                <c:pt idx="2805">
                  <c:v>20.332949137418208</c:v>
                </c:pt>
                <c:pt idx="2806">
                  <c:v>19.886616107572429</c:v>
                </c:pt>
                <c:pt idx="2807">
                  <c:v>19.475706334063585</c:v>
                </c:pt>
                <c:pt idx="2808">
                  <c:v>19.14272772449619</c:v>
                </c:pt>
                <c:pt idx="2809">
                  <c:v>18.802664463661287</c:v>
                </c:pt>
                <c:pt idx="2810">
                  <c:v>18.483855156628632</c:v>
                </c:pt>
                <c:pt idx="2811">
                  <c:v>18.200469105932886</c:v>
                </c:pt>
                <c:pt idx="2812">
                  <c:v>17.945421660306707</c:v>
                </c:pt>
                <c:pt idx="2813">
                  <c:v>17.747051424819759</c:v>
                </c:pt>
                <c:pt idx="2814">
                  <c:v>17.569935143134899</c:v>
                </c:pt>
                <c:pt idx="2815">
                  <c:v>17.392818861450095</c:v>
                </c:pt>
                <c:pt idx="2816">
                  <c:v>17.293633743706543</c:v>
                </c:pt>
                <c:pt idx="2817">
                  <c:v>17.258210487369574</c:v>
                </c:pt>
                <c:pt idx="2818">
                  <c:v>17.215702579765175</c:v>
                </c:pt>
                <c:pt idx="2819">
                  <c:v>17.194448625963062</c:v>
                </c:pt>
                <c:pt idx="2820">
                  <c:v>17.123602113289127</c:v>
                </c:pt>
                <c:pt idx="2821">
                  <c:v>16.981909087941226</c:v>
                </c:pt>
                <c:pt idx="2822">
                  <c:v>16.868554667662981</c:v>
                </c:pt>
                <c:pt idx="2823">
                  <c:v>16.726861642315118</c:v>
                </c:pt>
                <c:pt idx="2824">
                  <c:v>16.521406755560719</c:v>
                </c:pt>
                <c:pt idx="2825">
                  <c:v>16.415136986549779</c:v>
                </c:pt>
                <c:pt idx="2826">
                  <c:v>16.443475591619389</c:v>
                </c:pt>
                <c:pt idx="2827">
                  <c:v>16.457644894154182</c:v>
                </c:pt>
                <c:pt idx="2828">
                  <c:v>16.493068150491148</c:v>
                </c:pt>
                <c:pt idx="2829">
                  <c:v>16.422221637817188</c:v>
                </c:pt>
                <c:pt idx="2830">
                  <c:v>16.160089540923625</c:v>
                </c:pt>
                <c:pt idx="2831">
                  <c:v>15.905042095297524</c:v>
                </c:pt>
                <c:pt idx="2832">
                  <c:v>15.805856977554031</c:v>
                </c:pt>
                <c:pt idx="2833">
                  <c:v>15.926296049099706</c:v>
                </c:pt>
                <c:pt idx="2834">
                  <c:v>16.053819771912774</c:v>
                </c:pt>
                <c:pt idx="2835">
                  <c:v>16.06798907444756</c:v>
                </c:pt>
                <c:pt idx="2836">
                  <c:v>16.053819771912774</c:v>
                </c:pt>
                <c:pt idx="2837">
                  <c:v>16.089243028249729</c:v>
                </c:pt>
                <c:pt idx="2838">
                  <c:v>16.053819771912774</c:v>
                </c:pt>
                <c:pt idx="2839">
                  <c:v>16.188428145993214</c:v>
                </c:pt>
                <c:pt idx="2840">
                  <c:v>16.280528612469304</c:v>
                </c:pt>
                <c:pt idx="2841">
                  <c:v>16.195512797260626</c:v>
                </c:pt>
                <c:pt idx="2842">
                  <c:v>16.209682099795423</c:v>
                </c:pt>
                <c:pt idx="2843">
                  <c:v>16.457644894154182</c:v>
                </c:pt>
                <c:pt idx="2844">
                  <c:v>16.733946293582513</c:v>
                </c:pt>
                <c:pt idx="2845">
                  <c:v>16.974824436673877</c:v>
                </c:pt>
                <c:pt idx="2846">
                  <c:v>17.307803046241354</c:v>
                </c:pt>
                <c:pt idx="2847">
                  <c:v>17.598273748204491</c:v>
                </c:pt>
                <c:pt idx="2848">
                  <c:v>17.931252357771918</c:v>
                </c:pt>
                <c:pt idx="2849">
                  <c:v>18.753071904789547</c:v>
                </c:pt>
                <c:pt idx="2850">
                  <c:v>19.645737964481079</c:v>
                </c:pt>
                <c:pt idx="2851">
                  <c:v>20.070817040524663</c:v>
                </c:pt>
                <c:pt idx="2852">
                  <c:v>20.17708680953556</c:v>
                </c:pt>
                <c:pt idx="2853">
                  <c:v>19.596145405609327</c:v>
                </c:pt>
                <c:pt idx="2854">
                  <c:v>18.802664463661287</c:v>
                </c:pt>
                <c:pt idx="2855">
                  <c:v>18.228807711002482</c:v>
                </c:pt>
                <c:pt idx="2856">
                  <c:v>17.846236542563169</c:v>
                </c:pt>
                <c:pt idx="2857">
                  <c:v>17.562850491867504</c:v>
                </c:pt>
                <c:pt idx="2858">
                  <c:v>17.272379789904363</c:v>
                </c:pt>
                <c:pt idx="2859">
                  <c:v>17.045670949347773</c:v>
                </c:pt>
                <c:pt idx="2860">
                  <c:v>16.868554667662981</c:v>
                </c:pt>
                <c:pt idx="2861">
                  <c:v>16.769369549919453</c:v>
                </c:pt>
                <c:pt idx="2862">
                  <c:v>16.741030944849889</c:v>
                </c:pt>
                <c:pt idx="2863">
                  <c:v>16.726861642315118</c:v>
                </c:pt>
                <c:pt idx="2864">
                  <c:v>16.762284898652084</c:v>
                </c:pt>
                <c:pt idx="2865">
                  <c:v>16.854385365128195</c:v>
                </c:pt>
                <c:pt idx="2866">
                  <c:v>16.918147226534707</c:v>
                </c:pt>
                <c:pt idx="2867">
                  <c:v>17.010247693010843</c:v>
                </c:pt>
                <c:pt idx="2868">
                  <c:v>17.244041184834817</c:v>
                </c:pt>
                <c:pt idx="2869">
                  <c:v>17.541596538065278</c:v>
                </c:pt>
                <c:pt idx="2870">
                  <c:v>18.228807711002482</c:v>
                </c:pt>
                <c:pt idx="2871">
                  <c:v>19.574891451807183</c:v>
                </c:pt>
                <c:pt idx="2872">
                  <c:v>20.821790074868307</c:v>
                </c:pt>
                <c:pt idx="2873">
                  <c:v>21.919911021314288</c:v>
                </c:pt>
                <c:pt idx="2874">
                  <c:v>22.777153824668833</c:v>
                </c:pt>
                <c:pt idx="2875">
                  <c:v>22.848000337342736</c:v>
                </c:pt>
                <c:pt idx="2876">
                  <c:v>26.765812488211129</c:v>
                </c:pt>
                <c:pt idx="2877">
                  <c:v>38.880566155453273</c:v>
                </c:pt>
                <c:pt idx="2878">
                  <c:v>58.405865048388762</c:v>
                </c:pt>
                <c:pt idx="2879">
                  <c:v>74.743070870997244</c:v>
                </c:pt>
                <c:pt idx="2880">
                  <c:v>84.590736132673456</c:v>
                </c:pt>
                <c:pt idx="2881">
                  <c:v>87.424596639630906</c:v>
                </c:pt>
                <c:pt idx="2882">
                  <c:v>82.181954701760006</c:v>
                </c:pt>
                <c:pt idx="2883">
                  <c:v>80.623331422933347</c:v>
                </c:pt>
                <c:pt idx="2884">
                  <c:v>78.285396504693608</c:v>
                </c:pt>
                <c:pt idx="2885">
                  <c:v>73.184447592170656</c:v>
                </c:pt>
                <c:pt idx="2886">
                  <c:v>68.296038217669349</c:v>
                </c:pt>
                <c:pt idx="2887">
                  <c:v>61.56561951364602</c:v>
                </c:pt>
                <c:pt idx="2888">
                  <c:v>56.960596189840544</c:v>
                </c:pt>
                <c:pt idx="2889">
                  <c:v>52.92234496742649</c:v>
                </c:pt>
                <c:pt idx="2890">
                  <c:v>48.459014668968834</c:v>
                </c:pt>
                <c:pt idx="2891">
                  <c:v>44.845842522598346</c:v>
                </c:pt>
                <c:pt idx="2892">
                  <c:v>42.082828528315041</c:v>
                </c:pt>
                <c:pt idx="2893">
                  <c:v>40.665898274836415</c:v>
                </c:pt>
                <c:pt idx="2894">
                  <c:v>40.595051762162484</c:v>
                </c:pt>
                <c:pt idx="2895">
                  <c:v>41.72859596494547</c:v>
                </c:pt>
                <c:pt idx="2896">
                  <c:v>43.145526218424067</c:v>
                </c:pt>
                <c:pt idx="2897">
                  <c:v>43.57060529446759</c:v>
                </c:pt>
                <c:pt idx="2898">
                  <c:v>42.932986680402195</c:v>
                </c:pt>
                <c:pt idx="2899">
                  <c:v>41.020130838206121</c:v>
                </c:pt>
                <c:pt idx="2900">
                  <c:v>38.894735457988141</c:v>
                </c:pt>
                <c:pt idx="2901">
                  <c:v>37.33611217916166</c:v>
                </c:pt>
                <c:pt idx="2902">
                  <c:v>35.990028438356966</c:v>
                </c:pt>
                <c:pt idx="2903">
                  <c:v>35.210716798943778</c:v>
                </c:pt>
                <c:pt idx="2904">
                  <c:v>34.573098184878361</c:v>
                </c:pt>
                <c:pt idx="2905">
                  <c:v>34.077172596160878</c:v>
                </c:pt>
                <c:pt idx="2906">
                  <c:v>33.793786545465103</c:v>
                </c:pt>
                <c:pt idx="2907">
                  <c:v>33.297860956747535</c:v>
                </c:pt>
                <c:pt idx="2908">
                  <c:v>32.731088855356084</c:v>
                </c:pt>
                <c:pt idx="2909">
                  <c:v>32.022623728616828</c:v>
                </c:pt>
                <c:pt idx="2910">
                  <c:v>31.243312089203563</c:v>
                </c:pt>
                <c:pt idx="2911">
                  <c:v>30.676539987812127</c:v>
                </c:pt>
                <c:pt idx="2912">
                  <c:v>31.030772551181766</c:v>
                </c:pt>
                <c:pt idx="2913">
                  <c:v>38.469656381944546</c:v>
                </c:pt>
                <c:pt idx="2914">
                  <c:v>64.682866071298989</c:v>
                </c:pt>
                <c:pt idx="2915">
                  <c:v>97.909880515372691</c:v>
                </c:pt>
                <c:pt idx="2916">
                  <c:v>129.15319260457608</c:v>
                </c:pt>
                <c:pt idx="2917">
                  <c:v>147.85667195049442</c:v>
                </c:pt>
                <c:pt idx="2918">
                  <c:v>139.99270904368794</c:v>
                </c:pt>
                <c:pt idx="2919">
                  <c:v>120.58076457103063</c:v>
                </c:pt>
                <c:pt idx="2920">
                  <c:v>98.972578205481454</c:v>
                </c:pt>
                <c:pt idx="2921">
                  <c:v>79.773173270846357</c:v>
                </c:pt>
                <c:pt idx="2922">
                  <c:v>66.879107964190908</c:v>
                </c:pt>
                <c:pt idx="2923">
                  <c:v>52.709805429404696</c:v>
                </c:pt>
                <c:pt idx="2924">
                  <c:v>49.59255887175182</c:v>
                </c:pt>
                <c:pt idx="2925">
                  <c:v>47.538010004207763</c:v>
                </c:pt>
                <c:pt idx="2926">
                  <c:v>45.625154162011611</c:v>
                </c:pt>
                <c:pt idx="2927">
                  <c:v>43.641451807141472</c:v>
                </c:pt>
                <c:pt idx="2928">
                  <c:v>42.153675040989022</c:v>
                </c:pt>
                <c:pt idx="2929">
                  <c:v>41.161823863553934</c:v>
                </c:pt>
                <c:pt idx="2930">
                  <c:v>41.657749452271368</c:v>
                </c:pt>
                <c:pt idx="2931">
                  <c:v>43.42891226911982</c:v>
                </c:pt>
                <c:pt idx="2932">
                  <c:v>45.625154162011611</c:v>
                </c:pt>
                <c:pt idx="2933">
                  <c:v>47.750549542229521</c:v>
                </c:pt>
                <c:pt idx="2934">
                  <c:v>50.088484460469168</c:v>
                </c:pt>
                <c:pt idx="2935">
                  <c:v>51.222028663252125</c:v>
                </c:pt>
                <c:pt idx="2936">
                  <c:v>52.426419378709021</c:v>
                </c:pt>
                <c:pt idx="2937">
                  <c:v>53.914196144861521</c:v>
                </c:pt>
                <c:pt idx="2938">
                  <c:v>54.268428708231212</c:v>
                </c:pt>
                <c:pt idx="2939">
                  <c:v>54.693507784274814</c:v>
                </c:pt>
                <c:pt idx="2940">
                  <c:v>54.339275220905165</c:v>
                </c:pt>
                <c:pt idx="2941">
                  <c:v>53.418270556143995</c:v>
                </c:pt>
                <c:pt idx="2942">
                  <c:v>52.072186815339315</c:v>
                </c:pt>
                <c:pt idx="2943">
                  <c:v>51.009489125230267</c:v>
                </c:pt>
                <c:pt idx="2944">
                  <c:v>52.497265891382895</c:v>
                </c:pt>
                <c:pt idx="2945">
                  <c:v>57.031442702514475</c:v>
                </c:pt>
                <c:pt idx="2946">
                  <c:v>62.557470691081058</c:v>
                </c:pt>
                <c:pt idx="2947">
                  <c:v>67.02080098953877</c:v>
                </c:pt>
                <c:pt idx="2948">
                  <c:v>67.375033552908235</c:v>
                </c:pt>
                <c:pt idx="2949">
                  <c:v>62.274084640385375</c:v>
                </c:pt>
                <c:pt idx="2950">
                  <c:v>56.181284550427215</c:v>
                </c:pt>
                <c:pt idx="2951">
                  <c:v>50.159330973143177</c:v>
                </c:pt>
                <c:pt idx="2952">
                  <c:v>45.200075085968002</c:v>
                </c:pt>
                <c:pt idx="2953">
                  <c:v>42.507907604358572</c:v>
                </c:pt>
                <c:pt idx="2954">
                  <c:v>39.815740122749247</c:v>
                </c:pt>
                <c:pt idx="2955">
                  <c:v>37.690344742531373</c:v>
                </c:pt>
                <c:pt idx="2956">
                  <c:v>37.265265666487778</c:v>
                </c:pt>
                <c:pt idx="2957">
                  <c:v>40.736744787510347</c:v>
                </c:pt>
                <c:pt idx="2958">
                  <c:v>50.867796099882419</c:v>
                </c:pt>
                <c:pt idx="2959">
                  <c:v>65.74556376140815</c:v>
                </c:pt>
                <c:pt idx="2960">
                  <c:v>89.691685045196692</c:v>
                </c:pt>
                <c:pt idx="2961">
                  <c:v>126.24848558494521</c:v>
                </c:pt>
                <c:pt idx="2962">
                  <c:v>173.99903512717458</c:v>
                </c:pt>
                <c:pt idx="2963">
                  <c:v>226.56714753123165</c:v>
                </c:pt>
                <c:pt idx="2964">
                  <c:v>302.16037655431586</c:v>
                </c:pt>
                <c:pt idx="2965">
                  <c:v>380.23323352098726</c:v>
                </c:pt>
                <c:pt idx="2966">
                  <c:v>449.16689035272282</c:v>
                </c:pt>
                <c:pt idx="2967">
                  <c:v>514.34568201273828</c:v>
                </c:pt>
                <c:pt idx="2968">
                  <c:v>544.80968246252939</c:v>
                </c:pt>
                <c:pt idx="2969">
                  <c:v>545.51814758926901</c:v>
                </c:pt>
                <c:pt idx="2970">
                  <c:v>520.72186815339319</c:v>
                </c:pt>
                <c:pt idx="2971">
                  <c:v>504.4271702383885</c:v>
                </c:pt>
                <c:pt idx="2972">
                  <c:v>508.67796099882486</c:v>
                </c:pt>
                <c:pt idx="2973">
                  <c:v>554.0197291101407</c:v>
                </c:pt>
                <c:pt idx="2974">
                  <c:v>662.41489350125551</c:v>
                </c:pt>
                <c:pt idx="2975">
                  <c:v>806.94177935607536</c:v>
                </c:pt>
                <c:pt idx="2976">
                  <c:v>985.47499129438074</c:v>
                </c:pt>
                <c:pt idx="2977">
                  <c:v>1120.7918305015892</c:v>
                </c:pt>
                <c:pt idx="2978">
                  <c:v>1216.4346226113958</c:v>
                </c:pt>
                <c:pt idx="2979">
                  <c:v>1269.5695071168443</c:v>
                </c:pt>
                <c:pt idx="2980">
                  <c:v>1231.3123902729189</c:v>
                </c:pt>
                <c:pt idx="2981">
                  <c:v>1149.1304355711598</c:v>
                </c:pt>
                <c:pt idx="2982">
                  <c:v>1006.7289450965609</c:v>
                </c:pt>
                <c:pt idx="2983">
                  <c:v>805.52484910259591</c:v>
                </c:pt>
                <c:pt idx="2984">
                  <c:v>609.28000899580695</c:v>
                </c:pt>
                <c:pt idx="2985">
                  <c:v>459.79386725381244</c:v>
                </c:pt>
                <c:pt idx="2986">
                  <c:v>370.52726128465935</c:v>
                </c:pt>
                <c:pt idx="2987">
                  <c:v>326.60242342682238</c:v>
                </c:pt>
                <c:pt idx="2988">
                  <c:v>311.01619063855725</c:v>
                </c:pt>
                <c:pt idx="2989">
                  <c:v>306.05693475138162</c:v>
                </c:pt>
                <c:pt idx="2990">
                  <c:v>294.72149272355318</c:v>
                </c:pt>
                <c:pt idx="2991">
                  <c:v>286.57414376605107</c:v>
                </c:pt>
                <c:pt idx="2992">
                  <c:v>278.92272039726652</c:v>
                </c:pt>
                <c:pt idx="2993">
                  <c:v>265.46188298921959</c:v>
                </c:pt>
                <c:pt idx="2994">
                  <c:v>248.03364087143257</c:v>
                </c:pt>
                <c:pt idx="2995">
                  <c:v>229.40100803818871</c:v>
                </c:pt>
                <c:pt idx="2996">
                  <c:v>213.38969617388028</c:v>
                </c:pt>
                <c:pt idx="2997">
                  <c:v>201.8417146080296</c:v>
                </c:pt>
                <c:pt idx="2998">
                  <c:v>191.42727724496166</c:v>
                </c:pt>
                <c:pt idx="2999">
                  <c:v>181.93384454665491</c:v>
                </c:pt>
                <c:pt idx="3000">
                  <c:v>172.44041184834816</c:v>
                </c:pt>
                <c:pt idx="3001">
                  <c:v>163.8679838148025</c:v>
                </c:pt>
                <c:pt idx="3002">
                  <c:v>157.13756511077878</c:v>
                </c:pt>
                <c:pt idx="3003">
                  <c:v>152.2491557362772</c:v>
                </c:pt>
                <c:pt idx="3004">
                  <c:v>148.91936964060304</c:v>
                </c:pt>
                <c:pt idx="3005">
                  <c:v>151.61153712221238</c:v>
                </c:pt>
                <c:pt idx="3006">
                  <c:v>214.52324037666347</c:v>
                </c:pt>
                <c:pt idx="3007">
                  <c:v>301.02683235153262</c:v>
                </c:pt>
                <c:pt idx="3008">
                  <c:v>367.97678682839745</c:v>
                </c:pt>
                <c:pt idx="3009">
                  <c:v>405.24205249488557</c:v>
                </c:pt>
                <c:pt idx="3010">
                  <c:v>379.73730793226957</c:v>
                </c:pt>
                <c:pt idx="3011">
                  <c:v>361.31721463704832</c:v>
                </c:pt>
                <c:pt idx="3012">
                  <c:v>359.90028438356978</c:v>
                </c:pt>
                <c:pt idx="3013">
                  <c:v>390.36428483336124</c:v>
                </c:pt>
                <c:pt idx="3014">
                  <c:v>413.74363401575732</c:v>
                </c:pt>
                <c:pt idx="3015">
                  <c:v>388.23888945314195</c:v>
                </c:pt>
                <c:pt idx="3016">
                  <c:v>350.97362378665429</c:v>
                </c:pt>
                <c:pt idx="3017">
                  <c:v>304.71085101057724</c:v>
                </c:pt>
                <c:pt idx="3018">
                  <c:v>268.43743652152421</c:v>
                </c:pt>
                <c:pt idx="3019">
                  <c:v>248.60041297282407</c:v>
                </c:pt>
                <c:pt idx="3020">
                  <c:v>266.73712021735025</c:v>
                </c:pt>
                <c:pt idx="3021">
                  <c:v>338.5046375560425</c:v>
                </c:pt>
                <c:pt idx="3022">
                  <c:v>443.49916933880826</c:v>
                </c:pt>
                <c:pt idx="3023">
                  <c:v>587.31759006688833</c:v>
                </c:pt>
                <c:pt idx="3024">
                  <c:v>821.11108189086076</c:v>
                </c:pt>
                <c:pt idx="3025">
                  <c:v>1019.4813173778685</c:v>
                </c:pt>
                <c:pt idx="3026">
                  <c:v>1134.2526679096361</c:v>
                </c:pt>
                <c:pt idx="3027">
                  <c:v>1177.4690406407351</c:v>
                </c:pt>
                <c:pt idx="3028">
                  <c:v>1083.9516439111451</c:v>
                </c:pt>
                <c:pt idx="3029">
                  <c:v>969.8887585061176</c:v>
                </c:pt>
                <c:pt idx="3030">
                  <c:v>916.04540887392761</c:v>
                </c:pt>
                <c:pt idx="3031">
                  <c:v>918.87926938088549</c:v>
                </c:pt>
                <c:pt idx="3032">
                  <c:v>972.01415388633347</c:v>
                </c:pt>
                <c:pt idx="3033">
                  <c:v>1048.5283875741793</c:v>
                </c:pt>
                <c:pt idx="3034">
                  <c:v>1100.9548069528878</c:v>
                </c:pt>
                <c:pt idx="3035">
                  <c:v>1089.6193649250595</c:v>
                </c:pt>
                <c:pt idx="3036">
                  <c:v>1022.3151778848236</c:v>
                </c:pt>
                <c:pt idx="3037">
                  <c:v>920.2961996343646</c:v>
                </c:pt>
                <c:pt idx="3038">
                  <c:v>811.19257011651052</c:v>
                </c:pt>
                <c:pt idx="3039">
                  <c:v>726.17675490779391</c:v>
                </c:pt>
                <c:pt idx="3040">
                  <c:v>644.7032653327725</c:v>
                </c:pt>
                <c:pt idx="3041">
                  <c:v>556.85358961709801</c:v>
                </c:pt>
                <c:pt idx="3042">
                  <c:v>469.00391390142329</c:v>
                </c:pt>
                <c:pt idx="3043">
                  <c:v>387.53042432640279</c:v>
                </c:pt>
                <c:pt idx="3044">
                  <c:v>326.46073040147354</c:v>
                </c:pt>
                <c:pt idx="3045">
                  <c:v>281.75658090422365</c:v>
                </c:pt>
                <c:pt idx="3046">
                  <c:v>255.89760377823893</c:v>
                </c:pt>
                <c:pt idx="3047">
                  <c:v>243.92454313634437</c:v>
                </c:pt>
                <c:pt idx="3048">
                  <c:v>241.09068262938703</c:v>
                </c:pt>
                <c:pt idx="3049">
                  <c:v>243.64115708564879</c:v>
                </c:pt>
                <c:pt idx="3050">
                  <c:v>247.46686877004112</c:v>
                </c:pt>
                <c:pt idx="3051">
                  <c:v>244.20792918704029</c:v>
                </c:pt>
                <c:pt idx="3052">
                  <c:v>233.36841274792911</c:v>
                </c:pt>
                <c:pt idx="3053">
                  <c:v>219.05741718779527</c:v>
                </c:pt>
                <c:pt idx="3054">
                  <c:v>205.10065419103003</c:v>
                </c:pt>
                <c:pt idx="3055">
                  <c:v>200.77901691792061</c:v>
                </c:pt>
                <c:pt idx="3056">
                  <c:v>205.73827280509587</c:v>
                </c:pt>
                <c:pt idx="3057">
                  <c:v>244.49131523773607</c:v>
                </c:pt>
                <c:pt idx="3058">
                  <c:v>310.23687899914393</c:v>
                </c:pt>
                <c:pt idx="3059">
                  <c:v>379.38307536890034</c:v>
                </c:pt>
                <c:pt idx="3060">
                  <c:v>439.95684370511174</c:v>
                </c:pt>
                <c:pt idx="3061">
                  <c:v>460.50233238055176</c:v>
                </c:pt>
                <c:pt idx="3062">
                  <c:v>433.58065756445797</c:v>
                </c:pt>
                <c:pt idx="3063">
                  <c:v>380.80000562237933</c:v>
                </c:pt>
                <c:pt idx="3064">
                  <c:v>322.63501871708149</c:v>
                </c:pt>
                <c:pt idx="3065">
                  <c:v>266.59542719200249</c:v>
                </c:pt>
                <c:pt idx="3066">
                  <c:v>228.69254291144941</c:v>
                </c:pt>
                <c:pt idx="3067">
                  <c:v>205.73827280509587</c:v>
                </c:pt>
                <c:pt idx="3068">
                  <c:v>199.78716574048553</c:v>
                </c:pt>
                <c:pt idx="3069">
                  <c:v>211.83107289505381</c:v>
                </c:pt>
                <c:pt idx="3070">
                  <c:v>221.18281256801271</c:v>
                </c:pt>
                <c:pt idx="3071">
                  <c:v>226.28376148053573</c:v>
                </c:pt>
                <c:pt idx="3072">
                  <c:v>217.56964042164202</c:v>
                </c:pt>
                <c:pt idx="3073">
                  <c:v>195.25298892935396</c:v>
                </c:pt>
                <c:pt idx="3074">
                  <c:v>182.00469105932865</c:v>
                </c:pt>
                <c:pt idx="3075">
                  <c:v>183.13823526211175</c:v>
                </c:pt>
                <c:pt idx="3076">
                  <c:v>191.49812375763599</c:v>
                </c:pt>
                <c:pt idx="3077">
                  <c:v>199.22039363909408</c:v>
                </c:pt>
                <c:pt idx="3078">
                  <c:v>207.15520305857441</c:v>
                </c:pt>
                <c:pt idx="3079">
                  <c:v>205.73827280509587</c:v>
                </c:pt>
                <c:pt idx="3080">
                  <c:v>203.61287742487752</c:v>
                </c:pt>
                <c:pt idx="3081">
                  <c:v>216.93202180757709</c:v>
                </c:pt>
                <c:pt idx="3082">
                  <c:v>234.14772438734198</c:v>
                </c:pt>
                <c:pt idx="3083">
                  <c:v>256.8894549556735</c:v>
                </c:pt>
                <c:pt idx="3084">
                  <c:v>297.27196717981462</c:v>
                </c:pt>
                <c:pt idx="3085">
                  <c:v>343.95981903193518</c:v>
                </c:pt>
                <c:pt idx="3086">
                  <c:v>397.44893610075331</c:v>
                </c:pt>
                <c:pt idx="3087">
                  <c:v>425.07907604358627</c:v>
                </c:pt>
                <c:pt idx="3088">
                  <c:v>392.91475928962154</c:v>
                </c:pt>
                <c:pt idx="3089">
                  <c:v>338.64633058139026</c:v>
                </c:pt>
                <c:pt idx="3090">
                  <c:v>294.0130275968138</c:v>
                </c:pt>
                <c:pt idx="3091">
                  <c:v>260.43178058937053</c:v>
                </c:pt>
                <c:pt idx="3092">
                  <c:v>244.42046872506208</c:v>
                </c:pt>
                <c:pt idx="3093">
                  <c:v>226.77968706925296</c:v>
                </c:pt>
                <c:pt idx="3094">
                  <c:v>182.42977013537222</c:v>
                </c:pt>
                <c:pt idx="3095">
                  <c:v>149.06106266595071</c:v>
                </c:pt>
                <c:pt idx="3096">
                  <c:v>140.48863463240545</c:v>
                </c:pt>
                <c:pt idx="3097">
                  <c:v>135.6710717705777</c:v>
                </c:pt>
                <c:pt idx="3098">
                  <c:v>132.34128567490319</c:v>
                </c:pt>
                <c:pt idx="3099">
                  <c:v>127.24033676238015</c:v>
                </c:pt>
                <c:pt idx="3100">
                  <c:v>119.58891339359558</c:v>
                </c:pt>
                <c:pt idx="3101">
                  <c:v>112.36256910085453</c:v>
                </c:pt>
                <c:pt idx="3102">
                  <c:v>106.83654111228783</c:v>
                </c:pt>
                <c:pt idx="3103">
                  <c:v>102.58575035185204</c:v>
                </c:pt>
                <c:pt idx="3104">
                  <c:v>98.972578205481454</c:v>
                </c:pt>
                <c:pt idx="3105">
                  <c:v>95.430252571785132</c:v>
                </c:pt>
                <c:pt idx="3106">
                  <c:v>91.392001349371043</c:v>
                </c:pt>
                <c:pt idx="3107">
                  <c:v>87.778829203000555</c:v>
                </c:pt>
                <c:pt idx="3108">
                  <c:v>84.449043107325807</c:v>
                </c:pt>
                <c:pt idx="3109">
                  <c:v>81.544336087694589</c:v>
                </c:pt>
                <c:pt idx="3110">
                  <c:v>78.993861631433106</c:v>
                </c:pt>
                <c:pt idx="3111">
                  <c:v>76.585080200519357</c:v>
                </c:pt>
                <c:pt idx="3112">
                  <c:v>74.459684820301533</c:v>
                </c:pt>
                <c:pt idx="3113">
                  <c:v>72.546828978105395</c:v>
                </c:pt>
                <c:pt idx="3114">
                  <c:v>70.704819648583197</c:v>
                </c:pt>
                <c:pt idx="3115">
                  <c:v>68.791963806387187</c:v>
                </c:pt>
                <c:pt idx="3116">
                  <c:v>65.533024223386207</c:v>
                </c:pt>
                <c:pt idx="3117">
                  <c:v>61.636466026320008</c:v>
                </c:pt>
                <c:pt idx="3118">
                  <c:v>52.993191480100421</c:v>
                </c:pt>
                <c:pt idx="3119">
                  <c:v>50.442717023838902</c:v>
                </c:pt>
                <c:pt idx="3120">
                  <c:v>48.033935592925317</c:v>
                </c:pt>
                <c:pt idx="3121">
                  <c:v>45.908540212707315</c:v>
                </c:pt>
                <c:pt idx="3122">
                  <c:v>43.712298319815453</c:v>
                </c:pt>
                <c:pt idx="3123">
                  <c:v>40.878437812858209</c:v>
                </c:pt>
                <c:pt idx="3124">
                  <c:v>38.823888945314195</c:v>
                </c:pt>
                <c:pt idx="3125">
                  <c:v>37.33611217916166</c:v>
                </c:pt>
                <c:pt idx="3126">
                  <c:v>35.635795874987373</c:v>
                </c:pt>
                <c:pt idx="3127">
                  <c:v>34.289712134182672</c:v>
                </c:pt>
                <c:pt idx="3128">
                  <c:v>32.801935368030072</c:v>
                </c:pt>
                <c:pt idx="3129">
                  <c:v>32.022623728616828</c:v>
                </c:pt>
                <c:pt idx="3130">
                  <c:v>31.739237677921068</c:v>
                </c:pt>
                <c:pt idx="3131">
                  <c:v>31.455851627225385</c:v>
                </c:pt>
                <c:pt idx="3132">
                  <c:v>31.385005114551451</c:v>
                </c:pt>
                <c:pt idx="3133">
                  <c:v>31.951777215942887</c:v>
                </c:pt>
                <c:pt idx="3134">
                  <c:v>34.360558646856553</c:v>
                </c:pt>
                <c:pt idx="3135">
                  <c:v>37.406958691835591</c:v>
                </c:pt>
                <c:pt idx="3136">
                  <c:v>39.390661046705645</c:v>
                </c:pt>
                <c:pt idx="3137">
                  <c:v>39.319814534031728</c:v>
                </c:pt>
                <c:pt idx="3138">
                  <c:v>37.052726128465963</c:v>
                </c:pt>
                <c:pt idx="3139">
                  <c:v>34.502251672204395</c:v>
                </c:pt>
                <c:pt idx="3140">
                  <c:v>33.297860956747535</c:v>
                </c:pt>
                <c:pt idx="3141">
                  <c:v>32.66024234268221</c:v>
                </c:pt>
                <c:pt idx="3142">
                  <c:v>31.880930703268969</c:v>
                </c:pt>
                <c:pt idx="3143">
                  <c:v>29.01873159124213</c:v>
                </c:pt>
                <c:pt idx="3144">
                  <c:v>27.52387017382221</c:v>
                </c:pt>
                <c:pt idx="3145">
                  <c:v>26.744558534408966</c:v>
                </c:pt>
                <c:pt idx="3146">
                  <c:v>26.170701781750125</c:v>
                </c:pt>
                <c:pt idx="3147">
                  <c:v>25.575591075289086</c:v>
                </c:pt>
                <c:pt idx="3148">
                  <c:v>25.030072927699837</c:v>
                </c:pt>
                <c:pt idx="3149">
                  <c:v>24.378285011099695</c:v>
                </c:pt>
                <c:pt idx="3150">
                  <c:v>23.95320593505609</c:v>
                </c:pt>
                <c:pt idx="3151">
                  <c:v>23.556465464082109</c:v>
                </c:pt>
                <c:pt idx="3152">
                  <c:v>23.110132434236306</c:v>
                </c:pt>
                <c:pt idx="3153">
                  <c:v>22.408751958764363</c:v>
                </c:pt>
                <c:pt idx="3154">
                  <c:v>21.643609621885929</c:v>
                </c:pt>
                <c:pt idx="3155">
                  <c:v>21.119345428098892</c:v>
                </c:pt>
                <c:pt idx="3156">
                  <c:v>20.758028213461767</c:v>
                </c:pt>
                <c:pt idx="3157">
                  <c:v>20.368372393755148</c:v>
                </c:pt>
                <c:pt idx="3158">
                  <c:v>19.943293317711589</c:v>
                </c:pt>
                <c:pt idx="3159">
                  <c:v>19.50404493913318</c:v>
                </c:pt>
                <c:pt idx="3160">
                  <c:v>19.121473770693992</c:v>
                </c:pt>
                <c:pt idx="3161">
                  <c:v>18.965611442811309</c:v>
                </c:pt>
                <c:pt idx="3162">
                  <c:v>19.001034699148306</c:v>
                </c:pt>
                <c:pt idx="3163">
                  <c:v>19.121473770693992</c:v>
                </c:pt>
                <c:pt idx="3164">
                  <c:v>19.369436565052727</c:v>
                </c:pt>
                <c:pt idx="3165">
                  <c:v>19.617399359411536</c:v>
                </c:pt>
                <c:pt idx="3166">
                  <c:v>19.936208666444195</c:v>
                </c:pt>
                <c:pt idx="3167">
                  <c:v>20.205425414605127</c:v>
                </c:pt>
                <c:pt idx="3168">
                  <c:v>20.021224481652911</c:v>
                </c:pt>
                <c:pt idx="3169">
                  <c:v>19.666991918283284</c:v>
                </c:pt>
                <c:pt idx="3170">
                  <c:v>19.397775170122319</c:v>
                </c:pt>
                <c:pt idx="3171">
                  <c:v>21.176022638237963</c:v>
                </c:pt>
                <c:pt idx="3172">
                  <c:v>24.597909200388859</c:v>
                </c:pt>
                <c:pt idx="3173">
                  <c:v>31.562121396236279</c:v>
                </c:pt>
                <c:pt idx="3174">
                  <c:v>36.089213556100475</c:v>
                </c:pt>
                <c:pt idx="3175">
                  <c:v>37.832037767879179</c:v>
                </c:pt>
                <c:pt idx="3176">
                  <c:v>38.753042432640228</c:v>
                </c:pt>
                <c:pt idx="3177">
                  <c:v>44.987535547946194</c:v>
                </c:pt>
                <c:pt idx="3178">
                  <c:v>55.968745012405563</c:v>
                </c:pt>
                <c:pt idx="3179">
                  <c:v>73.822066206236059</c:v>
                </c:pt>
                <c:pt idx="3180">
                  <c:v>86.503591974869778</c:v>
                </c:pt>
                <c:pt idx="3181">
                  <c:v>86.857824538239456</c:v>
                </c:pt>
                <c:pt idx="3182">
                  <c:v>80.765024448281395</c:v>
                </c:pt>
                <c:pt idx="3183">
                  <c:v>66.949954476864832</c:v>
                </c:pt>
                <c:pt idx="3184">
                  <c:v>56.039591525079452</c:v>
                </c:pt>
                <c:pt idx="3185">
                  <c:v>47.325470466185962</c:v>
                </c:pt>
                <c:pt idx="3186">
                  <c:v>41.516056426923591</c:v>
                </c:pt>
                <c:pt idx="3187">
                  <c:v>37.265265666487778</c:v>
                </c:pt>
                <c:pt idx="3188">
                  <c:v>34.006326083486897</c:v>
                </c:pt>
                <c:pt idx="3189">
                  <c:v>31.441682324690596</c:v>
                </c:pt>
                <c:pt idx="3190">
                  <c:v>29.365879503344416</c:v>
                </c:pt>
                <c:pt idx="3191">
                  <c:v>27.715155758041831</c:v>
                </c:pt>
                <c:pt idx="3192">
                  <c:v>26.354902714702348</c:v>
                </c:pt>
                <c:pt idx="3193">
                  <c:v>25.193019906849877</c:v>
                </c:pt>
                <c:pt idx="3194">
                  <c:v>24.463300826308362</c:v>
                </c:pt>
                <c:pt idx="3195">
                  <c:v>24.165745473077848</c:v>
                </c:pt>
                <c:pt idx="3196">
                  <c:v>23.84693616604519</c:v>
                </c:pt>
                <c:pt idx="3197">
                  <c:v>24.002798493927806</c:v>
                </c:pt>
                <c:pt idx="3198">
                  <c:v>24.286184544623524</c:v>
                </c:pt>
                <c:pt idx="3199">
                  <c:v>24.293269195890954</c:v>
                </c:pt>
                <c:pt idx="3200">
                  <c:v>24.838787343480224</c:v>
                </c:pt>
                <c:pt idx="3201">
                  <c:v>28.90537717096381</c:v>
                </c:pt>
                <c:pt idx="3202">
                  <c:v>44.179885303463394</c:v>
                </c:pt>
                <c:pt idx="3203">
                  <c:v>69.075349857082571</c:v>
                </c:pt>
                <c:pt idx="3204">
                  <c:v>92.242159501458232</c:v>
                </c:pt>
                <c:pt idx="3205">
                  <c:v>108.53685741646225</c:v>
                </c:pt>
                <c:pt idx="3206">
                  <c:v>107.75754577704912</c:v>
                </c:pt>
                <c:pt idx="3207">
                  <c:v>93.87162929295863</c:v>
                </c:pt>
                <c:pt idx="3208">
                  <c:v>80.127405834215978</c:v>
                </c:pt>
                <c:pt idx="3209">
                  <c:v>68.225191704995581</c:v>
                </c:pt>
                <c:pt idx="3210">
                  <c:v>60.290382285515363</c:v>
                </c:pt>
                <c:pt idx="3211">
                  <c:v>54.622661271600826</c:v>
                </c:pt>
                <c:pt idx="3212">
                  <c:v>49.380019333729933</c:v>
                </c:pt>
                <c:pt idx="3213">
                  <c:v>44.704149497250427</c:v>
                </c:pt>
                <c:pt idx="3214">
                  <c:v>41.232670376227922</c:v>
                </c:pt>
                <c:pt idx="3215">
                  <c:v>38.965581970662022</c:v>
                </c:pt>
                <c:pt idx="3216">
                  <c:v>38.965581970662022</c:v>
                </c:pt>
                <c:pt idx="3217">
                  <c:v>40.028279660771062</c:v>
                </c:pt>
                <c:pt idx="3218">
                  <c:v>42.153675040989022</c:v>
                </c:pt>
                <c:pt idx="3219">
                  <c:v>43.995684370511178</c:v>
                </c:pt>
                <c:pt idx="3220">
                  <c:v>44.704149497250427</c:v>
                </c:pt>
                <c:pt idx="3221">
                  <c:v>45.270921598641934</c:v>
                </c:pt>
                <c:pt idx="3222">
                  <c:v>44.916689035272164</c:v>
                </c:pt>
                <c:pt idx="3223">
                  <c:v>44.420763446554822</c:v>
                </c:pt>
                <c:pt idx="3224">
                  <c:v>43.358065756445797</c:v>
                </c:pt>
                <c:pt idx="3225">
                  <c:v>41.657749452271368</c:v>
                </c:pt>
                <c:pt idx="3226">
                  <c:v>41.72859596494547</c:v>
                </c:pt>
                <c:pt idx="3227">
                  <c:v>46.19192626340304</c:v>
                </c:pt>
                <c:pt idx="3228">
                  <c:v>53.205731018122265</c:v>
                </c:pt>
                <c:pt idx="3229">
                  <c:v>73.184447592170656</c:v>
                </c:pt>
                <c:pt idx="3230">
                  <c:v>102.65659686452595</c:v>
                </c:pt>
                <c:pt idx="3231">
                  <c:v>122.49362041322676</c:v>
                </c:pt>
                <c:pt idx="3232">
                  <c:v>132.62467172559857</c:v>
                </c:pt>
                <c:pt idx="3233">
                  <c:v>125.7525599962276</c:v>
                </c:pt>
                <c:pt idx="3234">
                  <c:v>109.52870859389722</c:v>
                </c:pt>
                <c:pt idx="3235">
                  <c:v>109.10362951785378</c:v>
                </c:pt>
                <c:pt idx="3236">
                  <c:v>116.11743427257298</c:v>
                </c:pt>
                <c:pt idx="3237">
                  <c:v>133.61652290303394</c:v>
                </c:pt>
                <c:pt idx="3238">
                  <c:v>153.73693250243056</c:v>
                </c:pt>
                <c:pt idx="3239">
                  <c:v>174.06988163984806</c:v>
                </c:pt>
                <c:pt idx="3240">
                  <c:v>224.37090563833959</c:v>
                </c:pt>
                <c:pt idx="3241">
                  <c:v>501.59330973143165</c:v>
                </c:pt>
                <c:pt idx="3242">
                  <c:v>491.67479795708124</c:v>
                </c:pt>
                <c:pt idx="3243">
                  <c:v>476.79703029555589</c:v>
                </c:pt>
                <c:pt idx="3244">
                  <c:v>482.46475130947039</c:v>
                </c:pt>
                <c:pt idx="3245">
                  <c:v>495.92558871751686</c:v>
                </c:pt>
                <c:pt idx="3246">
                  <c:v>515.76261226621807</c:v>
                </c:pt>
                <c:pt idx="3247">
                  <c:v>532.05731018122106</c:v>
                </c:pt>
                <c:pt idx="3248">
                  <c:v>515.05414713947846</c:v>
                </c:pt>
                <c:pt idx="3249">
                  <c:v>454.83461136663726</c:v>
                </c:pt>
                <c:pt idx="3250">
                  <c:v>375.06143809579095</c:v>
                </c:pt>
                <c:pt idx="3251">
                  <c:v>291.10832057718221</c:v>
                </c:pt>
                <c:pt idx="3252">
                  <c:v>216.50694273153326</c:v>
                </c:pt>
                <c:pt idx="3253">
                  <c:v>213.67308222457552</c:v>
                </c:pt>
                <c:pt idx="3254">
                  <c:v>272.19230169324345</c:v>
                </c:pt>
                <c:pt idx="3255">
                  <c:v>354.72848895837194</c:v>
                </c:pt>
                <c:pt idx="3256">
                  <c:v>445.62456471902675</c:v>
                </c:pt>
                <c:pt idx="3257">
                  <c:v>493.80019333729899</c:v>
                </c:pt>
                <c:pt idx="3258">
                  <c:v>473.25470466185936</c:v>
                </c:pt>
                <c:pt idx="3259">
                  <c:v>432.16372731097925</c:v>
                </c:pt>
                <c:pt idx="3260">
                  <c:v>409.49284325532142</c:v>
                </c:pt>
                <c:pt idx="3261">
                  <c:v>414.45209914249659</c:v>
                </c:pt>
                <c:pt idx="3262">
                  <c:v>455.5430764933767</c:v>
                </c:pt>
                <c:pt idx="3263">
                  <c:v>500.17637947795265</c:v>
                </c:pt>
                <c:pt idx="3264">
                  <c:v>498.75944922447451</c:v>
                </c:pt>
                <c:pt idx="3265">
                  <c:v>444.91609959228617</c:v>
                </c:pt>
                <c:pt idx="3266">
                  <c:v>381.6501637744671</c:v>
                </c:pt>
                <c:pt idx="3267">
                  <c:v>317.46322329188462</c:v>
                </c:pt>
                <c:pt idx="3268">
                  <c:v>273.60923194672171</c:v>
                </c:pt>
                <c:pt idx="3269">
                  <c:v>267.02050626804566</c:v>
                </c:pt>
                <c:pt idx="3270">
                  <c:v>263.69072017237136</c:v>
                </c:pt>
                <c:pt idx="3271">
                  <c:v>263.40733412167515</c:v>
                </c:pt>
              </c:numCache>
            </c:numRef>
          </c:val>
        </c:ser>
        <c:ser>
          <c:idx val="1"/>
          <c:order val="2"/>
          <c:tx>
            <c:v>5 yr Flood</c:v>
          </c:tx>
          <c:spPr>
            <a:ln w="12700"/>
          </c:spPr>
          <c:marker>
            <c:symbol val="none"/>
          </c:marker>
          <c:cat>
            <c:numRef>
              <c:f>Sheet1!$AI$2:$AI$3273</c:f>
              <c:numCache>
                <c:formatCode>[$-409]d\-mmm\-yy;@</c:formatCode>
                <c:ptCount val="3272"/>
                <c:pt idx="0">
                  <c:v>37622</c:v>
                </c:pt>
                <c:pt idx="1">
                  <c:v>37623</c:v>
                </c:pt>
                <c:pt idx="2">
                  <c:v>37624</c:v>
                </c:pt>
                <c:pt idx="3">
                  <c:v>37625</c:v>
                </c:pt>
                <c:pt idx="4">
                  <c:v>37626</c:v>
                </c:pt>
                <c:pt idx="5">
                  <c:v>37627</c:v>
                </c:pt>
                <c:pt idx="6">
                  <c:v>37628</c:v>
                </c:pt>
                <c:pt idx="7">
                  <c:v>37629</c:v>
                </c:pt>
                <c:pt idx="8">
                  <c:v>37630</c:v>
                </c:pt>
                <c:pt idx="9">
                  <c:v>37631</c:v>
                </c:pt>
                <c:pt idx="10">
                  <c:v>37632</c:v>
                </c:pt>
                <c:pt idx="11">
                  <c:v>37633</c:v>
                </c:pt>
                <c:pt idx="12">
                  <c:v>37634</c:v>
                </c:pt>
                <c:pt idx="13">
                  <c:v>37635</c:v>
                </c:pt>
                <c:pt idx="14">
                  <c:v>37636</c:v>
                </c:pt>
                <c:pt idx="15">
                  <c:v>37637</c:v>
                </c:pt>
                <c:pt idx="16">
                  <c:v>37638</c:v>
                </c:pt>
                <c:pt idx="17">
                  <c:v>37639</c:v>
                </c:pt>
                <c:pt idx="18">
                  <c:v>37640</c:v>
                </c:pt>
                <c:pt idx="19">
                  <c:v>37641</c:v>
                </c:pt>
                <c:pt idx="20">
                  <c:v>37642</c:v>
                </c:pt>
                <c:pt idx="21">
                  <c:v>37643</c:v>
                </c:pt>
                <c:pt idx="22">
                  <c:v>37644</c:v>
                </c:pt>
                <c:pt idx="23">
                  <c:v>37645</c:v>
                </c:pt>
                <c:pt idx="24">
                  <c:v>37646</c:v>
                </c:pt>
                <c:pt idx="25">
                  <c:v>37647</c:v>
                </c:pt>
                <c:pt idx="26">
                  <c:v>37648</c:v>
                </c:pt>
                <c:pt idx="27">
                  <c:v>37649</c:v>
                </c:pt>
                <c:pt idx="28">
                  <c:v>37650</c:v>
                </c:pt>
                <c:pt idx="29">
                  <c:v>37651</c:v>
                </c:pt>
                <c:pt idx="30">
                  <c:v>37652</c:v>
                </c:pt>
                <c:pt idx="31">
                  <c:v>37653</c:v>
                </c:pt>
                <c:pt idx="32">
                  <c:v>37654</c:v>
                </c:pt>
                <c:pt idx="33">
                  <c:v>37655</c:v>
                </c:pt>
                <c:pt idx="34">
                  <c:v>37656</c:v>
                </c:pt>
                <c:pt idx="35">
                  <c:v>37657</c:v>
                </c:pt>
                <c:pt idx="36">
                  <c:v>37658</c:v>
                </c:pt>
                <c:pt idx="37">
                  <c:v>37659</c:v>
                </c:pt>
                <c:pt idx="38">
                  <c:v>37660</c:v>
                </c:pt>
                <c:pt idx="39">
                  <c:v>37661</c:v>
                </c:pt>
                <c:pt idx="40">
                  <c:v>37662</c:v>
                </c:pt>
                <c:pt idx="41">
                  <c:v>37663</c:v>
                </c:pt>
                <c:pt idx="42">
                  <c:v>37664</c:v>
                </c:pt>
                <c:pt idx="43">
                  <c:v>37665</c:v>
                </c:pt>
                <c:pt idx="44">
                  <c:v>37666</c:v>
                </c:pt>
                <c:pt idx="45">
                  <c:v>37667</c:v>
                </c:pt>
                <c:pt idx="46">
                  <c:v>37668</c:v>
                </c:pt>
                <c:pt idx="47">
                  <c:v>37669</c:v>
                </c:pt>
                <c:pt idx="48">
                  <c:v>37670</c:v>
                </c:pt>
                <c:pt idx="49">
                  <c:v>37671</c:v>
                </c:pt>
                <c:pt idx="50">
                  <c:v>37672</c:v>
                </c:pt>
                <c:pt idx="51">
                  <c:v>37673</c:v>
                </c:pt>
                <c:pt idx="52">
                  <c:v>37674</c:v>
                </c:pt>
                <c:pt idx="53">
                  <c:v>37675</c:v>
                </c:pt>
                <c:pt idx="54">
                  <c:v>37676</c:v>
                </c:pt>
                <c:pt idx="55">
                  <c:v>37677</c:v>
                </c:pt>
                <c:pt idx="56">
                  <c:v>37678</c:v>
                </c:pt>
                <c:pt idx="57">
                  <c:v>37679</c:v>
                </c:pt>
                <c:pt idx="58">
                  <c:v>37680</c:v>
                </c:pt>
                <c:pt idx="59">
                  <c:v>37681</c:v>
                </c:pt>
                <c:pt idx="60">
                  <c:v>37682</c:v>
                </c:pt>
                <c:pt idx="61">
                  <c:v>37683</c:v>
                </c:pt>
                <c:pt idx="62">
                  <c:v>37684</c:v>
                </c:pt>
                <c:pt idx="63">
                  <c:v>37685</c:v>
                </c:pt>
                <c:pt idx="64">
                  <c:v>37686</c:v>
                </c:pt>
                <c:pt idx="65">
                  <c:v>37687</c:v>
                </c:pt>
                <c:pt idx="66">
                  <c:v>37688</c:v>
                </c:pt>
                <c:pt idx="67">
                  <c:v>37689</c:v>
                </c:pt>
                <c:pt idx="68">
                  <c:v>37690</c:v>
                </c:pt>
                <c:pt idx="69">
                  <c:v>37691</c:v>
                </c:pt>
                <c:pt idx="70">
                  <c:v>37692</c:v>
                </c:pt>
                <c:pt idx="71">
                  <c:v>37693</c:v>
                </c:pt>
                <c:pt idx="72">
                  <c:v>37694</c:v>
                </c:pt>
                <c:pt idx="73">
                  <c:v>37695</c:v>
                </c:pt>
                <c:pt idx="74">
                  <c:v>37696</c:v>
                </c:pt>
                <c:pt idx="75">
                  <c:v>37697</c:v>
                </c:pt>
                <c:pt idx="76">
                  <c:v>37698</c:v>
                </c:pt>
                <c:pt idx="77">
                  <c:v>37699</c:v>
                </c:pt>
                <c:pt idx="78">
                  <c:v>37700</c:v>
                </c:pt>
                <c:pt idx="79">
                  <c:v>37701</c:v>
                </c:pt>
                <c:pt idx="80">
                  <c:v>37702</c:v>
                </c:pt>
                <c:pt idx="81">
                  <c:v>37703</c:v>
                </c:pt>
                <c:pt idx="82">
                  <c:v>37704</c:v>
                </c:pt>
                <c:pt idx="83">
                  <c:v>37705</c:v>
                </c:pt>
                <c:pt idx="84">
                  <c:v>37706</c:v>
                </c:pt>
                <c:pt idx="85">
                  <c:v>37707</c:v>
                </c:pt>
                <c:pt idx="86">
                  <c:v>37708</c:v>
                </c:pt>
                <c:pt idx="87">
                  <c:v>37709</c:v>
                </c:pt>
                <c:pt idx="88">
                  <c:v>37710</c:v>
                </c:pt>
                <c:pt idx="89">
                  <c:v>37711</c:v>
                </c:pt>
                <c:pt idx="90">
                  <c:v>37712</c:v>
                </c:pt>
                <c:pt idx="91">
                  <c:v>37713</c:v>
                </c:pt>
                <c:pt idx="92">
                  <c:v>37714</c:v>
                </c:pt>
                <c:pt idx="93">
                  <c:v>37715</c:v>
                </c:pt>
                <c:pt idx="94">
                  <c:v>37716</c:v>
                </c:pt>
                <c:pt idx="95">
                  <c:v>37717</c:v>
                </c:pt>
                <c:pt idx="96">
                  <c:v>37718</c:v>
                </c:pt>
                <c:pt idx="97">
                  <c:v>37719</c:v>
                </c:pt>
                <c:pt idx="98">
                  <c:v>37720</c:v>
                </c:pt>
                <c:pt idx="99">
                  <c:v>37721</c:v>
                </c:pt>
                <c:pt idx="100">
                  <c:v>37722</c:v>
                </c:pt>
                <c:pt idx="101">
                  <c:v>37723</c:v>
                </c:pt>
                <c:pt idx="102">
                  <c:v>37724</c:v>
                </c:pt>
                <c:pt idx="103">
                  <c:v>37725</c:v>
                </c:pt>
                <c:pt idx="104">
                  <c:v>37726</c:v>
                </c:pt>
                <c:pt idx="105">
                  <c:v>37727</c:v>
                </c:pt>
                <c:pt idx="106">
                  <c:v>37728</c:v>
                </c:pt>
                <c:pt idx="107">
                  <c:v>37729</c:v>
                </c:pt>
                <c:pt idx="108">
                  <c:v>37730</c:v>
                </c:pt>
                <c:pt idx="109">
                  <c:v>37731</c:v>
                </c:pt>
                <c:pt idx="110">
                  <c:v>37732</c:v>
                </c:pt>
                <c:pt idx="111">
                  <c:v>37733</c:v>
                </c:pt>
                <c:pt idx="112">
                  <c:v>37734</c:v>
                </c:pt>
                <c:pt idx="113">
                  <c:v>37735</c:v>
                </c:pt>
                <c:pt idx="114">
                  <c:v>37736</c:v>
                </c:pt>
                <c:pt idx="115">
                  <c:v>37737</c:v>
                </c:pt>
                <c:pt idx="116">
                  <c:v>37738</c:v>
                </c:pt>
                <c:pt idx="117">
                  <c:v>37739</c:v>
                </c:pt>
                <c:pt idx="118">
                  <c:v>37740</c:v>
                </c:pt>
                <c:pt idx="119">
                  <c:v>37741</c:v>
                </c:pt>
                <c:pt idx="120">
                  <c:v>37742</c:v>
                </c:pt>
                <c:pt idx="121">
                  <c:v>37743</c:v>
                </c:pt>
                <c:pt idx="122">
                  <c:v>37744</c:v>
                </c:pt>
                <c:pt idx="123">
                  <c:v>37745</c:v>
                </c:pt>
                <c:pt idx="124">
                  <c:v>37746</c:v>
                </c:pt>
                <c:pt idx="125">
                  <c:v>37747</c:v>
                </c:pt>
                <c:pt idx="126">
                  <c:v>37748</c:v>
                </c:pt>
                <c:pt idx="127">
                  <c:v>37749</c:v>
                </c:pt>
                <c:pt idx="128">
                  <c:v>37750</c:v>
                </c:pt>
                <c:pt idx="129">
                  <c:v>37751</c:v>
                </c:pt>
                <c:pt idx="130">
                  <c:v>37752</c:v>
                </c:pt>
                <c:pt idx="131">
                  <c:v>37753</c:v>
                </c:pt>
                <c:pt idx="132">
                  <c:v>37754</c:v>
                </c:pt>
                <c:pt idx="133">
                  <c:v>37755</c:v>
                </c:pt>
                <c:pt idx="134">
                  <c:v>37756</c:v>
                </c:pt>
                <c:pt idx="135">
                  <c:v>37757</c:v>
                </c:pt>
                <c:pt idx="136">
                  <c:v>37758</c:v>
                </c:pt>
                <c:pt idx="137">
                  <c:v>37759</c:v>
                </c:pt>
                <c:pt idx="138">
                  <c:v>37760</c:v>
                </c:pt>
                <c:pt idx="139">
                  <c:v>37761</c:v>
                </c:pt>
                <c:pt idx="140">
                  <c:v>37762</c:v>
                </c:pt>
                <c:pt idx="141">
                  <c:v>37763</c:v>
                </c:pt>
                <c:pt idx="142">
                  <c:v>37764</c:v>
                </c:pt>
                <c:pt idx="143">
                  <c:v>37765</c:v>
                </c:pt>
                <c:pt idx="144">
                  <c:v>37766</c:v>
                </c:pt>
                <c:pt idx="145">
                  <c:v>37767</c:v>
                </c:pt>
                <c:pt idx="146">
                  <c:v>37768</c:v>
                </c:pt>
                <c:pt idx="147">
                  <c:v>37769</c:v>
                </c:pt>
                <c:pt idx="148">
                  <c:v>37770</c:v>
                </c:pt>
                <c:pt idx="149">
                  <c:v>37771</c:v>
                </c:pt>
                <c:pt idx="150">
                  <c:v>37772</c:v>
                </c:pt>
                <c:pt idx="151">
                  <c:v>37773</c:v>
                </c:pt>
                <c:pt idx="152">
                  <c:v>37774</c:v>
                </c:pt>
                <c:pt idx="153">
                  <c:v>37775</c:v>
                </c:pt>
                <c:pt idx="154">
                  <c:v>37776</c:v>
                </c:pt>
                <c:pt idx="155">
                  <c:v>37777</c:v>
                </c:pt>
                <c:pt idx="156">
                  <c:v>37778</c:v>
                </c:pt>
                <c:pt idx="157">
                  <c:v>37779</c:v>
                </c:pt>
                <c:pt idx="158">
                  <c:v>37780</c:v>
                </c:pt>
                <c:pt idx="159">
                  <c:v>37781</c:v>
                </c:pt>
                <c:pt idx="160">
                  <c:v>37782</c:v>
                </c:pt>
                <c:pt idx="161">
                  <c:v>37783</c:v>
                </c:pt>
                <c:pt idx="162">
                  <c:v>37784</c:v>
                </c:pt>
                <c:pt idx="163">
                  <c:v>37785</c:v>
                </c:pt>
                <c:pt idx="164">
                  <c:v>37786</c:v>
                </c:pt>
                <c:pt idx="165">
                  <c:v>37787</c:v>
                </c:pt>
                <c:pt idx="166">
                  <c:v>37788</c:v>
                </c:pt>
                <c:pt idx="167">
                  <c:v>37789</c:v>
                </c:pt>
                <c:pt idx="168">
                  <c:v>37790</c:v>
                </c:pt>
                <c:pt idx="169">
                  <c:v>37791</c:v>
                </c:pt>
                <c:pt idx="170">
                  <c:v>37792</c:v>
                </c:pt>
                <c:pt idx="171">
                  <c:v>37793</c:v>
                </c:pt>
                <c:pt idx="172">
                  <c:v>37794</c:v>
                </c:pt>
                <c:pt idx="173">
                  <c:v>37795</c:v>
                </c:pt>
                <c:pt idx="174">
                  <c:v>37796</c:v>
                </c:pt>
                <c:pt idx="175">
                  <c:v>37797</c:v>
                </c:pt>
                <c:pt idx="176">
                  <c:v>37798</c:v>
                </c:pt>
                <c:pt idx="177">
                  <c:v>37799</c:v>
                </c:pt>
                <c:pt idx="178">
                  <c:v>37800</c:v>
                </c:pt>
                <c:pt idx="179">
                  <c:v>37801</c:v>
                </c:pt>
                <c:pt idx="180">
                  <c:v>37802</c:v>
                </c:pt>
                <c:pt idx="181">
                  <c:v>37803</c:v>
                </c:pt>
                <c:pt idx="182">
                  <c:v>37804</c:v>
                </c:pt>
                <c:pt idx="183">
                  <c:v>37805</c:v>
                </c:pt>
                <c:pt idx="184">
                  <c:v>37806</c:v>
                </c:pt>
                <c:pt idx="185">
                  <c:v>37807</c:v>
                </c:pt>
                <c:pt idx="186">
                  <c:v>37808</c:v>
                </c:pt>
                <c:pt idx="187">
                  <c:v>37809</c:v>
                </c:pt>
                <c:pt idx="188">
                  <c:v>37810</c:v>
                </c:pt>
                <c:pt idx="189">
                  <c:v>37811</c:v>
                </c:pt>
                <c:pt idx="190">
                  <c:v>37812</c:v>
                </c:pt>
                <c:pt idx="191">
                  <c:v>37813</c:v>
                </c:pt>
                <c:pt idx="192">
                  <c:v>37814</c:v>
                </c:pt>
                <c:pt idx="193">
                  <c:v>37815</c:v>
                </c:pt>
                <c:pt idx="194">
                  <c:v>37816</c:v>
                </c:pt>
                <c:pt idx="195">
                  <c:v>37817</c:v>
                </c:pt>
                <c:pt idx="196">
                  <c:v>37818</c:v>
                </c:pt>
                <c:pt idx="197">
                  <c:v>37819</c:v>
                </c:pt>
                <c:pt idx="198">
                  <c:v>37820</c:v>
                </c:pt>
                <c:pt idx="199">
                  <c:v>37821</c:v>
                </c:pt>
                <c:pt idx="200">
                  <c:v>37822</c:v>
                </c:pt>
                <c:pt idx="201">
                  <c:v>37823</c:v>
                </c:pt>
                <c:pt idx="202">
                  <c:v>37824</c:v>
                </c:pt>
                <c:pt idx="203">
                  <c:v>37825</c:v>
                </c:pt>
                <c:pt idx="204">
                  <c:v>37826</c:v>
                </c:pt>
                <c:pt idx="205">
                  <c:v>37827</c:v>
                </c:pt>
                <c:pt idx="206">
                  <c:v>37828</c:v>
                </c:pt>
                <c:pt idx="207">
                  <c:v>37829</c:v>
                </c:pt>
                <c:pt idx="208">
                  <c:v>37830</c:v>
                </c:pt>
                <c:pt idx="209">
                  <c:v>37831</c:v>
                </c:pt>
                <c:pt idx="210">
                  <c:v>37832</c:v>
                </c:pt>
                <c:pt idx="211">
                  <c:v>37833</c:v>
                </c:pt>
                <c:pt idx="212">
                  <c:v>37834</c:v>
                </c:pt>
                <c:pt idx="213">
                  <c:v>37835</c:v>
                </c:pt>
                <c:pt idx="214">
                  <c:v>37836</c:v>
                </c:pt>
                <c:pt idx="215">
                  <c:v>37837</c:v>
                </c:pt>
                <c:pt idx="216">
                  <c:v>37838</c:v>
                </c:pt>
                <c:pt idx="217">
                  <c:v>37839</c:v>
                </c:pt>
                <c:pt idx="218">
                  <c:v>37840</c:v>
                </c:pt>
                <c:pt idx="219">
                  <c:v>37841</c:v>
                </c:pt>
                <c:pt idx="220">
                  <c:v>37842</c:v>
                </c:pt>
                <c:pt idx="221">
                  <c:v>37843</c:v>
                </c:pt>
                <c:pt idx="222">
                  <c:v>37844</c:v>
                </c:pt>
                <c:pt idx="223">
                  <c:v>37845</c:v>
                </c:pt>
                <c:pt idx="224">
                  <c:v>37846</c:v>
                </c:pt>
                <c:pt idx="225">
                  <c:v>37847</c:v>
                </c:pt>
                <c:pt idx="226">
                  <c:v>37848</c:v>
                </c:pt>
                <c:pt idx="227">
                  <c:v>37849</c:v>
                </c:pt>
                <c:pt idx="228">
                  <c:v>37850</c:v>
                </c:pt>
                <c:pt idx="229">
                  <c:v>37851</c:v>
                </c:pt>
                <c:pt idx="230">
                  <c:v>37852</c:v>
                </c:pt>
                <c:pt idx="231">
                  <c:v>37853</c:v>
                </c:pt>
                <c:pt idx="232">
                  <c:v>37854</c:v>
                </c:pt>
                <c:pt idx="233">
                  <c:v>37855</c:v>
                </c:pt>
                <c:pt idx="234">
                  <c:v>37856</c:v>
                </c:pt>
                <c:pt idx="235">
                  <c:v>37857</c:v>
                </c:pt>
                <c:pt idx="236">
                  <c:v>37858</c:v>
                </c:pt>
                <c:pt idx="237">
                  <c:v>37859</c:v>
                </c:pt>
                <c:pt idx="238">
                  <c:v>37860</c:v>
                </c:pt>
                <c:pt idx="239">
                  <c:v>37861</c:v>
                </c:pt>
                <c:pt idx="240">
                  <c:v>37862</c:v>
                </c:pt>
                <c:pt idx="241">
                  <c:v>37863</c:v>
                </c:pt>
                <c:pt idx="242">
                  <c:v>37864</c:v>
                </c:pt>
                <c:pt idx="243">
                  <c:v>37865</c:v>
                </c:pt>
                <c:pt idx="244">
                  <c:v>37866</c:v>
                </c:pt>
                <c:pt idx="245">
                  <c:v>37867</c:v>
                </c:pt>
                <c:pt idx="246">
                  <c:v>37868</c:v>
                </c:pt>
                <c:pt idx="247">
                  <c:v>37869</c:v>
                </c:pt>
                <c:pt idx="248">
                  <c:v>37870</c:v>
                </c:pt>
                <c:pt idx="249">
                  <c:v>37871</c:v>
                </c:pt>
                <c:pt idx="250">
                  <c:v>37872</c:v>
                </c:pt>
                <c:pt idx="251">
                  <c:v>37873</c:v>
                </c:pt>
                <c:pt idx="252">
                  <c:v>37874</c:v>
                </c:pt>
                <c:pt idx="253">
                  <c:v>37875</c:v>
                </c:pt>
                <c:pt idx="254">
                  <c:v>37876</c:v>
                </c:pt>
                <c:pt idx="255">
                  <c:v>37877</c:v>
                </c:pt>
                <c:pt idx="256">
                  <c:v>37878</c:v>
                </c:pt>
                <c:pt idx="257">
                  <c:v>37879</c:v>
                </c:pt>
                <c:pt idx="258">
                  <c:v>37880</c:v>
                </c:pt>
                <c:pt idx="259">
                  <c:v>37881</c:v>
                </c:pt>
                <c:pt idx="260">
                  <c:v>37882</c:v>
                </c:pt>
                <c:pt idx="261">
                  <c:v>37883</c:v>
                </c:pt>
                <c:pt idx="262">
                  <c:v>37884</c:v>
                </c:pt>
                <c:pt idx="263">
                  <c:v>37885</c:v>
                </c:pt>
                <c:pt idx="264">
                  <c:v>37886</c:v>
                </c:pt>
                <c:pt idx="265">
                  <c:v>37887</c:v>
                </c:pt>
                <c:pt idx="266">
                  <c:v>37888</c:v>
                </c:pt>
                <c:pt idx="267">
                  <c:v>37889</c:v>
                </c:pt>
                <c:pt idx="268">
                  <c:v>37890</c:v>
                </c:pt>
                <c:pt idx="269">
                  <c:v>37891</c:v>
                </c:pt>
                <c:pt idx="270">
                  <c:v>37892</c:v>
                </c:pt>
                <c:pt idx="271">
                  <c:v>37893</c:v>
                </c:pt>
                <c:pt idx="272">
                  <c:v>37894</c:v>
                </c:pt>
                <c:pt idx="273">
                  <c:v>37895</c:v>
                </c:pt>
                <c:pt idx="274">
                  <c:v>37896</c:v>
                </c:pt>
                <c:pt idx="275">
                  <c:v>37897</c:v>
                </c:pt>
                <c:pt idx="276">
                  <c:v>37898</c:v>
                </c:pt>
                <c:pt idx="277">
                  <c:v>37899</c:v>
                </c:pt>
                <c:pt idx="278">
                  <c:v>37900</c:v>
                </c:pt>
                <c:pt idx="279">
                  <c:v>37901</c:v>
                </c:pt>
                <c:pt idx="280">
                  <c:v>37902</c:v>
                </c:pt>
                <c:pt idx="281">
                  <c:v>37903</c:v>
                </c:pt>
                <c:pt idx="282">
                  <c:v>37904</c:v>
                </c:pt>
                <c:pt idx="283">
                  <c:v>37905</c:v>
                </c:pt>
                <c:pt idx="284">
                  <c:v>37906</c:v>
                </c:pt>
                <c:pt idx="285">
                  <c:v>37907</c:v>
                </c:pt>
                <c:pt idx="286">
                  <c:v>37908</c:v>
                </c:pt>
                <c:pt idx="287">
                  <c:v>37909</c:v>
                </c:pt>
                <c:pt idx="288">
                  <c:v>37910</c:v>
                </c:pt>
                <c:pt idx="289">
                  <c:v>37911</c:v>
                </c:pt>
                <c:pt idx="290">
                  <c:v>37912</c:v>
                </c:pt>
                <c:pt idx="291">
                  <c:v>37913</c:v>
                </c:pt>
                <c:pt idx="292">
                  <c:v>37914</c:v>
                </c:pt>
                <c:pt idx="293">
                  <c:v>37915</c:v>
                </c:pt>
                <c:pt idx="294">
                  <c:v>37916</c:v>
                </c:pt>
                <c:pt idx="295">
                  <c:v>37917</c:v>
                </c:pt>
                <c:pt idx="296">
                  <c:v>37918</c:v>
                </c:pt>
                <c:pt idx="297">
                  <c:v>37919</c:v>
                </c:pt>
                <c:pt idx="298">
                  <c:v>37920</c:v>
                </c:pt>
                <c:pt idx="299">
                  <c:v>37921</c:v>
                </c:pt>
                <c:pt idx="300">
                  <c:v>37922</c:v>
                </c:pt>
                <c:pt idx="301">
                  <c:v>37923</c:v>
                </c:pt>
                <c:pt idx="302">
                  <c:v>37924</c:v>
                </c:pt>
                <c:pt idx="303">
                  <c:v>37925</c:v>
                </c:pt>
                <c:pt idx="304">
                  <c:v>37926</c:v>
                </c:pt>
                <c:pt idx="305">
                  <c:v>37927</c:v>
                </c:pt>
                <c:pt idx="306">
                  <c:v>37928</c:v>
                </c:pt>
                <c:pt idx="307">
                  <c:v>37929</c:v>
                </c:pt>
                <c:pt idx="308">
                  <c:v>37930</c:v>
                </c:pt>
                <c:pt idx="309">
                  <c:v>37931</c:v>
                </c:pt>
                <c:pt idx="310">
                  <c:v>37932</c:v>
                </c:pt>
                <c:pt idx="311">
                  <c:v>37933</c:v>
                </c:pt>
                <c:pt idx="312">
                  <c:v>37934</c:v>
                </c:pt>
                <c:pt idx="313">
                  <c:v>37935</c:v>
                </c:pt>
                <c:pt idx="314">
                  <c:v>37936</c:v>
                </c:pt>
                <c:pt idx="315">
                  <c:v>37937</c:v>
                </c:pt>
                <c:pt idx="316">
                  <c:v>37938</c:v>
                </c:pt>
                <c:pt idx="317">
                  <c:v>37939</c:v>
                </c:pt>
                <c:pt idx="318">
                  <c:v>37940</c:v>
                </c:pt>
                <c:pt idx="319">
                  <c:v>37941</c:v>
                </c:pt>
                <c:pt idx="320">
                  <c:v>37942</c:v>
                </c:pt>
                <c:pt idx="321">
                  <c:v>37943</c:v>
                </c:pt>
                <c:pt idx="322">
                  <c:v>37944</c:v>
                </c:pt>
                <c:pt idx="323">
                  <c:v>37945</c:v>
                </c:pt>
                <c:pt idx="324">
                  <c:v>37946</c:v>
                </c:pt>
                <c:pt idx="325">
                  <c:v>37947</c:v>
                </c:pt>
                <c:pt idx="326">
                  <c:v>37948</c:v>
                </c:pt>
                <c:pt idx="327">
                  <c:v>37949</c:v>
                </c:pt>
                <c:pt idx="328">
                  <c:v>37950</c:v>
                </c:pt>
                <c:pt idx="329">
                  <c:v>37951</c:v>
                </c:pt>
                <c:pt idx="330">
                  <c:v>37952</c:v>
                </c:pt>
                <c:pt idx="331">
                  <c:v>37953</c:v>
                </c:pt>
                <c:pt idx="332">
                  <c:v>37954</c:v>
                </c:pt>
                <c:pt idx="333">
                  <c:v>37955</c:v>
                </c:pt>
                <c:pt idx="334">
                  <c:v>37956</c:v>
                </c:pt>
                <c:pt idx="335">
                  <c:v>37957</c:v>
                </c:pt>
                <c:pt idx="336">
                  <c:v>37958</c:v>
                </c:pt>
                <c:pt idx="337">
                  <c:v>37959</c:v>
                </c:pt>
                <c:pt idx="338">
                  <c:v>37960</c:v>
                </c:pt>
                <c:pt idx="339">
                  <c:v>37961</c:v>
                </c:pt>
                <c:pt idx="340">
                  <c:v>37962</c:v>
                </c:pt>
                <c:pt idx="341">
                  <c:v>37963</c:v>
                </c:pt>
                <c:pt idx="342">
                  <c:v>37964</c:v>
                </c:pt>
                <c:pt idx="343">
                  <c:v>37965</c:v>
                </c:pt>
                <c:pt idx="344">
                  <c:v>37966</c:v>
                </c:pt>
                <c:pt idx="345">
                  <c:v>37967</c:v>
                </c:pt>
                <c:pt idx="346">
                  <c:v>37968</c:v>
                </c:pt>
                <c:pt idx="347">
                  <c:v>37969</c:v>
                </c:pt>
                <c:pt idx="348">
                  <c:v>37970</c:v>
                </c:pt>
                <c:pt idx="349">
                  <c:v>37971</c:v>
                </c:pt>
                <c:pt idx="350">
                  <c:v>37972</c:v>
                </c:pt>
                <c:pt idx="351">
                  <c:v>37973</c:v>
                </c:pt>
                <c:pt idx="352">
                  <c:v>37974</c:v>
                </c:pt>
                <c:pt idx="353">
                  <c:v>37975</c:v>
                </c:pt>
                <c:pt idx="354">
                  <c:v>37976</c:v>
                </c:pt>
                <c:pt idx="355">
                  <c:v>37977</c:v>
                </c:pt>
                <c:pt idx="356">
                  <c:v>37978</c:v>
                </c:pt>
                <c:pt idx="357">
                  <c:v>37979</c:v>
                </c:pt>
                <c:pt idx="358">
                  <c:v>37980</c:v>
                </c:pt>
                <c:pt idx="359">
                  <c:v>37981</c:v>
                </c:pt>
                <c:pt idx="360">
                  <c:v>37982</c:v>
                </c:pt>
                <c:pt idx="361">
                  <c:v>37983</c:v>
                </c:pt>
                <c:pt idx="362">
                  <c:v>37984</c:v>
                </c:pt>
                <c:pt idx="363">
                  <c:v>37985</c:v>
                </c:pt>
                <c:pt idx="364">
                  <c:v>37986</c:v>
                </c:pt>
                <c:pt idx="365">
                  <c:v>37987</c:v>
                </c:pt>
                <c:pt idx="366">
                  <c:v>37988</c:v>
                </c:pt>
                <c:pt idx="367">
                  <c:v>37989</c:v>
                </c:pt>
                <c:pt idx="368">
                  <c:v>37990</c:v>
                </c:pt>
                <c:pt idx="369">
                  <c:v>37991</c:v>
                </c:pt>
                <c:pt idx="370">
                  <c:v>37992</c:v>
                </c:pt>
                <c:pt idx="371">
                  <c:v>37993</c:v>
                </c:pt>
                <c:pt idx="372">
                  <c:v>37994</c:v>
                </c:pt>
                <c:pt idx="373">
                  <c:v>37996</c:v>
                </c:pt>
                <c:pt idx="374">
                  <c:v>37997</c:v>
                </c:pt>
                <c:pt idx="375">
                  <c:v>37998</c:v>
                </c:pt>
                <c:pt idx="376">
                  <c:v>37999</c:v>
                </c:pt>
                <c:pt idx="377">
                  <c:v>38000</c:v>
                </c:pt>
                <c:pt idx="378">
                  <c:v>38002</c:v>
                </c:pt>
                <c:pt idx="379">
                  <c:v>38003</c:v>
                </c:pt>
                <c:pt idx="380">
                  <c:v>38004</c:v>
                </c:pt>
                <c:pt idx="381">
                  <c:v>38005</c:v>
                </c:pt>
                <c:pt idx="382">
                  <c:v>38006</c:v>
                </c:pt>
                <c:pt idx="383">
                  <c:v>38007</c:v>
                </c:pt>
                <c:pt idx="384">
                  <c:v>38008</c:v>
                </c:pt>
                <c:pt idx="385">
                  <c:v>38010</c:v>
                </c:pt>
                <c:pt idx="386">
                  <c:v>38011</c:v>
                </c:pt>
                <c:pt idx="387">
                  <c:v>38012</c:v>
                </c:pt>
                <c:pt idx="388">
                  <c:v>38013</c:v>
                </c:pt>
                <c:pt idx="389">
                  <c:v>38014</c:v>
                </c:pt>
                <c:pt idx="390">
                  <c:v>38015</c:v>
                </c:pt>
                <c:pt idx="391">
                  <c:v>38016</c:v>
                </c:pt>
                <c:pt idx="392">
                  <c:v>38017</c:v>
                </c:pt>
                <c:pt idx="393">
                  <c:v>38018</c:v>
                </c:pt>
                <c:pt idx="394">
                  <c:v>38019</c:v>
                </c:pt>
                <c:pt idx="395">
                  <c:v>38020</c:v>
                </c:pt>
                <c:pt idx="396">
                  <c:v>38021</c:v>
                </c:pt>
                <c:pt idx="397">
                  <c:v>38022</c:v>
                </c:pt>
                <c:pt idx="398">
                  <c:v>38023</c:v>
                </c:pt>
                <c:pt idx="399">
                  <c:v>38024</c:v>
                </c:pt>
                <c:pt idx="400">
                  <c:v>38025</c:v>
                </c:pt>
                <c:pt idx="401">
                  <c:v>38026</c:v>
                </c:pt>
                <c:pt idx="402">
                  <c:v>38027</c:v>
                </c:pt>
                <c:pt idx="403">
                  <c:v>38028</c:v>
                </c:pt>
                <c:pt idx="404">
                  <c:v>38029</c:v>
                </c:pt>
                <c:pt idx="405">
                  <c:v>38030</c:v>
                </c:pt>
                <c:pt idx="406">
                  <c:v>38031</c:v>
                </c:pt>
                <c:pt idx="407">
                  <c:v>38032</c:v>
                </c:pt>
                <c:pt idx="408">
                  <c:v>38033</c:v>
                </c:pt>
                <c:pt idx="409">
                  <c:v>38034</c:v>
                </c:pt>
                <c:pt idx="410">
                  <c:v>38035</c:v>
                </c:pt>
                <c:pt idx="411">
                  <c:v>38036</c:v>
                </c:pt>
                <c:pt idx="412">
                  <c:v>38037</c:v>
                </c:pt>
                <c:pt idx="413">
                  <c:v>38038</c:v>
                </c:pt>
                <c:pt idx="414">
                  <c:v>38039</c:v>
                </c:pt>
                <c:pt idx="415">
                  <c:v>38040</c:v>
                </c:pt>
                <c:pt idx="416">
                  <c:v>38041</c:v>
                </c:pt>
                <c:pt idx="417">
                  <c:v>38042</c:v>
                </c:pt>
                <c:pt idx="418">
                  <c:v>38043</c:v>
                </c:pt>
                <c:pt idx="419">
                  <c:v>38044</c:v>
                </c:pt>
                <c:pt idx="420">
                  <c:v>38045</c:v>
                </c:pt>
                <c:pt idx="421">
                  <c:v>38046</c:v>
                </c:pt>
                <c:pt idx="422">
                  <c:v>38047</c:v>
                </c:pt>
                <c:pt idx="423">
                  <c:v>38048</c:v>
                </c:pt>
                <c:pt idx="424">
                  <c:v>38049</c:v>
                </c:pt>
                <c:pt idx="425">
                  <c:v>38050</c:v>
                </c:pt>
                <c:pt idx="426">
                  <c:v>38051</c:v>
                </c:pt>
                <c:pt idx="427">
                  <c:v>38052</c:v>
                </c:pt>
                <c:pt idx="428">
                  <c:v>38053</c:v>
                </c:pt>
                <c:pt idx="429">
                  <c:v>38054</c:v>
                </c:pt>
                <c:pt idx="430">
                  <c:v>38055</c:v>
                </c:pt>
                <c:pt idx="431">
                  <c:v>38056</c:v>
                </c:pt>
                <c:pt idx="432">
                  <c:v>38057</c:v>
                </c:pt>
                <c:pt idx="433">
                  <c:v>38058</c:v>
                </c:pt>
                <c:pt idx="434">
                  <c:v>38059</c:v>
                </c:pt>
                <c:pt idx="435">
                  <c:v>38060</c:v>
                </c:pt>
                <c:pt idx="436">
                  <c:v>38061</c:v>
                </c:pt>
                <c:pt idx="437">
                  <c:v>38062</c:v>
                </c:pt>
                <c:pt idx="438">
                  <c:v>38063</c:v>
                </c:pt>
                <c:pt idx="439">
                  <c:v>38064</c:v>
                </c:pt>
                <c:pt idx="440">
                  <c:v>38065</c:v>
                </c:pt>
                <c:pt idx="441">
                  <c:v>38066</c:v>
                </c:pt>
                <c:pt idx="442">
                  <c:v>38067</c:v>
                </c:pt>
                <c:pt idx="443">
                  <c:v>38068</c:v>
                </c:pt>
                <c:pt idx="444">
                  <c:v>38069</c:v>
                </c:pt>
                <c:pt idx="445">
                  <c:v>38070</c:v>
                </c:pt>
                <c:pt idx="446">
                  <c:v>38071</c:v>
                </c:pt>
                <c:pt idx="447">
                  <c:v>38072</c:v>
                </c:pt>
                <c:pt idx="448">
                  <c:v>38073</c:v>
                </c:pt>
                <c:pt idx="449">
                  <c:v>38074</c:v>
                </c:pt>
                <c:pt idx="450">
                  <c:v>38075</c:v>
                </c:pt>
                <c:pt idx="451">
                  <c:v>38076</c:v>
                </c:pt>
                <c:pt idx="452">
                  <c:v>38077</c:v>
                </c:pt>
                <c:pt idx="453">
                  <c:v>38078</c:v>
                </c:pt>
                <c:pt idx="454">
                  <c:v>38079</c:v>
                </c:pt>
                <c:pt idx="455">
                  <c:v>38080</c:v>
                </c:pt>
                <c:pt idx="456">
                  <c:v>38081</c:v>
                </c:pt>
                <c:pt idx="457">
                  <c:v>38082</c:v>
                </c:pt>
                <c:pt idx="458">
                  <c:v>38083</c:v>
                </c:pt>
                <c:pt idx="459">
                  <c:v>38084</c:v>
                </c:pt>
                <c:pt idx="460">
                  <c:v>38085</c:v>
                </c:pt>
                <c:pt idx="461">
                  <c:v>38086</c:v>
                </c:pt>
                <c:pt idx="462">
                  <c:v>38087</c:v>
                </c:pt>
                <c:pt idx="463">
                  <c:v>38088</c:v>
                </c:pt>
                <c:pt idx="464">
                  <c:v>38089</c:v>
                </c:pt>
                <c:pt idx="465">
                  <c:v>38090</c:v>
                </c:pt>
                <c:pt idx="466">
                  <c:v>38091</c:v>
                </c:pt>
                <c:pt idx="467">
                  <c:v>38092</c:v>
                </c:pt>
                <c:pt idx="468">
                  <c:v>38093</c:v>
                </c:pt>
                <c:pt idx="469">
                  <c:v>38094</c:v>
                </c:pt>
                <c:pt idx="470">
                  <c:v>38095</c:v>
                </c:pt>
                <c:pt idx="471">
                  <c:v>38096</c:v>
                </c:pt>
                <c:pt idx="472">
                  <c:v>38097</c:v>
                </c:pt>
                <c:pt idx="473">
                  <c:v>38098</c:v>
                </c:pt>
                <c:pt idx="474">
                  <c:v>38099</c:v>
                </c:pt>
                <c:pt idx="475">
                  <c:v>38100</c:v>
                </c:pt>
                <c:pt idx="476">
                  <c:v>38101</c:v>
                </c:pt>
                <c:pt idx="477">
                  <c:v>38102</c:v>
                </c:pt>
                <c:pt idx="478">
                  <c:v>38103</c:v>
                </c:pt>
                <c:pt idx="479">
                  <c:v>38104</c:v>
                </c:pt>
                <c:pt idx="480">
                  <c:v>38105</c:v>
                </c:pt>
                <c:pt idx="481">
                  <c:v>38106</c:v>
                </c:pt>
                <c:pt idx="482">
                  <c:v>38107</c:v>
                </c:pt>
                <c:pt idx="483">
                  <c:v>38108</c:v>
                </c:pt>
                <c:pt idx="484">
                  <c:v>38109</c:v>
                </c:pt>
                <c:pt idx="485">
                  <c:v>38110</c:v>
                </c:pt>
                <c:pt idx="486">
                  <c:v>38111</c:v>
                </c:pt>
                <c:pt idx="487">
                  <c:v>38112</c:v>
                </c:pt>
                <c:pt idx="488">
                  <c:v>38113</c:v>
                </c:pt>
                <c:pt idx="489">
                  <c:v>38114</c:v>
                </c:pt>
                <c:pt idx="490">
                  <c:v>38115</c:v>
                </c:pt>
                <c:pt idx="491">
                  <c:v>38116</c:v>
                </c:pt>
                <c:pt idx="492">
                  <c:v>38117</c:v>
                </c:pt>
                <c:pt idx="493">
                  <c:v>38118</c:v>
                </c:pt>
                <c:pt idx="494">
                  <c:v>38119</c:v>
                </c:pt>
                <c:pt idx="495">
                  <c:v>38120</c:v>
                </c:pt>
                <c:pt idx="496">
                  <c:v>38121</c:v>
                </c:pt>
                <c:pt idx="497">
                  <c:v>38122</c:v>
                </c:pt>
                <c:pt idx="498">
                  <c:v>38123</c:v>
                </c:pt>
                <c:pt idx="499">
                  <c:v>38124</c:v>
                </c:pt>
                <c:pt idx="500">
                  <c:v>38125</c:v>
                </c:pt>
                <c:pt idx="501">
                  <c:v>38126</c:v>
                </c:pt>
                <c:pt idx="502">
                  <c:v>38127</c:v>
                </c:pt>
                <c:pt idx="503">
                  <c:v>38128</c:v>
                </c:pt>
                <c:pt idx="504">
                  <c:v>38129</c:v>
                </c:pt>
                <c:pt idx="505">
                  <c:v>38130</c:v>
                </c:pt>
                <c:pt idx="506">
                  <c:v>38131</c:v>
                </c:pt>
                <c:pt idx="507">
                  <c:v>38132</c:v>
                </c:pt>
                <c:pt idx="508">
                  <c:v>38133</c:v>
                </c:pt>
                <c:pt idx="509">
                  <c:v>38134</c:v>
                </c:pt>
                <c:pt idx="510">
                  <c:v>38135</c:v>
                </c:pt>
                <c:pt idx="511">
                  <c:v>38136</c:v>
                </c:pt>
                <c:pt idx="512">
                  <c:v>38137</c:v>
                </c:pt>
                <c:pt idx="513">
                  <c:v>38138</c:v>
                </c:pt>
                <c:pt idx="514">
                  <c:v>38139</c:v>
                </c:pt>
                <c:pt idx="515">
                  <c:v>38140</c:v>
                </c:pt>
                <c:pt idx="516">
                  <c:v>38141</c:v>
                </c:pt>
                <c:pt idx="517">
                  <c:v>38142</c:v>
                </c:pt>
                <c:pt idx="518">
                  <c:v>38143</c:v>
                </c:pt>
                <c:pt idx="519">
                  <c:v>38144</c:v>
                </c:pt>
                <c:pt idx="520">
                  <c:v>38145</c:v>
                </c:pt>
                <c:pt idx="521">
                  <c:v>38146</c:v>
                </c:pt>
                <c:pt idx="522">
                  <c:v>38147</c:v>
                </c:pt>
                <c:pt idx="523">
                  <c:v>38148</c:v>
                </c:pt>
                <c:pt idx="524">
                  <c:v>38149</c:v>
                </c:pt>
                <c:pt idx="525">
                  <c:v>38150</c:v>
                </c:pt>
                <c:pt idx="526">
                  <c:v>38151</c:v>
                </c:pt>
                <c:pt idx="527">
                  <c:v>38152</c:v>
                </c:pt>
                <c:pt idx="528">
                  <c:v>38153</c:v>
                </c:pt>
                <c:pt idx="529">
                  <c:v>38154</c:v>
                </c:pt>
                <c:pt idx="530">
                  <c:v>38155</c:v>
                </c:pt>
                <c:pt idx="531">
                  <c:v>38156</c:v>
                </c:pt>
                <c:pt idx="532">
                  <c:v>38157</c:v>
                </c:pt>
                <c:pt idx="533">
                  <c:v>38158</c:v>
                </c:pt>
                <c:pt idx="534">
                  <c:v>38159</c:v>
                </c:pt>
                <c:pt idx="535">
                  <c:v>38160</c:v>
                </c:pt>
                <c:pt idx="536">
                  <c:v>38161</c:v>
                </c:pt>
                <c:pt idx="537">
                  <c:v>38162</c:v>
                </c:pt>
                <c:pt idx="538">
                  <c:v>38163</c:v>
                </c:pt>
                <c:pt idx="539">
                  <c:v>38164</c:v>
                </c:pt>
                <c:pt idx="540">
                  <c:v>38165</c:v>
                </c:pt>
                <c:pt idx="541">
                  <c:v>38166</c:v>
                </c:pt>
                <c:pt idx="542">
                  <c:v>38167</c:v>
                </c:pt>
                <c:pt idx="543">
                  <c:v>38168</c:v>
                </c:pt>
                <c:pt idx="544">
                  <c:v>38169</c:v>
                </c:pt>
                <c:pt idx="545">
                  <c:v>38170</c:v>
                </c:pt>
                <c:pt idx="546">
                  <c:v>38171</c:v>
                </c:pt>
                <c:pt idx="547">
                  <c:v>38172</c:v>
                </c:pt>
                <c:pt idx="548">
                  <c:v>38173</c:v>
                </c:pt>
                <c:pt idx="549">
                  <c:v>38174</c:v>
                </c:pt>
                <c:pt idx="550">
                  <c:v>38175</c:v>
                </c:pt>
                <c:pt idx="551">
                  <c:v>38176</c:v>
                </c:pt>
                <c:pt idx="552">
                  <c:v>38177</c:v>
                </c:pt>
                <c:pt idx="553">
                  <c:v>38178</c:v>
                </c:pt>
                <c:pt idx="554">
                  <c:v>38179</c:v>
                </c:pt>
                <c:pt idx="555">
                  <c:v>38180</c:v>
                </c:pt>
                <c:pt idx="556">
                  <c:v>38181</c:v>
                </c:pt>
                <c:pt idx="557">
                  <c:v>38182</c:v>
                </c:pt>
                <c:pt idx="558">
                  <c:v>38183</c:v>
                </c:pt>
                <c:pt idx="559">
                  <c:v>38184</c:v>
                </c:pt>
                <c:pt idx="560">
                  <c:v>38185</c:v>
                </c:pt>
                <c:pt idx="561">
                  <c:v>38186</c:v>
                </c:pt>
                <c:pt idx="562">
                  <c:v>38187</c:v>
                </c:pt>
                <c:pt idx="563">
                  <c:v>38188</c:v>
                </c:pt>
                <c:pt idx="564">
                  <c:v>38189</c:v>
                </c:pt>
                <c:pt idx="565">
                  <c:v>38190</c:v>
                </c:pt>
                <c:pt idx="566">
                  <c:v>38191</c:v>
                </c:pt>
                <c:pt idx="567">
                  <c:v>38192</c:v>
                </c:pt>
                <c:pt idx="568">
                  <c:v>38193</c:v>
                </c:pt>
                <c:pt idx="569">
                  <c:v>38194</c:v>
                </c:pt>
                <c:pt idx="570">
                  <c:v>38195</c:v>
                </c:pt>
                <c:pt idx="571">
                  <c:v>38196</c:v>
                </c:pt>
                <c:pt idx="572">
                  <c:v>38197</c:v>
                </c:pt>
                <c:pt idx="573">
                  <c:v>38198</c:v>
                </c:pt>
                <c:pt idx="574">
                  <c:v>38199</c:v>
                </c:pt>
                <c:pt idx="575">
                  <c:v>38200</c:v>
                </c:pt>
                <c:pt idx="576">
                  <c:v>38201</c:v>
                </c:pt>
                <c:pt idx="577">
                  <c:v>38202</c:v>
                </c:pt>
                <c:pt idx="578">
                  <c:v>38203</c:v>
                </c:pt>
                <c:pt idx="579">
                  <c:v>38204</c:v>
                </c:pt>
                <c:pt idx="580">
                  <c:v>38205</c:v>
                </c:pt>
                <c:pt idx="581">
                  <c:v>38206</c:v>
                </c:pt>
                <c:pt idx="582">
                  <c:v>38207</c:v>
                </c:pt>
                <c:pt idx="583">
                  <c:v>38208</c:v>
                </c:pt>
                <c:pt idx="584">
                  <c:v>38209</c:v>
                </c:pt>
                <c:pt idx="585">
                  <c:v>38210</c:v>
                </c:pt>
                <c:pt idx="586">
                  <c:v>38211</c:v>
                </c:pt>
                <c:pt idx="587">
                  <c:v>38212</c:v>
                </c:pt>
                <c:pt idx="588">
                  <c:v>38213</c:v>
                </c:pt>
                <c:pt idx="589">
                  <c:v>38214</c:v>
                </c:pt>
                <c:pt idx="590">
                  <c:v>38215</c:v>
                </c:pt>
                <c:pt idx="591">
                  <c:v>38216</c:v>
                </c:pt>
                <c:pt idx="592">
                  <c:v>38217</c:v>
                </c:pt>
                <c:pt idx="593">
                  <c:v>38218</c:v>
                </c:pt>
                <c:pt idx="594">
                  <c:v>38219</c:v>
                </c:pt>
                <c:pt idx="595">
                  <c:v>38220</c:v>
                </c:pt>
                <c:pt idx="596">
                  <c:v>38221</c:v>
                </c:pt>
                <c:pt idx="597">
                  <c:v>38222</c:v>
                </c:pt>
                <c:pt idx="598">
                  <c:v>38223</c:v>
                </c:pt>
                <c:pt idx="599">
                  <c:v>38224</c:v>
                </c:pt>
                <c:pt idx="600">
                  <c:v>38225</c:v>
                </c:pt>
                <c:pt idx="601">
                  <c:v>38226</c:v>
                </c:pt>
                <c:pt idx="602">
                  <c:v>38227</c:v>
                </c:pt>
                <c:pt idx="603">
                  <c:v>38228</c:v>
                </c:pt>
                <c:pt idx="604">
                  <c:v>38229</c:v>
                </c:pt>
                <c:pt idx="605">
                  <c:v>38230</c:v>
                </c:pt>
                <c:pt idx="606">
                  <c:v>38231</c:v>
                </c:pt>
                <c:pt idx="607">
                  <c:v>38232</c:v>
                </c:pt>
                <c:pt idx="608">
                  <c:v>38233</c:v>
                </c:pt>
                <c:pt idx="609">
                  <c:v>38234</c:v>
                </c:pt>
                <c:pt idx="610">
                  <c:v>38235</c:v>
                </c:pt>
                <c:pt idx="611">
                  <c:v>38236</c:v>
                </c:pt>
                <c:pt idx="612">
                  <c:v>38237</c:v>
                </c:pt>
                <c:pt idx="613">
                  <c:v>38238</c:v>
                </c:pt>
                <c:pt idx="614">
                  <c:v>38239</c:v>
                </c:pt>
                <c:pt idx="615">
                  <c:v>38240</c:v>
                </c:pt>
                <c:pt idx="616">
                  <c:v>38241</c:v>
                </c:pt>
                <c:pt idx="617">
                  <c:v>38242</c:v>
                </c:pt>
                <c:pt idx="618">
                  <c:v>38243</c:v>
                </c:pt>
                <c:pt idx="619">
                  <c:v>38244</c:v>
                </c:pt>
                <c:pt idx="620">
                  <c:v>38245</c:v>
                </c:pt>
                <c:pt idx="621">
                  <c:v>38246</c:v>
                </c:pt>
                <c:pt idx="622">
                  <c:v>38247</c:v>
                </c:pt>
                <c:pt idx="623">
                  <c:v>38248</c:v>
                </c:pt>
                <c:pt idx="624">
                  <c:v>38249</c:v>
                </c:pt>
                <c:pt idx="625">
                  <c:v>38250</c:v>
                </c:pt>
                <c:pt idx="626">
                  <c:v>38251</c:v>
                </c:pt>
                <c:pt idx="627">
                  <c:v>38252</c:v>
                </c:pt>
                <c:pt idx="628">
                  <c:v>38253</c:v>
                </c:pt>
                <c:pt idx="629">
                  <c:v>38254</c:v>
                </c:pt>
                <c:pt idx="630">
                  <c:v>38255</c:v>
                </c:pt>
                <c:pt idx="631">
                  <c:v>38256</c:v>
                </c:pt>
                <c:pt idx="632">
                  <c:v>38257</c:v>
                </c:pt>
                <c:pt idx="633">
                  <c:v>38258</c:v>
                </c:pt>
                <c:pt idx="634">
                  <c:v>38259</c:v>
                </c:pt>
                <c:pt idx="635">
                  <c:v>38260</c:v>
                </c:pt>
                <c:pt idx="636">
                  <c:v>38261</c:v>
                </c:pt>
                <c:pt idx="637">
                  <c:v>38262</c:v>
                </c:pt>
                <c:pt idx="638">
                  <c:v>38263</c:v>
                </c:pt>
                <c:pt idx="639">
                  <c:v>38264</c:v>
                </c:pt>
                <c:pt idx="640">
                  <c:v>38265</c:v>
                </c:pt>
                <c:pt idx="641">
                  <c:v>38266</c:v>
                </c:pt>
                <c:pt idx="642">
                  <c:v>38267</c:v>
                </c:pt>
                <c:pt idx="643">
                  <c:v>38268</c:v>
                </c:pt>
                <c:pt idx="644">
                  <c:v>38269</c:v>
                </c:pt>
                <c:pt idx="645">
                  <c:v>38270</c:v>
                </c:pt>
                <c:pt idx="646">
                  <c:v>38271</c:v>
                </c:pt>
                <c:pt idx="647">
                  <c:v>38272</c:v>
                </c:pt>
                <c:pt idx="648">
                  <c:v>38273</c:v>
                </c:pt>
                <c:pt idx="649">
                  <c:v>38274</c:v>
                </c:pt>
                <c:pt idx="650">
                  <c:v>38275</c:v>
                </c:pt>
                <c:pt idx="651">
                  <c:v>38276</c:v>
                </c:pt>
                <c:pt idx="652">
                  <c:v>38277</c:v>
                </c:pt>
                <c:pt idx="653">
                  <c:v>38278</c:v>
                </c:pt>
                <c:pt idx="654">
                  <c:v>38279</c:v>
                </c:pt>
                <c:pt idx="655">
                  <c:v>38280</c:v>
                </c:pt>
                <c:pt idx="656">
                  <c:v>38281</c:v>
                </c:pt>
                <c:pt idx="657">
                  <c:v>38282</c:v>
                </c:pt>
                <c:pt idx="658">
                  <c:v>38283</c:v>
                </c:pt>
                <c:pt idx="659">
                  <c:v>38284</c:v>
                </c:pt>
                <c:pt idx="660">
                  <c:v>38285</c:v>
                </c:pt>
                <c:pt idx="661">
                  <c:v>38286</c:v>
                </c:pt>
                <c:pt idx="662">
                  <c:v>38287</c:v>
                </c:pt>
                <c:pt idx="663">
                  <c:v>38288</c:v>
                </c:pt>
                <c:pt idx="664">
                  <c:v>38289</c:v>
                </c:pt>
                <c:pt idx="665">
                  <c:v>38290</c:v>
                </c:pt>
                <c:pt idx="666">
                  <c:v>38291</c:v>
                </c:pt>
                <c:pt idx="667">
                  <c:v>38292</c:v>
                </c:pt>
                <c:pt idx="668">
                  <c:v>38293</c:v>
                </c:pt>
                <c:pt idx="669">
                  <c:v>38294</c:v>
                </c:pt>
                <c:pt idx="670">
                  <c:v>38295</c:v>
                </c:pt>
                <c:pt idx="671">
                  <c:v>38296</c:v>
                </c:pt>
                <c:pt idx="672">
                  <c:v>38297</c:v>
                </c:pt>
                <c:pt idx="673">
                  <c:v>38298</c:v>
                </c:pt>
                <c:pt idx="674">
                  <c:v>38299</c:v>
                </c:pt>
                <c:pt idx="675">
                  <c:v>38300</c:v>
                </c:pt>
                <c:pt idx="676">
                  <c:v>38301</c:v>
                </c:pt>
                <c:pt idx="677">
                  <c:v>38302</c:v>
                </c:pt>
                <c:pt idx="678">
                  <c:v>38303</c:v>
                </c:pt>
                <c:pt idx="679">
                  <c:v>38304</c:v>
                </c:pt>
                <c:pt idx="680">
                  <c:v>38305</c:v>
                </c:pt>
                <c:pt idx="681">
                  <c:v>38306</c:v>
                </c:pt>
                <c:pt idx="682">
                  <c:v>38307</c:v>
                </c:pt>
                <c:pt idx="683">
                  <c:v>38308</c:v>
                </c:pt>
                <c:pt idx="684">
                  <c:v>38309</c:v>
                </c:pt>
                <c:pt idx="685">
                  <c:v>38310</c:v>
                </c:pt>
                <c:pt idx="686">
                  <c:v>38311</c:v>
                </c:pt>
                <c:pt idx="687">
                  <c:v>38312</c:v>
                </c:pt>
                <c:pt idx="688">
                  <c:v>38313</c:v>
                </c:pt>
                <c:pt idx="689">
                  <c:v>38314</c:v>
                </c:pt>
                <c:pt idx="690">
                  <c:v>38315</c:v>
                </c:pt>
                <c:pt idx="691">
                  <c:v>38316</c:v>
                </c:pt>
                <c:pt idx="692">
                  <c:v>38317</c:v>
                </c:pt>
                <c:pt idx="693">
                  <c:v>38318</c:v>
                </c:pt>
                <c:pt idx="694">
                  <c:v>38319</c:v>
                </c:pt>
                <c:pt idx="695">
                  <c:v>38320</c:v>
                </c:pt>
                <c:pt idx="696">
                  <c:v>38321</c:v>
                </c:pt>
                <c:pt idx="697">
                  <c:v>38322</c:v>
                </c:pt>
                <c:pt idx="698">
                  <c:v>38323</c:v>
                </c:pt>
                <c:pt idx="699">
                  <c:v>38324</c:v>
                </c:pt>
                <c:pt idx="700">
                  <c:v>38325</c:v>
                </c:pt>
                <c:pt idx="701">
                  <c:v>38326</c:v>
                </c:pt>
                <c:pt idx="702">
                  <c:v>38327</c:v>
                </c:pt>
                <c:pt idx="703">
                  <c:v>38328</c:v>
                </c:pt>
                <c:pt idx="704">
                  <c:v>38329</c:v>
                </c:pt>
                <c:pt idx="705">
                  <c:v>38330</c:v>
                </c:pt>
                <c:pt idx="706">
                  <c:v>38331</c:v>
                </c:pt>
                <c:pt idx="707">
                  <c:v>38332</c:v>
                </c:pt>
                <c:pt idx="708">
                  <c:v>38333</c:v>
                </c:pt>
                <c:pt idx="709">
                  <c:v>38334</c:v>
                </c:pt>
                <c:pt idx="710">
                  <c:v>38335</c:v>
                </c:pt>
                <c:pt idx="711">
                  <c:v>38336</c:v>
                </c:pt>
                <c:pt idx="712">
                  <c:v>38337</c:v>
                </c:pt>
                <c:pt idx="713">
                  <c:v>38338</c:v>
                </c:pt>
                <c:pt idx="714">
                  <c:v>38339</c:v>
                </c:pt>
                <c:pt idx="715">
                  <c:v>38340</c:v>
                </c:pt>
                <c:pt idx="716">
                  <c:v>38341</c:v>
                </c:pt>
                <c:pt idx="717">
                  <c:v>38342</c:v>
                </c:pt>
                <c:pt idx="718">
                  <c:v>38343</c:v>
                </c:pt>
                <c:pt idx="719">
                  <c:v>38344</c:v>
                </c:pt>
                <c:pt idx="720">
                  <c:v>38345</c:v>
                </c:pt>
                <c:pt idx="721">
                  <c:v>38346</c:v>
                </c:pt>
                <c:pt idx="722">
                  <c:v>38347</c:v>
                </c:pt>
                <c:pt idx="723">
                  <c:v>38348</c:v>
                </c:pt>
                <c:pt idx="724">
                  <c:v>38349</c:v>
                </c:pt>
                <c:pt idx="725">
                  <c:v>38350</c:v>
                </c:pt>
                <c:pt idx="726">
                  <c:v>38351</c:v>
                </c:pt>
                <c:pt idx="727">
                  <c:v>38352</c:v>
                </c:pt>
                <c:pt idx="728">
                  <c:v>38353</c:v>
                </c:pt>
                <c:pt idx="729">
                  <c:v>38354</c:v>
                </c:pt>
                <c:pt idx="730">
                  <c:v>38355</c:v>
                </c:pt>
                <c:pt idx="731">
                  <c:v>38356</c:v>
                </c:pt>
                <c:pt idx="732">
                  <c:v>38357</c:v>
                </c:pt>
                <c:pt idx="733">
                  <c:v>38358</c:v>
                </c:pt>
                <c:pt idx="734">
                  <c:v>38359</c:v>
                </c:pt>
                <c:pt idx="735">
                  <c:v>38360</c:v>
                </c:pt>
                <c:pt idx="736">
                  <c:v>38361</c:v>
                </c:pt>
                <c:pt idx="737">
                  <c:v>38362</c:v>
                </c:pt>
                <c:pt idx="738">
                  <c:v>38363</c:v>
                </c:pt>
                <c:pt idx="739">
                  <c:v>38364</c:v>
                </c:pt>
                <c:pt idx="740">
                  <c:v>38365</c:v>
                </c:pt>
                <c:pt idx="741">
                  <c:v>38366</c:v>
                </c:pt>
                <c:pt idx="742">
                  <c:v>38367</c:v>
                </c:pt>
                <c:pt idx="743">
                  <c:v>38368</c:v>
                </c:pt>
                <c:pt idx="744">
                  <c:v>38369</c:v>
                </c:pt>
                <c:pt idx="745">
                  <c:v>38370</c:v>
                </c:pt>
                <c:pt idx="746">
                  <c:v>38371</c:v>
                </c:pt>
                <c:pt idx="747">
                  <c:v>38372</c:v>
                </c:pt>
                <c:pt idx="748">
                  <c:v>38373</c:v>
                </c:pt>
                <c:pt idx="749">
                  <c:v>38374</c:v>
                </c:pt>
                <c:pt idx="750">
                  <c:v>38375</c:v>
                </c:pt>
                <c:pt idx="751">
                  <c:v>38376</c:v>
                </c:pt>
                <c:pt idx="752">
                  <c:v>38377</c:v>
                </c:pt>
                <c:pt idx="753">
                  <c:v>38378</c:v>
                </c:pt>
                <c:pt idx="754">
                  <c:v>38379</c:v>
                </c:pt>
                <c:pt idx="755">
                  <c:v>38380</c:v>
                </c:pt>
                <c:pt idx="756">
                  <c:v>38381</c:v>
                </c:pt>
                <c:pt idx="757">
                  <c:v>38382</c:v>
                </c:pt>
                <c:pt idx="758">
                  <c:v>38383</c:v>
                </c:pt>
                <c:pt idx="759">
                  <c:v>38384</c:v>
                </c:pt>
                <c:pt idx="760">
                  <c:v>38385</c:v>
                </c:pt>
                <c:pt idx="761">
                  <c:v>38386</c:v>
                </c:pt>
                <c:pt idx="762">
                  <c:v>38387</c:v>
                </c:pt>
                <c:pt idx="763">
                  <c:v>38388</c:v>
                </c:pt>
                <c:pt idx="764">
                  <c:v>38389</c:v>
                </c:pt>
                <c:pt idx="765">
                  <c:v>38390</c:v>
                </c:pt>
                <c:pt idx="766">
                  <c:v>38391</c:v>
                </c:pt>
                <c:pt idx="767">
                  <c:v>38392</c:v>
                </c:pt>
                <c:pt idx="768">
                  <c:v>38393</c:v>
                </c:pt>
                <c:pt idx="769">
                  <c:v>38394</c:v>
                </c:pt>
                <c:pt idx="770">
                  <c:v>38395</c:v>
                </c:pt>
                <c:pt idx="771">
                  <c:v>38396</c:v>
                </c:pt>
                <c:pt idx="772">
                  <c:v>38397</c:v>
                </c:pt>
                <c:pt idx="773">
                  <c:v>38398</c:v>
                </c:pt>
                <c:pt idx="774">
                  <c:v>38399</c:v>
                </c:pt>
                <c:pt idx="775">
                  <c:v>38400</c:v>
                </c:pt>
                <c:pt idx="776">
                  <c:v>38401</c:v>
                </c:pt>
                <c:pt idx="777">
                  <c:v>38402</c:v>
                </c:pt>
                <c:pt idx="778">
                  <c:v>38403</c:v>
                </c:pt>
                <c:pt idx="779">
                  <c:v>38404</c:v>
                </c:pt>
                <c:pt idx="780">
                  <c:v>38405</c:v>
                </c:pt>
                <c:pt idx="781">
                  <c:v>38406</c:v>
                </c:pt>
                <c:pt idx="782">
                  <c:v>38407</c:v>
                </c:pt>
                <c:pt idx="783">
                  <c:v>38408</c:v>
                </c:pt>
                <c:pt idx="784">
                  <c:v>38409</c:v>
                </c:pt>
                <c:pt idx="785">
                  <c:v>38410</c:v>
                </c:pt>
                <c:pt idx="786">
                  <c:v>38411</c:v>
                </c:pt>
                <c:pt idx="787">
                  <c:v>38412</c:v>
                </c:pt>
                <c:pt idx="788">
                  <c:v>38413</c:v>
                </c:pt>
                <c:pt idx="789">
                  <c:v>38414</c:v>
                </c:pt>
                <c:pt idx="790">
                  <c:v>38415</c:v>
                </c:pt>
                <c:pt idx="791">
                  <c:v>38416</c:v>
                </c:pt>
                <c:pt idx="792">
                  <c:v>38417</c:v>
                </c:pt>
                <c:pt idx="793">
                  <c:v>38418</c:v>
                </c:pt>
                <c:pt idx="794">
                  <c:v>38419</c:v>
                </c:pt>
                <c:pt idx="795">
                  <c:v>38420</c:v>
                </c:pt>
                <c:pt idx="796">
                  <c:v>38421</c:v>
                </c:pt>
                <c:pt idx="797">
                  <c:v>38422</c:v>
                </c:pt>
                <c:pt idx="798">
                  <c:v>38423</c:v>
                </c:pt>
                <c:pt idx="799">
                  <c:v>38424</c:v>
                </c:pt>
                <c:pt idx="800">
                  <c:v>38425</c:v>
                </c:pt>
                <c:pt idx="801">
                  <c:v>38426</c:v>
                </c:pt>
                <c:pt idx="802">
                  <c:v>38427</c:v>
                </c:pt>
                <c:pt idx="803">
                  <c:v>38428</c:v>
                </c:pt>
                <c:pt idx="804">
                  <c:v>38429</c:v>
                </c:pt>
                <c:pt idx="805">
                  <c:v>38430</c:v>
                </c:pt>
                <c:pt idx="806">
                  <c:v>38431</c:v>
                </c:pt>
                <c:pt idx="807">
                  <c:v>38432</c:v>
                </c:pt>
                <c:pt idx="808">
                  <c:v>38433</c:v>
                </c:pt>
                <c:pt idx="809">
                  <c:v>38434</c:v>
                </c:pt>
                <c:pt idx="810">
                  <c:v>38435</c:v>
                </c:pt>
                <c:pt idx="811">
                  <c:v>38436</c:v>
                </c:pt>
                <c:pt idx="812">
                  <c:v>38437</c:v>
                </c:pt>
                <c:pt idx="813">
                  <c:v>38438</c:v>
                </c:pt>
                <c:pt idx="814">
                  <c:v>38439</c:v>
                </c:pt>
                <c:pt idx="815">
                  <c:v>38440</c:v>
                </c:pt>
                <c:pt idx="816">
                  <c:v>38441</c:v>
                </c:pt>
                <c:pt idx="817">
                  <c:v>38442</c:v>
                </c:pt>
                <c:pt idx="818">
                  <c:v>38443</c:v>
                </c:pt>
                <c:pt idx="819">
                  <c:v>38444</c:v>
                </c:pt>
                <c:pt idx="820">
                  <c:v>38445</c:v>
                </c:pt>
                <c:pt idx="821">
                  <c:v>38446</c:v>
                </c:pt>
                <c:pt idx="822">
                  <c:v>38447</c:v>
                </c:pt>
                <c:pt idx="823">
                  <c:v>38448</c:v>
                </c:pt>
                <c:pt idx="824">
                  <c:v>38449</c:v>
                </c:pt>
                <c:pt idx="825">
                  <c:v>38450</c:v>
                </c:pt>
                <c:pt idx="826">
                  <c:v>38451</c:v>
                </c:pt>
                <c:pt idx="827">
                  <c:v>38452</c:v>
                </c:pt>
                <c:pt idx="828">
                  <c:v>38453</c:v>
                </c:pt>
                <c:pt idx="829">
                  <c:v>38454</c:v>
                </c:pt>
                <c:pt idx="830">
                  <c:v>38455</c:v>
                </c:pt>
                <c:pt idx="831">
                  <c:v>38456</c:v>
                </c:pt>
                <c:pt idx="832">
                  <c:v>38457</c:v>
                </c:pt>
                <c:pt idx="833">
                  <c:v>38458</c:v>
                </c:pt>
                <c:pt idx="834">
                  <c:v>38459</c:v>
                </c:pt>
                <c:pt idx="835">
                  <c:v>38460</c:v>
                </c:pt>
                <c:pt idx="836">
                  <c:v>38461</c:v>
                </c:pt>
                <c:pt idx="837">
                  <c:v>38462</c:v>
                </c:pt>
                <c:pt idx="838">
                  <c:v>38463</c:v>
                </c:pt>
                <c:pt idx="839">
                  <c:v>38464</c:v>
                </c:pt>
                <c:pt idx="840">
                  <c:v>38465</c:v>
                </c:pt>
                <c:pt idx="841">
                  <c:v>38466</c:v>
                </c:pt>
                <c:pt idx="842">
                  <c:v>38467</c:v>
                </c:pt>
                <c:pt idx="843">
                  <c:v>38468</c:v>
                </c:pt>
                <c:pt idx="844">
                  <c:v>38469</c:v>
                </c:pt>
                <c:pt idx="845">
                  <c:v>38470</c:v>
                </c:pt>
                <c:pt idx="846">
                  <c:v>38471</c:v>
                </c:pt>
                <c:pt idx="847">
                  <c:v>38472</c:v>
                </c:pt>
                <c:pt idx="848">
                  <c:v>38473</c:v>
                </c:pt>
                <c:pt idx="849">
                  <c:v>38474</c:v>
                </c:pt>
                <c:pt idx="850">
                  <c:v>38475</c:v>
                </c:pt>
                <c:pt idx="851">
                  <c:v>38476</c:v>
                </c:pt>
                <c:pt idx="852">
                  <c:v>38477</c:v>
                </c:pt>
                <c:pt idx="853">
                  <c:v>38478</c:v>
                </c:pt>
                <c:pt idx="854">
                  <c:v>38479</c:v>
                </c:pt>
                <c:pt idx="855">
                  <c:v>38480</c:v>
                </c:pt>
                <c:pt idx="856">
                  <c:v>38481</c:v>
                </c:pt>
                <c:pt idx="857">
                  <c:v>38482</c:v>
                </c:pt>
                <c:pt idx="858">
                  <c:v>38483</c:v>
                </c:pt>
                <c:pt idx="859">
                  <c:v>38484</c:v>
                </c:pt>
                <c:pt idx="860">
                  <c:v>38485</c:v>
                </c:pt>
                <c:pt idx="861">
                  <c:v>38486</c:v>
                </c:pt>
                <c:pt idx="862">
                  <c:v>38487</c:v>
                </c:pt>
                <c:pt idx="863">
                  <c:v>38488</c:v>
                </c:pt>
                <c:pt idx="864">
                  <c:v>38489</c:v>
                </c:pt>
                <c:pt idx="865">
                  <c:v>38490</c:v>
                </c:pt>
                <c:pt idx="866">
                  <c:v>38491</c:v>
                </c:pt>
                <c:pt idx="867">
                  <c:v>38492</c:v>
                </c:pt>
                <c:pt idx="868">
                  <c:v>38493</c:v>
                </c:pt>
                <c:pt idx="869">
                  <c:v>38494</c:v>
                </c:pt>
                <c:pt idx="870">
                  <c:v>38495</c:v>
                </c:pt>
                <c:pt idx="871">
                  <c:v>38496</c:v>
                </c:pt>
                <c:pt idx="872">
                  <c:v>38497</c:v>
                </c:pt>
                <c:pt idx="873">
                  <c:v>38498</c:v>
                </c:pt>
                <c:pt idx="874">
                  <c:v>38499</c:v>
                </c:pt>
                <c:pt idx="875">
                  <c:v>38500</c:v>
                </c:pt>
                <c:pt idx="876">
                  <c:v>38501</c:v>
                </c:pt>
                <c:pt idx="877">
                  <c:v>38502</c:v>
                </c:pt>
                <c:pt idx="878">
                  <c:v>38503</c:v>
                </c:pt>
                <c:pt idx="879">
                  <c:v>38504</c:v>
                </c:pt>
                <c:pt idx="880">
                  <c:v>38505</c:v>
                </c:pt>
                <c:pt idx="881">
                  <c:v>38506</c:v>
                </c:pt>
                <c:pt idx="882">
                  <c:v>38507</c:v>
                </c:pt>
                <c:pt idx="883">
                  <c:v>38508</c:v>
                </c:pt>
                <c:pt idx="884">
                  <c:v>38509</c:v>
                </c:pt>
                <c:pt idx="885">
                  <c:v>38510</c:v>
                </c:pt>
                <c:pt idx="886">
                  <c:v>38511</c:v>
                </c:pt>
                <c:pt idx="887">
                  <c:v>38512</c:v>
                </c:pt>
                <c:pt idx="888">
                  <c:v>38513</c:v>
                </c:pt>
                <c:pt idx="889">
                  <c:v>38514</c:v>
                </c:pt>
                <c:pt idx="890">
                  <c:v>38515</c:v>
                </c:pt>
                <c:pt idx="891">
                  <c:v>38516</c:v>
                </c:pt>
                <c:pt idx="892">
                  <c:v>38517</c:v>
                </c:pt>
                <c:pt idx="893">
                  <c:v>38518</c:v>
                </c:pt>
                <c:pt idx="894">
                  <c:v>38519</c:v>
                </c:pt>
                <c:pt idx="895">
                  <c:v>38520</c:v>
                </c:pt>
                <c:pt idx="896">
                  <c:v>38521</c:v>
                </c:pt>
                <c:pt idx="897">
                  <c:v>38522</c:v>
                </c:pt>
                <c:pt idx="898">
                  <c:v>38523</c:v>
                </c:pt>
                <c:pt idx="899">
                  <c:v>38524</c:v>
                </c:pt>
                <c:pt idx="900">
                  <c:v>38525</c:v>
                </c:pt>
                <c:pt idx="901">
                  <c:v>38526</c:v>
                </c:pt>
                <c:pt idx="902">
                  <c:v>38527</c:v>
                </c:pt>
                <c:pt idx="903">
                  <c:v>38528</c:v>
                </c:pt>
                <c:pt idx="904">
                  <c:v>38529</c:v>
                </c:pt>
                <c:pt idx="905">
                  <c:v>38530</c:v>
                </c:pt>
                <c:pt idx="906">
                  <c:v>38531</c:v>
                </c:pt>
                <c:pt idx="907">
                  <c:v>38532</c:v>
                </c:pt>
                <c:pt idx="908">
                  <c:v>38533</c:v>
                </c:pt>
                <c:pt idx="909">
                  <c:v>38534</c:v>
                </c:pt>
                <c:pt idx="910">
                  <c:v>38535</c:v>
                </c:pt>
                <c:pt idx="911">
                  <c:v>38536</c:v>
                </c:pt>
                <c:pt idx="912">
                  <c:v>38537</c:v>
                </c:pt>
                <c:pt idx="913">
                  <c:v>38538</c:v>
                </c:pt>
                <c:pt idx="914">
                  <c:v>38539</c:v>
                </c:pt>
                <c:pt idx="915">
                  <c:v>38540</c:v>
                </c:pt>
                <c:pt idx="916">
                  <c:v>38541</c:v>
                </c:pt>
                <c:pt idx="917">
                  <c:v>38542</c:v>
                </c:pt>
                <c:pt idx="918">
                  <c:v>38543</c:v>
                </c:pt>
                <c:pt idx="919">
                  <c:v>38544</c:v>
                </c:pt>
                <c:pt idx="920">
                  <c:v>38545</c:v>
                </c:pt>
                <c:pt idx="921">
                  <c:v>38546</c:v>
                </c:pt>
                <c:pt idx="922">
                  <c:v>38547</c:v>
                </c:pt>
                <c:pt idx="923">
                  <c:v>38548</c:v>
                </c:pt>
                <c:pt idx="924">
                  <c:v>38549</c:v>
                </c:pt>
                <c:pt idx="925">
                  <c:v>38550</c:v>
                </c:pt>
                <c:pt idx="926">
                  <c:v>38551</c:v>
                </c:pt>
                <c:pt idx="927">
                  <c:v>38552</c:v>
                </c:pt>
                <c:pt idx="928">
                  <c:v>38553</c:v>
                </c:pt>
                <c:pt idx="929">
                  <c:v>38554</c:v>
                </c:pt>
                <c:pt idx="930">
                  <c:v>38555</c:v>
                </c:pt>
                <c:pt idx="931">
                  <c:v>38556</c:v>
                </c:pt>
                <c:pt idx="932">
                  <c:v>38557</c:v>
                </c:pt>
                <c:pt idx="933">
                  <c:v>38558</c:v>
                </c:pt>
                <c:pt idx="934">
                  <c:v>38559</c:v>
                </c:pt>
                <c:pt idx="935">
                  <c:v>38560</c:v>
                </c:pt>
                <c:pt idx="936">
                  <c:v>38562</c:v>
                </c:pt>
                <c:pt idx="937">
                  <c:v>38563</c:v>
                </c:pt>
                <c:pt idx="938">
                  <c:v>38564</c:v>
                </c:pt>
                <c:pt idx="939">
                  <c:v>38565</c:v>
                </c:pt>
                <c:pt idx="940">
                  <c:v>38566</c:v>
                </c:pt>
                <c:pt idx="941">
                  <c:v>38567</c:v>
                </c:pt>
                <c:pt idx="942">
                  <c:v>38568</c:v>
                </c:pt>
                <c:pt idx="943">
                  <c:v>38569</c:v>
                </c:pt>
                <c:pt idx="944">
                  <c:v>38570</c:v>
                </c:pt>
                <c:pt idx="945">
                  <c:v>38571</c:v>
                </c:pt>
                <c:pt idx="946">
                  <c:v>38572</c:v>
                </c:pt>
                <c:pt idx="947">
                  <c:v>38573</c:v>
                </c:pt>
                <c:pt idx="948">
                  <c:v>38574</c:v>
                </c:pt>
                <c:pt idx="949">
                  <c:v>38575</c:v>
                </c:pt>
                <c:pt idx="950">
                  <c:v>38576</c:v>
                </c:pt>
                <c:pt idx="951">
                  <c:v>38577</c:v>
                </c:pt>
                <c:pt idx="952">
                  <c:v>38578</c:v>
                </c:pt>
                <c:pt idx="953">
                  <c:v>38579</c:v>
                </c:pt>
                <c:pt idx="954">
                  <c:v>38580</c:v>
                </c:pt>
                <c:pt idx="955">
                  <c:v>38581</c:v>
                </c:pt>
                <c:pt idx="956">
                  <c:v>38582</c:v>
                </c:pt>
                <c:pt idx="957">
                  <c:v>38583</c:v>
                </c:pt>
                <c:pt idx="958">
                  <c:v>38584</c:v>
                </c:pt>
                <c:pt idx="959">
                  <c:v>38585</c:v>
                </c:pt>
                <c:pt idx="960">
                  <c:v>38586</c:v>
                </c:pt>
                <c:pt idx="961">
                  <c:v>38587</c:v>
                </c:pt>
                <c:pt idx="962">
                  <c:v>38588</c:v>
                </c:pt>
                <c:pt idx="963">
                  <c:v>38589</c:v>
                </c:pt>
                <c:pt idx="964">
                  <c:v>38590</c:v>
                </c:pt>
                <c:pt idx="965">
                  <c:v>38591</c:v>
                </c:pt>
                <c:pt idx="966">
                  <c:v>38592</c:v>
                </c:pt>
                <c:pt idx="967">
                  <c:v>38593</c:v>
                </c:pt>
                <c:pt idx="968">
                  <c:v>38594</c:v>
                </c:pt>
                <c:pt idx="969">
                  <c:v>38595</c:v>
                </c:pt>
                <c:pt idx="970">
                  <c:v>38596</c:v>
                </c:pt>
                <c:pt idx="971">
                  <c:v>38597</c:v>
                </c:pt>
                <c:pt idx="972">
                  <c:v>38598</c:v>
                </c:pt>
                <c:pt idx="973">
                  <c:v>38599</c:v>
                </c:pt>
                <c:pt idx="974">
                  <c:v>38600</c:v>
                </c:pt>
                <c:pt idx="975">
                  <c:v>38601</c:v>
                </c:pt>
                <c:pt idx="976">
                  <c:v>38602</c:v>
                </c:pt>
                <c:pt idx="977">
                  <c:v>38603</c:v>
                </c:pt>
                <c:pt idx="978">
                  <c:v>38604</c:v>
                </c:pt>
                <c:pt idx="979">
                  <c:v>38605</c:v>
                </c:pt>
                <c:pt idx="980">
                  <c:v>38606</c:v>
                </c:pt>
                <c:pt idx="981">
                  <c:v>38607</c:v>
                </c:pt>
                <c:pt idx="982">
                  <c:v>38608</c:v>
                </c:pt>
                <c:pt idx="983">
                  <c:v>38609</c:v>
                </c:pt>
                <c:pt idx="984">
                  <c:v>38610</c:v>
                </c:pt>
                <c:pt idx="985">
                  <c:v>38611</c:v>
                </c:pt>
                <c:pt idx="986">
                  <c:v>38612</c:v>
                </c:pt>
                <c:pt idx="987">
                  <c:v>38613</c:v>
                </c:pt>
                <c:pt idx="988">
                  <c:v>38614</c:v>
                </c:pt>
                <c:pt idx="989">
                  <c:v>38615</c:v>
                </c:pt>
                <c:pt idx="990">
                  <c:v>38616</c:v>
                </c:pt>
                <c:pt idx="991">
                  <c:v>38617</c:v>
                </c:pt>
                <c:pt idx="992">
                  <c:v>38618</c:v>
                </c:pt>
                <c:pt idx="993">
                  <c:v>38619</c:v>
                </c:pt>
                <c:pt idx="994">
                  <c:v>38620</c:v>
                </c:pt>
                <c:pt idx="995">
                  <c:v>38621</c:v>
                </c:pt>
                <c:pt idx="996">
                  <c:v>38622</c:v>
                </c:pt>
                <c:pt idx="997">
                  <c:v>38623</c:v>
                </c:pt>
                <c:pt idx="998">
                  <c:v>38624</c:v>
                </c:pt>
                <c:pt idx="999">
                  <c:v>38625</c:v>
                </c:pt>
                <c:pt idx="1000">
                  <c:v>38626</c:v>
                </c:pt>
                <c:pt idx="1001">
                  <c:v>38627</c:v>
                </c:pt>
                <c:pt idx="1002">
                  <c:v>38628</c:v>
                </c:pt>
                <c:pt idx="1003">
                  <c:v>38629</c:v>
                </c:pt>
                <c:pt idx="1004">
                  <c:v>38630</c:v>
                </c:pt>
                <c:pt idx="1005">
                  <c:v>38631</c:v>
                </c:pt>
                <c:pt idx="1006">
                  <c:v>38632</c:v>
                </c:pt>
                <c:pt idx="1007">
                  <c:v>38633</c:v>
                </c:pt>
                <c:pt idx="1008">
                  <c:v>38634</c:v>
                </c:pt>
                <c:pt idx="1009">
                  <c:v>38635</c:v>
                </c:pt>
                <c:pt idx="1010">
                  <c:v>38636</c:v>
                </c:pt>
                <c:pt idx="1011">
                  <c:v>38637</c:v>
                </c:pt>
                <c:pt idx="1012">
                  <c:v>38638</c:v>
                </c:pt>
                <c:pt idx="1013">
                  <c:v>38639</c:v>
                </c:pt>
                <c:pt idx="1014">
                  <c:v>38640</c:v>
                </c:pt>
                <c:pt idx="1015">
                  <c:v>38641</c:v>
                </c:pt>
                <c:pt idx="1016">
                  <c:v>38642</c:v>
                </c:pt>
                <c:pt idx="1017">
                  <c:v>38643</c:v>
                </c:pt>
                <c:pt idx="1018">
                  <c:v>38644</c:v>
                </c:pt>
                <c:pt idx="1019">
                  <c:v>38645</c:v>
                </c:pt>
                <c:pt idx="1020">
                  <c:v>38646</c:v>
                </c:pt>
                <c:pt idx="1021">
                  <c:v>38647</c:v>
                </c:pt>
                <c:pt idx="1022">
                  <c:v>38648</c:v>
                </c:pt>
                <c:pt idx="1023">
                  <c:v>38649</c:v>
                </c:pt>
                <c:pt idx="1024">
                  <c:v>38650</c:v>
                </c:pt>
                <c:pt idx="1025">
                  <c:v>38651</c:v>
                </c:pt>
                <c:pt idx="1026">
                  <c:v>38652</c:v>
                </c:pt>
                <c:pt idx="1027">
                  <c:v>38653</c:v>
                </c:pt>
                <c:pt idx="1028">
                  <c:v>38654</c:v>
                </c:pt>
                <c:pt idx="1029">
                  <c:v>38655</c:v>
                </c:pt>
                <c:pt idx="1030">
                  <c:v>38656</c:v>
                </c:pt>
                <c:pt idx="1031">
                  <c:v>38657</c:v>
                </c:pt>
                <c:pt idx="1032">
                  <c:v>38658</c:v>
                </c:pt>
                <c:pt idx="1033">
                  <c:v>38659</c:v>
                </c:pt>
                <c:pt idx="1034">
                  <c:v>38660</c:v>
                </c:pt>
                <c:pt idx="1035">
                  <c:v>38661</c:v>
                </c:pt>
                <c:pt idx="1036">
                  <c:v>38662</c:v>
                </c:pt>
                <c:pt idx="1037">
                  <c:v>38663</c:v>
                </c:pt>
                <c:pt idx="1038">
                  <c:v>38664</c:v>
                </c:pt>
                <c:pt idx="1039">
                  <c:v>38665</c:v>
                </c:pt>
                <c:pt idx="1040">
                  <c:v>38666</c:v>
                </c:pt>
                <c:pt idx="1041">
                  <c:v>38667</c:v>
                </c:pt>
                <c:pt idx="1042">
                  <c:v>38668</c:v>
                </c:pt>
                <c:pt idx="1043">
                  <c:v>38669</c:v>
                </c:pt>
                <c:pt idx="1044">
                  <c:v>38670</c:v>
                </c:pt>
                <c:pt idx="1045">
                  <c:v>38671</c:v>
                </c:pt>
                <c:pt idx="1046">
                  <c:v>38672</c:v>
                </c:pt>
                <c:pt idx="1047">
                  <c:v>38673</c:v>
                </c:pt>
                <c:pt idx="1048">
                  <c:v>38674</c:v>
                </c:pt>
                <c:pt idx="1049">
                  <c:v>38675</c:v>
                </c:pt>
                <c:pt idx="1050">
                  <c:v>38676</c:v>
                </c:pt>
                <c:pt idx="1051">
                  <c:v>38677</c:v>
                </c:pt>
                <c:pt idx="1052">
                  <c:v>38678</c:v>
                </c:pt>
                <c:pt idx="1053">
                  <c:v>38679</c:v>
                </c:pt>
                <c:pt idx="1054">
                  <c:v>38680</c:v>
                </c:pt>
                <c:pt idx="1055">
                  <c:v>38681</c:v>
                </c:pt>
                <c:pt idx="1056">
                  <c:v>38682</c:v>
                </c:pt>
                <c:pt idx="1057">
                  <c:v>38683</c:v>
                </c:pt>
                <c:pt idx="1058">
                  <c:v>38684</c:v>
                </c:pt>
                <c:pt idx="1059">
                  <c:v>38685</c:v>
                </c:pt>
                <c:pt idx="1060">
                  <c:v>38686</c:v>
                </c:pt>
                <c:pt idx="1061">
                  <c:v>38687</c:v>
                </c:pt>
                <c:pt idx="1062">
                  <c:v>38688</c:v>
                </c:pt>
                <c:pt idx="1063">
                  <c:v>38689</c:v>
                </c:pt>
                <c:pt idx="1064">
                  <c:v>38690</c:v>
                </c:pt>
                <c:pt idx="1065">
                  <c:v>38691</c:v>
                </c:pt>
                <c:pt idx="1066">
                  <c:v>38692</c:v>
                </c:pt>
                <c:pt idx="1067">
                  <c:v>38693</c:v>
                </c:pt>
                <c:pt idx="1068">
                  <c:v>38694</c:v>
                </c:pt>
                <c:pt idx="1069">
                  <c:v>38695</c:v>
                </c:pt>
                <c:pt idx="1070">
                  <c:v>38696</c:v>
                </c:pt>
                <c:pt idx="1071">
                  <c:v>38697</c:v>
                </c:pt>
                <c:pt idx="1072">
                  <c:v>38698</c:v>
                </c:pt>
                <c:pt idx="1073">
                  <c:v>38699</c:v>
                </c:pt>
                <c:pt idx="1074">
                  <c:v>38700</c:v>
                </c:pt>
                <c:pt idx="1075">
                  <c:v>38701</c:v>
                </c:pt>
                <c:pt idx="1076">
                  <c:v>38702</c:v>
                </c:pt>
                <c:pt idx="1077">
                  <c:v>38703</c:v>
                </c:pt>
                <c:pt idx="1078">
                  <c:v>38704</c:v>
                </c:pt>
                <c:pt idx="1079">
                  <c:v>38705</c:v>
                </c:pt>
                <c:pt idx="1080">
                  <c:v>38706</c:v>
                </c:pt>
                <c:pt idx="1081">
                  <c:v>38707</c:v>
                </c:pt>
                <c:pt idx="1082">
                  <c:v>38708</c:v>
                </c:pt>
                <c:pt idx="1083">
                  <c:v>38709</c:v>
                </c:pt>
                <c:pt idx="1084">
                  <c:v>38710</c:v>
                </c:pt>
                <c:pt idx="1085">
                  <c:v>38711</c:v>
                </c:pt>
                <c:pt idx="1086">
                  <c:v>38712</c:v>
                </c:pt>
                <c:pt idx="1087">
                  <c:v>38713</c:v>
                </c:pt>
                <c:pt idx="1088">
                  <c:v>38714</c:v>
                </c:pt>
                <c:pt idx="1089">
                  <c:v>38715</c:v>
                </c:pt>
                <c:pt idx="1090">
                  <c:v>38716</c:v>
                </c:pt>
                <c:pt idx="1091">
                  <c:v>38717</c:v>
                </c:pt>
                <c:pt idx="1092">
                  <c:v>38718</c:v>
                </c:pt>
                <c:pt idx="1093">
                  <c:v>38719</c:v>
                </c:pt>
                <c:pt idx="1094">
                  <c:v>38720</c:v>
                </c:pt>
                <c:pt idx="1095">
                  <c:v>38721</c:v>
                </c:pt>
                <c:pt idx="1096">
                  <c:v>38722</c:v>
                </c:pt>
                <c:pt idx="1097">
                  <c:v>38723</c:v>
                </c:pt>
                <c:pt idx="1098">
                  <c:v>38724</c:v>
                </c:pt>
                <c:pt idx="1099">
                  <c:v>38725</c:v>
                </c:pt>
                <c:pt idx="1100">
                  <c:v>38726</c:v>
                </c:pt>
                <c:pt idx="1101">
                  <c:v>38727</c:v>
                </c:pt>
                <c:pt idx="1102">
                  <c:v>38728</c:v>
                </c:pt>
                <c:pt idx="1103">
                  <c:v>38729</c:v>
                </c:pt>
                <c:pt idx="1104">
                  <c:v>38730</c:v>
                </c:pt>
                <c:pt idx="1105">
                  <c:v>38731</c:v>
                </c:pt>
                <c:pt idx="1106">
                  <c:v>38732</c:v>
                </c:pt>
                <c:pt idx="1107">
                  <c:v>38733</c:v>
                </c:pt>
                <c:pt idx="1108">
                  <c:v>38734</c:v>
                </c:pt>
                <c:pt idx="1109">
                  <c:v>38735</c:v>
                </c:pt>
                <c:pt idx="1110">
                  <c:v>38736</c:v>
                </c:pt>
                <c:pt idx="1111">
                  <c:v>38737</c:v>
                </c:pt>
                <c:pt idx="1112">
                  <c:v>38738</c:v>
                </c:pt>
                <c:pt idx="1113">
                  <c:v>38739</c:v>
                </c:pt>
                <c:pt idx="1114">
                  <c:v>38740</c:v>
                </c:pt>
                <c:pt idx="1115">
                  <c:v>38741</c:v>
                </c:pt>
                <c:pt idx="1116">
                  <c:v>38742</c:v>
                </c:pt>
                <c:pt idx="1117">
                  <c:v>38743</c:v>
                </c:pt>
                <c:pt idx="1118">
                  <c:v>38744</c:v>
                </c:pt>
                <c:pt idx="1119">
                  <c:v>38745</c:v>
                </c:pt>
                <c:pt idx="1120">
                  <c:v>38746</c:v>
                </c:pt>
                <c:pt idx="1121">
                  <c:v>38747</c:v>
                </c:pt>
                <c:pt idx="1122">
                  <c:v>38748</c:v>
                </c:pt>
                <c:pt idx="1123">
                  <c:v>38749</c:v>
                </c:pt>
                <c:pt idx="1124">
                  <c:v>38750</c:v>
                </c:pt>
                <c:pt idx="1125">
                  <c:v>38751</c:v>
                </c:pt>
                <c:pt idx="1126">
                  <c:v>38752</c:v>
                </c:pt>
                <c:pt idx="1127">
                  <c:v>38753</c:v>
                </c:pt>
                <c:pt idx="1128">
                  <c:v>38754</c:v>
                </c:pt>
                <c:pt idx="1129">
                  <c:v>38755</c:v>
                </c:pt>
                <c:pt idx="1130">
                  <c:v>38756</c:v>
                </c:pt>
                <c:pt idx="1131">
                  <c:v>38757</c:v>
                </c:pt>
                <c:pt idx="1132">
                  <c:v>38758</c:v>
                </c:pt>
                <c:pt idx="1133">
                  <c:v>38759</c:v>
                </c:pt>
                <c:pt idx="1134">
                  <c:v>38760</c:v>
                </c:pt>
                <c:pt idx="1135">
                  <c:v>38761</c:v>
                </c:pt>
                <c:pt idx="1136">
                  <c:v>38762</c:v>
                </c:pt>
                <c:pt idx="1137">
                  <c:v>38763</c:v>
                </c:pt>
                <c:pt idx="1138">
                  <c:v>38764</c:v>
                </c:pt>
                <c:pt idx="1139">
                  <c:v>38765</c:v>
                </c:pt>
                <c:pt idx="1140">
                  <c:v>38766</c:v>
                </c:pt>
                <c:pt idx="1141">
                  <c:v>38767</c:v>
                </c:pt>
                <c:pt idx="1142">
                  <c:v>38768</c:v>
                </c:pt>
                <c:pt idx="1143">
                  <c:v>38769</c:v>
                </c:pt>
                <c:pt idx="1144">
                  <c:v>38770</c:v>
                </c:pt>
                <c:pt idx="1145">
                  <c:v>38771</c:v>
                </c:pt>
                <c:pt idx="1146">
                  <c:v>38772</c:v>
                </c:pt>
                <c:pt idx="1147">
                  <c:v>38773</c:v>
                </c:pt>
                <c:pt idx="1148">
                  <c:v>38774</c:v>
                </c:pt>
                <c:pt idx="1149">
                  <c:v>38775</c:v>
                </c:pt>
                <c:pt idx="1150">
                  <c:v>38776</c:v>
                </c:pt>
                <c:pt idx="1151">
                  <c:v>38777</c:v>
                </c:pt>
                <c:pt idx="1152">
                  <c:v>38778</c:v>
                </c:pt>
                <c:pt idx="1153">
                  <c:v>38779</c:v>
                </c:pt>
                <c:pt idx="1154">
                  <c:v>38780</c:v>
                </c:pt>
                <c:pt idx="1155">
                  <c:v>38781</c:v>
                </c:pt>
                <c:pt idx="1156">
                  <c:v>38782</c:v>
                </c:pt>
                <c:pt idx="1157">
                  <c:v>38783</c:v>
                </c:pt>
                <c:pt idx="1158">
                  <c:v>38784</c:v>
                </c:pt>
                <c:pt idx="1159">
                  <c:v>38785</c:v>
                </c:pt>
                <c:pt idx="1160">
                  <c:v>38786</c:v>
                </c:pt>
                <c:pt idx="1161">
                  <c:v>38787</c:v>
                </c:pt>
                <c:pt idx="1162">
                  <c:v>38788</c:v>
                </c:pt>
                <c:pt idx="1163">
                  <c:v>38789</c:v>
                </c:pt>
                <c:pt idx="1164">
                  <c:v>38790</c:v>
                </c:pt>
                <c:pt idx="1165">
                  <c:v>38791</c:v>
                </c:pt>
                <c:pt idx="1166">
                  <c:v>38792</c:v>
                </c:pt>
                <c:pt idx="1167">
                  <c:v>38793</c:v>
                </c:pt>
                <c:pt idx="1168">
                  <c:v>38794</c:v>
                </c:pt>
                <c:pt idx="1169">
                  <c:v>38795</c:v>
                </c:pt>
                <c:pt idx="1170">
                  <c:v>38796</c:v>
                </c:pt>
                <c:pt idx="1171">
                  <c:v>38797</c:v>
                </c:pt>
                <c:pt idx="1172">
                  <c:v>38798</c:v>
                </c:pt>
                <c:pt idx="1173">
                  <c:v>38799</c:v>
                </c:pt>
                <c:pt idx="1174">
                  <c:v>38800</c:v>
                </c:pt>
                <c:pt idx="1175">
                  <c:v>38801</c:v>
                </c:pt>
                <c:pt idx="1176">
                  <c:v>38802</c:v>
                </c:pt>
                <c:pt idx="1177">
                  <c:v>38803</c:v>
                </c:pt>
                <c:pt idx="1178">
                  <c:v>38804</c:v>
                </c:pt>
                <c:pt idx="1179">
                  <c:v>38805</c:v>
                </c:pt>
                <c:pt idx="1180">
                  <c:v>38806</c:v>
                </c:pt>
                <c:pt idx="1181">
                  <c:v>38807</c:v>
                </c:pt>
                <c:pt idx="1182">
                  <c:v>38808</c:v>
                </c:pt>
                <c:pt idx="1183">
                  <c:v>38809</c:v>
                </c:pt>
                <c:pt idx="1184">
                  <c:v>38810</c:v>
                </c:pt>
                <c:pt idx="1185">
                  <c:v>38811</c:v>
                </c:pt>
                <c:pt idx="1186">
                  <c:v>38812</c:v>
                </c:pt>
                <c:pt idx="1187">
                  <c:v>38813</c:v>
                </c:pt>
                <c:pt idx="1188">
                  <c:v>38814</c:v>
                </c:pt>
                <c:pt idx="1189">
                  <c:v>38815</c:v>
                </c:pt>
                <c:pt idx="1190">
                  <c:v>38816</c:v>
                </c:pt>
                <c:pt idx="1191">
                  <c:v>38817</c:v>
                </c:pt>
                <c:pt idx="1192">
                  <c:v>38818</c:v>
                </c:pt>
                <c:pt idx="1193">
                  <c:v>38819</c:v>
                </c:pt>
                <c:pt idx="1194">
                  <c:v>38820</c:v>
                </c:pt>
                <c:pt idx="1195">
                  <c:v>38821</c:v>
                </c:pt>
                <c:pt idx="1196">
                  <c:v>38822</c:v>
                </c:pt>
                <c:pt idx="1197">
                  <c:v>38823</c:v>
                </c:pt>
                <c:pt idx="1198">
                  <c:v>38824</c:v>
                </c:pt>
                <c:pt idx="1199">
                  <c:v>38825</c:v>
                </c:pt>
                <c:pt idx="1200">
                  <c:v>38826</c:v>
                </c:pt>
                <c:pt idx="1201">
                  <c:v>38827</c:v>
                </c:pt>
                <c:pt idx="1202">
                  <c:v>38828</c:v>
                </c:pt>
                <c:pt idx="1203">
                  <c:v>38829</c:v>
                </c:pt>
                <c:pt idx="1204">
                  <c:v>38830</c:v>
                </c:pt>
                <c:pt idx="1205">
                  <c:v>38831</c:v>
                </c:pt>
                <c:pt idx="1206">
                  <c:v>38832</c:v>
                </c:pt>
                <c:pt idx="1207">
                  <c:v>38833</c:v>
                </c:pt>
                <c:pt idx="1208">
                  <c:v>38834</c:v>
                </c:pt>
                <c:pt idx="1209">
                  <c:v>38835</c:v>
                </c:pt>
                <c:pt idx="1210">
                  <c:v>38836</c:v>
                </c:pt>
                <c:pt idx="1211">
                  <c:v>38837</c:v>
                </c:pt>
                <c:pt idx="1212">
                  <c:v>38838</c:v>
                </c:pt>
                <c:pt idx="1213">
                  <c:v>38839</c:v>
                </c:pt>
                <c:pt idx="1214">
                  <c:v>38840</c:v>
                </c:pt>
                <c:pt idx="1215">
                  <c:v>38841</c:v>
                </c:pt>
                <c:pt idx="1216">
                  <c:v>38842</c:v>
                </c:pt>
                <c:pt idx="1217">
                  <c:v>38843</c:v>
                </c:pt>
                <c:pt idx="1218">
                  <c:v>38844</c:v>
                </c:pt>
                <c:pt idx="1219">
                  <c:v>38845</c:v>
                </c:pt>
                <c:pt idx="1220">
                  <c:v>38846</c:v>
                </c:pt>
                <c:pt idx="1221">
                  <c:v>38847</c:v>
                </c:pt>
                <c:pt idx="1222">
                  <c:v>38848</c:v>
                </c:pt>
                <c:pt idx="1223">
                  <c:v>38849</c:v>
                </c:pt>
                <c:pt idx="1224">
                  <c:v>38850</c:v>
                </c:pt>
                <c:pt idx="1225">
                  <c:v>38851</c:v>
                </c:pt>
                <c:pt idx="1226">
                  <c:v>38852</c:v>
                </c:pt>
                <c:pt idx="1227">
                  <c:v>38853</c:v>
                </c:pt>
                <c:pt idx="1228">
                  <c:v>38854</c:v>
                </c:pt>
                <c:pt idx="1229">
                  <c:v>38855</c:v>
                </c:pt>
                <c:pt idx="1230">
                  <c:v>38856</c:v>
                </c:pt>
                <c:pt idx="1231">
                  <c:v>38857</c:v>
                </c:pt>
                <c:pt idx="1232">
                  <c:v>38858</c:v>
                </c:pt>
                <c:pt idx="1233">
                  <c:v>38859</c:v>
                </c:pt>
                <c:pt idx="1234">
                  <c:v>38860</c:v>
                </c:pt>
                <c:pt idx="1235">
                  <c:v>38861</c:v>
                </c:pt>
                <c:pt idx="1236">
                  <c:v>38862</c:v>
                </c:pt>
                <c:pt idx="1237">
                  <c:v>38863</c:v>
                </c:pt>
                <c:pt idx="1238">
                  <c:v>38864</c:v>
                </c:pt>
                <c:pt idx="1239">
                  <c:v>38865</c:v>
                </c:pt>
                <c:pt idx="1240">
                  <c:v>38866</c:v>
                </c:pt>
                <c:pt idx="1241">
                  <c:v>38867</c:v>
                </c:pt>
                <c:pt idx="1242">
                  <c:v>38868</c:v>
                </c:pt>
                <c:pt idx="1243">
                  <c:v>38869</c:v>
                </c:pt>
                <c:pt idx="1244">
                  <c:v>38870</c:v>
                </c:pt>
                <c:pt idx="1245">
                  <c:v>38871</c:v>
                </c:pt>
                <c:pt idx="1246">
                  <c:v>38872</c:v>
                </c:pt>
                <c:pt idx="1247">
                  <c:v>38873</c:v>
                </c:pt>
                <c:pt idx="1248">
                  <c:v>38874</c:v>
                </c:pt>
                <c:pt idx="1249">
                  <c:v>38875</c:v>
                </c:pt>
                <c:pt idx="1250">
                  <c:v>38876</c:v>
                </c:pt>
                <c:pt idx="1251">
                  <c:v>38877</c:v>
                </c:pt>
                <c:pt idx="1252">
                  <c:v>38878</c:v>
                </c:pt>
                <c:pt idx="1253">
                  <c:v>38879</c:v>
                </c:pt>
                <c:pt idx="1254">
                  <c:v>38880</c:v>
                </c:pt>
                <c:pt idx="1255">
                  <c:v>38881</c:v>
                </c:pt>
                <c:pt idx="1256">
                  <c:v>38882</c:v>
                </c:pt>
                <c:pt idx="1257">
                  <c:v>38883</c:v>
                </c:pt>
                <c:pt idx="1258">
                  <c:v>38884</c:v>
                </c:pt>
                <c:pt idx="1259">
                  <c:v>38885</c:v>
                </c:pt>
                <c:pt idx="1260">
                  <c:v>38886</c:v>
                </c:pt>
                <c:pt idx="1261">
                  <c:v>38887</c:v>
                </c:pt>
                <c:pt idx="1262">
                  <c:v>38888</c:v>
                </c:pt>
                <c:pt idx="1263">
                  <c:v>38889</c:v>
                </c:pt>
                <c:pt idx="1264">
                  <c:v>38890</c:v>
                </c:pt>
                <c:pt idx="1265">
                  <c:v>38891</c:v>
                </c:pt>
                <c:pt idx="1266">
                  <c:v>38892</c:v>
                </c:pt>
                <c:pt idx="1267">
                  <c:v>38893</c:v>
                </c:pt>
                <c:pt idx="1268">
                  <c:v>38894</c:v>
                </c:pt>
                <c:pt idx="1269">
                  <c:v>38895</c:v>
                </c:pt>
                <c:pt idx="1270">
                  <c:v>38896</c:v>
                </c:pt>
                <c:pt idx="1271">
                  <c:v>38897</c:v>
                </c:pt>
                <c:pt idx="1272">
                  <c:v>38898</c:v>
                </c:pt>
                <c:pt idx="1273">
                  <c:v>38899</c:v>
                </c:pt>
                <c:pt idx="1274">
                  <c:v>38900</c:v>
                </c:pt>
                <c:pt idx="1275">
                  <c:v>38901</c:v>
                </c:pt>
                <c:pt idx="1276">
                  <c:v>38902</c:v>
                </c:pt>
                <c:pt idx="1277">
                  <c:v>38903</c:v>
                </c:pt>
                <c:pt idx="1278">
                  <c:v>38904</c:v>
                </c:pt>
                <c:pt idx="1279">
                  <c:v>38905</c:v>
                </c:pt>
                <c:pt idx="1280">
                  <c:v>38906</c:v>
                </c:pt>
                <c:pt idx="1281">
                  <c:v>38907</c:v>
                </c:pt>
                <c:pt idx="1282">
                  <c:v>38908</c:v>
                </c:pt>
                <c:pt idx="1283">
                  <c:v>38909</c:v>
                </c:pt>
                <c:pt idx="1284">
                  <c:v>38910</c:v>
                </c:pt>
                <c:pt idx="1285">
                  <c:v>38911</c:v>
                </c:pt>
                <c:pt idx="1286">
                  <c:v>38912</c:v>
                </c:pt>
                <c:pt idx="1287">
                  <c:v>38913</c:v>
                </c:pt>
                <c:pt idx="1288">
                  <c:v>38914</c:v>
                </c:pt>
                <c:pt idx="1289">
                  <c:v>38915</c:v>
                </c:pt>
                <c:pt idx="1290">
                  <c:v>38916</c:v>
                </c:pt>
                <c:pt idx="1291">
                  <c:v>38917</c:v>
                </c:pt>
                <c:pt idx="1292">
                  <c:v>38918</c:v>
                </c:pt>
                <c:pt idx="1293">
                  <c:v>38919</c:v>
                </c:pt>
                <c:pt idx="1294">
                  <c:v>38920</c:v>
                </c:pt>
                <c:pt idx="1295">
                  <c:v>38921</c:v>
                </c:pt>
                <c:pt idx="1296">
                  <c:v>38922</c:v>
                </c:pt>
                <c:pt idx="1297">
                  <c:v>38923</c:v>
                </c:pt>
                <c:pt idx="1298">
                  <c:v>38924</c:v>
                </c:pt>
                <c:pt idx="1299">
                  <c:v>38925</c:v>
                </c:pt>
                <c:pt idx="1300">
                  <c:v>38926</c:v>
                </c:pt>
                <c:pt idx="1301">
                  <c:v>38927</c:v>
                </c:pt>
                <c:pt idx="1302">
                  <c:v>38928</c:v>
                </c:pt>
                <c:pt idx="1303">
                  <c:v>38929</c:v>
                </c:pt>
                <c:pt idx="1304">
                  <c:v>38930</c:v>
                </c:pt>
                <c:pt idx="1305">
                  <c:v>38931</c:v>
                </c:pt>
                <c:pt idx="1306">
                  <c:v>38932</c:v>
                </c:pt>
                <c:pt idx="1307">
                  <c:v>38933</c:v>
                </c:pt>
                <c:pt idx="1308">
                  <c:v>38934</c:v>
                </c:pt>
                <c:pt idx="1309">
                  <c:v>38935</c:v>
                </c:pt>
                <c:pt idx="1310">
                  <c:v>38936</c:v>
                </c:pt>
                <c:pt idx="1311">
                  <c:v>38937</c:v>
                </c:pt>
                <c:pt idx="1312">
                  <c:v>38938</c:v>
                </c:pt>
                <c:pt idx="1313">
                  <c:v>38939</c:v>
                </c:pt>
                <c:pt idx="1314">
                  <c:v>38940</c:v>
                </c:pt>
                <c:pt idx="1315">
                  <c:v>38941</c:v>
                </c:pt>
                <c:pt idx="1316">
                  <c:v>38942</c:v>
                </c:pt>
                <c:pt idx="1317">
                  <c:v>38943</c:v>
                </c:pt>
                <c:pt idx="1318">
                  <c:v>38944</c:v>
                </c:pt>
                <c:pt idx="1319">
                  <c:v>38945</c:v>
                </c:pt>
                <c:pt idx="1320">
                  <c:v>38946</c:v>
                </c:pt>
                <c:pt idx="1321">
                  <c:v>38947</c:v>
                </c:pt>
                <c:pt idx="1322">
                  <c:v>38948</c:v>
                </c:pt>
                <c:pt idx="1323">
                  <c:v>38949</c:v>
                </c:pt>
                <c:pt idx="1324">
                  <c:v>38950</c:v>
                </c:pt>
                <c:pt idx="1325">
                  <c:v>38951</c:v>
                </c:pt>
                <c:pt idx="1326">
                  <c:v>38952</c:v>
                </c:pt>
                <c:pt idx="1327">
                  <c:v>38953</c:v>
                </c:pt>
                <c:pt idx="1328">
                  <c:v>38954</c:v>
                </c:pt>
                <c:pt idx="1329">
                  <c:v>38955</c:v>
                </c:pt>
                <c:pt idx="1330">
                  <c:v>38956</c:v>
                </c:pt>
                <c:pt idx="1331">
                  <c:v>38957</c:v>
                </c:pt>
                <c:pt idx="1332">
                  <c:v>38958</c:v>
                </c:pt>
                <c:pt idx="1333">
                  <c:v>38959</c:v>
                </c:pt>
                <c:pt idx="1334">
                  <c:v>38960</c:v>
                </c:pt>
                <c:pt idx="1335">
                  <c:v>38961</c:v>
                </c:pt>
                <c:pt idx="1336">
                  <c:v>38962</c:v>
                </c:pt>
                <c:pt idx="1337">
                  <c:v>38963</c:v>
                </c:pt>
                <c:pt idx="1338">
                  <c:v>38964</c:v>
                </c:pt>
                <c:pt idx="1339">
                  <c:v>38965</c:v>
                </c:pt>
                <c:pt idx="1340">
                  <c:v>38966</c:v>
                </c:pt>
                <c:pt idx="1341">
                  <c:v>38967</c:v>
                </c:pt>
                <c:pt idx="1342">
                  <c:v>38968</c:v>
                </c:pt>
                <c:pt idx="1343">
                  <c:v>38969</c:v>
                </c:pt>
                <c:pt idx="1344">
                  <c:v>38970</c:v>
                </c:pt>
                <c:pt idx="1345">
                  <c:v>38971</c:v>
                </c:pt>
                <c:pt idx="1346">
                  <c:v>38972</c:v>
                </c:pt>
                <c:pt idx="1347">
                  <c:v>38973</c:v>
                </c:pt>
                <c:pt idx="1348">
                  <c:v>38974</c:v>
                </c:pt>
                <c:pt idx="1349">
                  <c:v>38975</c:v>
                </c:pt>
                <c:pt idx="1350">
                  <c:v>38976</c:v>
                </c:pt>
                <c:pt idx="1351">
                  <c:v>38977</c:v>
                </c:pt>
                <c:pt idx="1352">
                  <c:v>38978</c:v>
                </c:pt>
                <c:pt idx="1353">
                  <c:v>38979</c:v>
                </c:pt>
                <c:pt idx="1354">
                  <c:v>38980</c:v>
                </c:pt>
                <c:pt idx="1355">
                  <c:v>38981</c:v>
                </c:pt>
                <c:pt idx="1356">
                  <c:v>38982</c:v>
                </c:pt>
                <c:pt idx="1357">
                  <c:v>38983</c:v>
                </c:pt>
                <c:pt idx="1358">
                  <c:v>38984</c:v>
                </c:pt>
                <c:pt idx="1359">
                  <c:v>38985</c:v>
                </c:pt>
                <c:pt idx="1360">
                  <c:v>38986</c:v>
                </c:pt>
                <c:pt idx="1361">
                  <c:v>38987</c:v>
                </c:pt>
                <c:pt idx="1362">
                  <c:v>38988</c:v>
                </c:pt>
                <c:pt idx="1363">
                  <c:v>38989</c:v>
                </c:pt>
                <c:pt idx="1364">
                  <c:v>38990</c:v>
                </c:pt>
                <c:pt idx="1365">
                  <c:v>38991</c:v>
                </c:pt>
                <c:pt idx="1366">
                  <c:v>38992</c:v>
                </c:pt>
                <c:pt idx="1367">
                  <c:v>38993</c:v>
                </c:pt>
                <c:pt idx="1368">
                  <c:v>38994</c:v>
                </c:pt>
                <c:pt idx="1369">
                  <c:v>38995</c:v>
                </c:pt>
                <c:pt idx="1370">
                  <c:v>38996</c:v>
                </c:pt>
                <c:pt idx="1371">
                  <c:v>38997</c:v>
                </c:pt>
                <c:pt idx="1372">
                  <c:v>38998</c:v>
                </c:pt>
                <c:pt idx="1373">
                  <c:v>38999</c:v>
                </c:pt>
                <c:pt idx="1374">
                  <c:v>39000</c:v>
                </c:pt>
                <c:pt idx="1375">
                  <c:v>39001</c:v>
                </c:pt>
                <c:pt idx="1376">
                  <c:v>39002</c:v>
                </c:pt>
                <c:pt idx="1377">
                  <c:v>39003</c:v>
                </c:pt>
                <c:pt idx="1378">
                  <c:v>39004</c:v>
                </c:pt>
                <c:pt idx="1379">
                  <c:v>39005</c:v>
                </c:pt>
                <c:pt idx="1380">
                  <c:v>39006</c:v>
                </c:pt>
                <c:pt idx="1381">
                  <c:v>39007</c:v>
                </c:pt>
                <c:pt idx="1382">
                  <c:v>39008</c:v>
                </c:pt>
                <c:pt idx="1383">
                  <c:v>39009</c:v>
                </c:pt>
                <c:pt idx="1384">
                  <c:v>39010</c:v>
                </c:pt>
                <c:pt idx="1385">
                  <c:v>39011</c:v>
                </c:pt>
                <c:pt idx="1386">
                  <c:v>39012</c:v>
                </c:pt>
                <c:pt idx="1387">
                  <c:v>39013</c:v>
                </c:pt>
                <c:pt idx="1388">
                  <c:v>39014</c:v>
                </c:pt>
                <c:pt idx="1389">
                  <c:v>39015</c:v>
                </c:pt>
                <c:pt idx="1390">
                  <c:v>39016</c:v>
                </c:pt>
                <c:pt idx="1391">
                  <c:v>39017</c:v>
                </c:pt>
                <c:pt idx="1392">
                  <c:v>39018</c:v>
                </c:pt>
                <c:pt idx="1393">
                  <c:v>39019</c:v>
                </c:pt>
                <c:pt idx="1394">
                  <c:v>39020</c:v>
                </c:pt>
                <c:pt idx="1395">
                  <c:v>39021</c:v>
                </c:pt>
                <c:pt idx="1396">
                  <c:v>39022</c:v>
                </c:pt>
                <c:pt idx="1397">
                  <c:v>39023</c:v>
                </c:pt>
                <c:pt idx="1398">
                  <c:v>39024</c:v>
                </c:pt>
                <c:pt idx="1399">
                  <c:v>39025</c:v>
                </c:pt>
                <c:pt idx="1400">
                  <c:v>39026</c:v>
                </c:pt>
                <c:pt idx="1401">
                  <c:v>39027</c:v>
                </c:pt>
                <c:pt idx="1402">
                  <c:v>39028</c:v>
                </c:pt>
                <c:pt idx="1403">
                  <c:v>39029</c:v>
                </c:pt>
                <c:pt idx="1404">
                  <c:v>39030</c:v>
                </c:pt>
                <c:pt idx="1405">
                  <c:v>39031</c:v>
                </c:pt>
                <c:pt idx="1406">
                  <c:v>39032</c:v>
                </c:pt>
                <c:pt idx="1407">
                  <c:v>39033</c:v>
                </c:pt>
                <c:pt idx="1408">
                  <c:v>39034</c:v>
                </c:pt>
                <c:pt idx="1409">
                  <c:v>39035</c:v>
                </c:pt>
                <c:pt idx="1410">
                  <c:v>39036</c:v>
                </c:pt>
                <c:pt idx="1411">
                  <c:v>39037</c:v>
                </c:pt>
                <c:pt idx="1412">
                  <c:v>39038</c:v>
                </c:pt>
                <c:pt idx="1413">
                  <c:v>39039</c:v>
                </c:pt>
                <c:pt idx="1414">
                  <c:v>39040</c:v>
                </c:pt>
                <c:pt idx="1415">
                  <c:v>39041</c:v>
                </c:pt>
                <c:pt idx="1416">
                  <c:v>39042</c:v>
                </c:pt>
                <c:pt idx="1417">
                  <c:v>39043</c:v>
                </c:pt>
                <c:pt idx="1418">
                  <c:v>39044</c:v>
                </c:pt>
                <c:pt idx="1419">
                  <c:v>39045</c:v>
                </c:pt>
                <c:pt idx="1420">
                  <c:v>39046</c:v>
                </c:pt>
                <c:pt idx="1421">
                  <c:v>39047</c:v>
                </c:pt>
                <c:pt idx="1422">
                  <c:v>39048</c:v>
                </c:pt>
                <c:pt idx="1423">
                  <c:v>39049</c:v>
                </c:pt>
                <c:pt idx="1424">
                  <c:v>39050</c:v>
                </c:pt>
                <c:pt idx="1425">
                  <c:v>39051</c:v>
                </c:pt>
                <c:pt idx="1426">
                  <c:v>39052</c:v>
                </c:pt>
                <c:pt idx="1427">
                  <c:v>39053</c:v>
                </c:pt>
                <c:pt idx="1428">
                  <c:v>39054</c:v>
                </c:pt>
                <c:pt idx="1429">
                  <c:v>39055</c:v>
                </c:pt>
                <c:pt idx="1430">
                  <c:v>39056</c:v>
                </c:pt>
                <c:pt idx="1431">
                  <c:v>39057</c:v>
                </c:pt>
                <c:pt idx="1432">
                  <c:v>39058</c:v>
                </c:pt>
                <c:pt idx="1433">
                  <c:v>39059</c:v>
                </c:pt>
                <c:pt idx="1434">
                  <c:v>39060</c:v>
                </c:pt>
                <c:pt idx="1435">
                  <c:v>39061</c:v>
                </c:pt>
                <c:pt idx="1436">
                  <c:v>39062</c:v>
                </c:pt>
                <c:pt idx="1437">
                  <c:v>39063</c:v>
                </c:pt>
                <c:pt idx="1438">
                  <c:v>39064</c:v>
                </c:pt>
                <c:pt idx="1439">
                  <c:v>39065</c:v>
                </c:pt>
                <c:pt idx="1440">
                  <c:v>39066</c:v>
                </c:pt>
                <c:pt idx="1441">
                  <c:v>39067</c:v>
                </c:pt>
                <c:pt idx="1442">
                  <c:v>39068</c:v>
                </c:pt>
                <c:pt idx="1443">
                  <c:v>39069</c:v>
                </c:pt>
                <c:pt idx="1444">
                  <c:v>39070</c:v>
                </c:pt>
                <c:pt idx="1445">
                  <c:v>39071</c:v>
                </c:pt>
                <c:pt idx="1446">
                  <c:v>39072</c:v>
                </c:pt>
                <c:pt idx="1447">
                  <c:v>39073</c:v>
                </c:pt>
                <c:pt idx="1448">
                  <c:v>39074</c:v>
                </c:pt>
                <c:pt idx="1449">
                  <c:v>39075</c:v>
                </c:pt>
                <c:pt idx="1450">
                  <c:v>39076</c:v>
                </c:pt>
                <c:pt idx="1451">
                  <c:v>39077</c:v>
                </c:pt>
                <c:pt idx="1452">
                  <c:v>39078</c:v>
                </c:pt>
                <c:pt idx="1453">
                  <c:v>39079</c:v>
                </c:pt>
                <c:pt idx="1454">
                  <c:v>39080</c:v>
                </c:pt>
                <c:pt idx="1455">
                  <c:v>39081</c:v>
                </c:pt>
                <c:pt idx="1456">
                  <c:v>39082</c:v>
                </c:pt>
                <c:pt idx="1457">
                  <c:v>39083</c:v>
                </c:pt>
                <c:pt idx="1458">
                  <c:v>39084</c:v>
                </c:pt>
                <c:pt idx="1459">
                  <c:v>39085</c:v>
                </c:pt>
                <c:pt idx="1460">
                  <c:v>39086</c:v>
                </c:pt>
                <c:pt idx="1461">
                  <c:v>39087</c:v>
                </c:pt>
                <c:pt idx="1462">
                  <c:v>39088</c:v>
                </c:pt>
                <c:pt idx="1463">
                  <c:v>39089</c:v>
                </c:pt>
                <c:pt idx="1464">
                  <c:v>39090</c:v>
                </c:pt>
                <c:pt idx="1465">
                  <c:v>39091</c:v>
                </c:pt>
                <c:pt idx="1466">
                  <c:v>39092</c:v>
                </c:pt>
                <c:pt idx="1467">
                  <c:v>39093</c:v>
                </c:pt>
                <c:pt idx="1468">
                  <c:v>39094</c:v>
                </c:pt>
                <c:pt idx="1469">
                  <c:v>39095</c:v>
                </c:pt>
                <c:pt idx="1470">
                  <c:v>39096</c:v>
                </c:pt>
                <c:pt idx="1471">
                  <c:v>39097</c:v>
                </c:pt>
                <c:pt idx="1472">
                  <c:v>39098</c:v>
                </c:pt>
                <c:pt idx="1473">
                  <c:v>39099</c:v>
                </c:pt>
                <c:pt idx="1474">
                  <c:v>39100</c:v>
                </c:pt>
                <c:pt idx="1475">
                  <c:v>39101</c:v>
                </c:pt>
                <c:pt idx="1476">
                  <c:v>39102</c:v>
                </c:pt>
                <c:pt idx="1477">
                  <c:v>39103</c:v>
                </c:pt>
                <c:pt idx="1478">
                  <c:v>39104</c:v>
                </c:pt>
                <c:pt idx="1479">
                  <c:v>39105</c:v>
                </c:pt>
                <c:pt idx="1480">
                  <c:v>39106</c:v>
                </c:pt>
                <c:pt idx="1481">
                  <c:v>39107</c:v>
                </c:pt>
                <c:pt idx="1482">
                  <c:v>39108</c:v>
                </c:pt>
                <c:pt idx="1483">
                  <c:v>39109</c:v>
                </c:pt>
                <c:pt idx="1484">
                  <c:v>39110</c:v>
                </c:pt>
                <c:pt idx="1485">
                  <c:v>39111</c:v>
                </c:pt>
                <c:pt idx="1486">
                  <c:v>39112</c:v>
                </c:pt>
                <c:pt idx="1487">
                  <c:v>39113</c:v>
                </c:pt>
                <c:pt idx="1488">
                  <c:v>39114</c:v>
                </c:pt>
                <c:pt idx="1489">
                  <c:v>39115</c:v>
                </c:pt>
                <c:pt idx="1490">
                  <c:v>39116</c:v>
                </c:pt>
                <c:pt idx="1491">
                  <c:v>39117</c:v>
                </c:pt>
                <c:pt idx="1492">
                  <c:v>39118</c:v>
                </c:pt>
                <c:pt idx="1493">
                  <c:v>39119</c:v>
                </c:pt>
                <c:pt idx="1494">
                  <c:v>39120</c:v>
                </c:pt>
                <c:pt idx="1495">
                  <c:v>39121</c:v>
                </c:pt>
                <c:pt idx="1496">
                  <c:v>39122</c:v>
                </c:pt>
                <c:pt idx="1497">
                  <c:v>39123</c:v>
                </c:pt>
                <c:pt idx="1498">
                  <c:v>39124</c:v>
                </c:pt>
                <c:pt idx="1499">
                  <c:v>39125</c:v>
                </c:pt>
                <c:pt idx="1500">
                  <c:v>39126</c:v>
                </c:pt>
                <c:pt idx="1501">
                  <c:v>39127</c:v>
                </c:pt>
                <c:pt idx="1502">
                  <c:v>39128</c:v>
                </c:pt>
                <c:pt idx="1503">
                  <c:v>39129</c:v>
                </c:pt>
                <c:pt idx="1504">
                  <c:v>39130</c:v>
                </c:pt>
                <c:pt idx="1505">
                  <c:v>39131</c:v>
                </c:pt>
                <c:pt idx="1506">
                  <c:v>39132</c:v>
                </c:pt>
                <c:pt idx="1507">
                  <c:v>39133</c:v>
                </c:pt>
                <c:pt idx="1508">
                  <c:v>39134</c:v>
                </c:pt>
                <c:pt idx="1509">
                  <c:v>39135</c:v>
                </c:pt>
                <c:pt idx="1510">
                  <c:v>39136</c:v>
                </c:pt>
                <c:pt idx="1511">
                  <c:v>39137</c:v>
                </c:pt>
                <c:pt idx="1512">
                  <c:v>39138</c:v>
                </c:pt>
                <c:pt idx="1513">
                  <c:v>39139</c:v>
                </c:pt>
                <c:pt idx="1514">
                  <c:v>39140</c:v>
                </c:pt>
                <c:pt idx="1515">
                  <c:v>39141</c:v>
                </c:pt>
                <c:pt idx="1516">
                  <c:v>39142</c:v>
                </c:pt>
                <c:pt idx="1517">
                  <c:v>39143</c:v>
                </c:pt>
                <c:pt idx="1518">
                  <c:v>39144</c:v>
                </c:pt>
                <c:pt idx="1519">
                  <c:v>39145</c:v>
                </c:pt>
                <c:pt idx="1520">
                  <c:v>39146</c:v>
                </c:pt>
                <c:pt idx="1521">
                  <c:v>39147</c:v>
                </c:pt>
                <c:pt idx="1522">
                  <c:v>39148</c:v>
                </c:pt>
                <c:pt idx="1523">
                  <c:v>39149</c:v>
                </c:pt>
                <c:pt idx="1524">
                  <c:v>39150</c:v>
                </c:pt>
                <c:pt idx="1525">
                  <c:v>39151</c:v>
                </c:pt>
                <c:pt idx="1526">
                  <c:v>39152</c:v>
                </c:pt>
                <c:pt idx="1527">
                  <c:v>39153</c:v>
                </c:pt>
                <c:pt idx="1528">
                  <c:v>39154</c:v>
                </c:pt>
                <c:pt idx="1529">
                  <c:v>39155</c:v>
                </c:pt>
                <c:pt idx="1530">
                  <c:v>39156</c:v>
                </c:pt>
                <c:pt idx="1531">
                  <c:v>39157</c:v>
                </c:pt>
                <c:pt idx="1532">
                  <c:v>39158</c:v>
                </c:pt>
                <c:pt idx="1533">
                  <c:v>39159</c:v>
                </c:pt>
                <c:pt idx="1534">
                  <c:v>39160</c:v>
                </c:pt>
                <c:pt idx="1535">
                  <c:v>39161</c:v>
                </c:pt>
                <c:pt idx="1536">
                  <c:v>39162</c:v>
                </c:pt>
                <c:pt idx="1537">
                  <c:v>39163</c:v>
                </c:pt>
                <c:pt idx="1538">
                  <c:v>39164</c:v>
                </c:pt>
                <c:pt idx="1539">
                  <c:v>39165</c:v>
                </c:pt>
                <c:pt idx="1540">
                  <c:v>39166</c:v>
                </c:pt>
                <c:pt idx="1541">
                  <c:v>39167</c:v>
                </c:pt>
                <c:pt idx="1542">
                  <c:v>39168</c:v>
                </c:pt>
                <c:pt idx="1543">
                  <c:v>39169</c:v>
                </c:pt>
                <c:pt idx="1544">
                  <c:v>39170</c:v>
                </c:pt>
                <c:pt idx="1545">
                  <c:v>39171</c:v>
                </c:pt>
                <c:pt idx="1546">
                  <c:v>39172</c:v>
                </c:pt>
                <c:pt idx="1547">
                  <c:v>39173</c:v>
                </c:pt>
                <c:pt idx="1548">
                  <c:v>39174</c:v>
                </c:pt>
                <c:pt idx="1549">
                  <c:v>39175</c:v>
                </c:pt>
                <c:pt idx="1550">
                  <c:v>39176</c:v>
                </c:pt>
                <c:pt idx="1551">
                  <c:v>39177</c:v>
                </c:pt>
                <c:pt idx="1552">
                  <c:v>39178</c:v>
                </c:pt>
                <c:pt idx="1553">
                  <c:v>39179</c:v>
                </c:pt>
                <c:pt idx="1554">
                  <c:v>39180</c:v>
                </c:pt>
                <c:pt idx="1555">
                  <c:v>39181</c:v>
                </c:pt>
                <c:pt idx="1556">
                  <c:v>39182</c:v>
                </c:pt>
                <c:pt idx="1557">
                  <c:v>39183</c:v>
                </c:pt>
                <c:pt idx="1558">
                  <c:v>39184</c:v>
                </c:pt>
                <c:pt idx="1559">
                  <c:v>39186</c:v>
                </c:pt>
                <c:pt idx="1560">
                  <c:v>39187</c:v>
                </c:pt>
                <c:pt idx="1561">
                  <c:v>39188</c:v>
                </c:pt>
                <c:pt idx="1562">
                  <c:v>39189</c:v>
                </c:pt>
                <c:pt idx="1563">
                  <c:v>39190</c:v>
                </c:pt>
                <c:pt idx="1564">
                  <c:v>39191</c:v>
                </c:pt>
                <c:pt idx="1565">
                  <c:v>39192</c:v>
                </c:pt>
                <c:pt idx="1566">
                  <c:v>39193</c:v>
                </c:pt>
                <c:pt idx="1567">
                  <c:v>39194</c:v>
                </c:pt>
                <c:pt idx="1568">
                  <c:v>39195</c:v>
                </c:pt>
                <c:pt idx="1569">
                  <c:v>39196</c:v>
                </c:pt>
                <c:pt idx="1570">
                  <c:v>39197</c:v>
                </c:pt>
                <c:pt idx="1571">
                  <c:v>39198</c:v>
                </c:pt>
                <c:pt idx="1572">
                  <c:v>39199</c:v>
                </c:pt>
                <c:pt idx="1573">
                  <c:v>39200</c:v>
                </c:pt>
                <c:pt idx="1574">
                  <c:v>39201</c:v>
                </c:pt>
                <c:pt idx="1575">
                  <c:v>39202</c:v>
                </c:pt>
                <c:pt idx="1576">
                  <c:v>39203</c:v>
                </c:pt>
                <c:pt idx="1577">
                  <c:v>39204</c:v>
                </c:pt>
                <c:pt idx="1578">
                  <c:v>39206</c:v>
                </c:pt>
                <c:pt idx="1579">
                  <c:v>39207</c:v>
                </c:pt>
                <c:pt idx="1580">
                  <c:v>39208</c:v>
                </c:pt>
                <c:pt idx="1581">
                  <c:v>39210</c:v>
                </c:pt>
                <c:pt idx="1582">
                  <c:v>39211</c:v>
                </c:pt>
                <c:pt idx="1583">
                  <c:v>39213</c:v>
                </c:pt>
                <c:pt idx="1584">
                  <c:v>39214</c:v>
                </c:pt>
                <c:pt idx="1585">
                  <c:v>39215</c:v>
                </c:pt>
                <c:pt idx="1586">
                  <c:v>39216</c:v>
                </c:pt>
                <c:pt idx="1587">
                  <c:v>39217</c:v>
                </c:pt>
                <c:pt idx="1588">
                  <c:v>39218</c:v>
                </c:pt>
                <c:pt idx="1589">
                  <c:v>39219</c:v>
                </c:pt>
                <c:pt idx="1590">
                  <c:v>39220</c:v>
                </c:pt>
                <c:pt idx="1591">
                  <c:v>39221</c:v>
                </c:pt>
                <c:pt idx="1592">
                  <c:v>39222</c:v>
                </c:pt>
                <c:pt idx="1593">
                  <c:v>39223</c:v>
                </c:pt>
                <c:pt idx="1594">
                  <c:v>39224</c:v>
                </c:pt>
                <c:pt idx="1595">
                  <c:v>39225</c:v>
                </c:pt>
                <c:pt idx="1596">
                  <c:v>39226</c:v>
                </c:pt>
                <c:pt idx="1597">
                  <c:v>39227</c:v>
                </c:pt>
                <c:pt idx="1598">
                  <c:v>39228</c:v>
                </c:pt>
                <c:pt idx="1599">
                  <c:v>39229</c:v>
                </c:pt>
                <c:pt idx="1600">
                  <c:v>39230</c:v>
                </c:pt>
                <c:pt idx="1601">
                  <c:v>39231</c:v>
                </c:pt>
                <c:pt idx="1602">
                  <c:v>39232</c:v>
                </c:pt>
                <c:pt idx="1603">
                  <c:v>39233</c:v>
                </c:pt>
                <c:pt idx="1604">
                  <c:v>39234</c:v>
                </c:pt>
                <c:pt idx="1605">
                  <c:v>39235</c:v>
                </c:pt>
                <c:pt idx="1606">
                  <c:v>39236</c:v>
                </c:pt>
                <c:pt idx="1607">
                  <c:v>39237</c:v>
                </c:pt>
                <c:pt idx="1608">
                  <c:v>39238</c:v>
                </c:pt>
                <c:pt idx="1609">
                  <c:v>39239</c:v>
                </c:pt>
                <c:pt idx="1610">
                  <c:v>39240</c:v>
                </c:pt>
                <c:pt idx="1611">
                  <c:v>39241</c:v>
                </c:pt>
                <c:pt idx="1612">
                  <c:v>39242</c:v>
                </c:pt>
                <c:pt idx="1613">
                  <c:v>39243</c:v>
                </c:pt>
                <c:pt idx="1614">
                  <c:v>39244</c:v>
                </c:pt>
                <c:pt idx="1615">
                  <c:v>39245</c:v>
                </c:pt>
                <c:pt idx="1616">
                  <c:v>39246</c:v>
                </c:pt>
                <c:pt idx="1617">
                  <c:v>39247</c:v>
                </c:pt>
                <c:pt idx="1618">
                  <c:v>39248</c:v>
                </c:pt>
                <c:pt idx="1619">
                  <c:v>39249</c:v>
                </c:pt>
                <c:pt idx="1620">
                  <c:v>39250</c:v>
                </c:pt>
                <c:pt idx="1621">
                  <c:v>39251</c:v>
                </c:pt>
                <c:pt idx="1622">
                  <c:v>39252</c:v>
                </c:pt>
                <c:pt idx="1623">
                  <c:v>39254</c:v>
                </c:pt>
                <c:pt idx="1624">
                  <c:v>39255</c:v>
                </c:pt>
                <c:pt idx="1625">
                  <c:v>39256</c:v>
                </c:pt>
                <c:pt idx="1626">
                  <c:v>39257</c:v>
                </c:pt>
                <c:pt idx="1627">
                  <c:v>39258</c:v>
                </c:pt>
                <c:pt idx="1628">
                  <c:v>39259</c:v>
                </c:pt>
                <c:pt idx="1629">
                  <c:v>39260</c:v>
                </c:pt>
                <c:pt idx="1630">
                  <c:v>39261</c:v>
                </c:pt>
                <c:pt idx="1631">
                  <c:v>39262</c:v>
                </c:pt>
                <c:pt idx="1632">
                  <c:v>39263</c:v>
                </c:pt>
                <c:pt idx="1633">
                  <c:v>39264</c:v>
                </c:pt>
                <c:pt idx="1634">
                  <c:v>39265</c:v>
                </c:pt>
                <c:pt idx="1635">
                  <c:v>39266</c:v>
                </c:pt>
                <c:pt idx="1636">
                  <c:v>39267</c:v>
                </c:pt>
                <c:pt idx="1637">
                  <c:v>39268</c:v>
                </c:pt>
                <c:pt idx="1638">
                  <c:v>39269</c:v>
                </c:pt>
                <c:pt idx="1639">
                  <c:v>39270</c:v>
                </c:pt>
                <c:pt idx="1640">
                  <c:v>39271</c:v>
                </c:pt>
                <c:pt idx="1641">
                  <c:v>39272</c:v>
                </c:pt>
                <c:pt idx="1642">
                  <c:v>39273</c:v>
                </c:pt>
                <c:pt idx="1643">
                  <c:v>39274</c:v>
                </c:pt>
                <c:pt idx="1644">
                  <c:v>39275</c:v>
                </c:pt>
                <c:pt idx="1645">
                  <c:v>39276</c:v>
                </c:pt>
                <c:pt idx="1646">
                  <c:v>39277</c:v>
                </c:pt>
                <c:pt idx="1647">
                  <c:v>39278</c:v>
                </c:pt>
                <c:pt idx="1648">
                  <c:v>39279</c:v>
                </c:pt>
                <c:pt idx="1649">
                  <c:v>39280</c:v>
                </c:pt>
                <c:pt idx="1650">
                  <c:v>39281</c:v>
                </c:pt>
                <c:pt idx="1651">
                  <c:v>39282</c:v>
                </c:pt>
                <c:pt idx="1652">
                  <c:v>39283</c:v>
                </c:pt>
                <c:pt idx="1653">
                  <c:v>39284</c:v>
                </c:pt>
                <c:pt idx="1654">
                  <c:v>39285</c:v>
                </c:pt>
                <c:pt idx="1655">
                  <c:v>39286</c:v>
                </c:pt>
                <c:pt idx="1656">
                  <c:v>39287</c:v>
                </c:pt>
                <c:pt idx="1657">
                  <c:v>39288</c:v>
                </c:pt>
                <c:pt idx="1658">
                  <c:v>39289</c:v>
                </c:pt>
                <c:pt idx="1659">
                  <c:v>39290</c:v>
                </c:pt>
                <c:pt idx="1660">
                  <c:v>39291</c:v>
                </c:pt>
                <c:pt idx="1661">
                  <c:v>39292</c:v>
                </c:pt>
                <c:pt idx="1662">
                  <c:v>39293</c:v>
                </c:pt>
                <c:pt idx="1663">
                  <c:v>39294</c:v>
                </c:pt>
                <c:pt idx="1664">
                  <c:v>39295</c:v>
                </c:pt>
                <c:pt idx="1665">
                  <c:v>39296</c:v>
                </c:pt>
                <c:pt idx="1666">
                  <c:v>39297</c:v>
                </c:pt>
                <c:pt idx="1667">
                  <c:v>39298</c:v>
                </c:pt>
                <c:pt idx="1668">
                  <c:v>39299</c:v>
                </c:pt>
                <c:pt idx="1669">
                  <c:v>39300</c:v>
                </c:pt>
                <c:pt idx="1670">
                  <c:v>39301</c:v>
                </c:pt>
                <c:pt idx="1671">
                  <c:v>39302</c:v>
                </c:pt>
                <c:pt idx="1672">
                  <c:v>39303</c:v>
                </c:pt>
                <c:pt idx="1673">
                  <c:v>39304</c:v>
                </c:pt>
                <c:pt idx="1674">
                  <c:v>39305</c:v>
                </c:pt>
                <c:pt idx="1675">
                  <c:v>39306</c:v>
                </c:pt>
                <c:pt idx="1676">
                  <c:v>39307</c:v>
                </c:pt>
                <c:pt idx="1677">
                  <c:v>39308</c:v>
                </c:pt>
                <c:pt idx="1678">
                  <c:v>39309</c:v>
                </c:pt>
                <c:pt idx="1679">
                  <c:v>39310</c:v>
                </c:pt>
                <c:pt idx="1680">
                  <c:v>39311</c:v>
                </c:pt>
                <c:pt idx="1681">
                  <c:v>39312</c:v>
                </c:pt>
                <c:pt idx="1682">
                  <c:v>39313</c:v>
                </c:pt>
                <c:pt idx="1683">
                  <c:v>39314</c:v>
                </c:pt>
                <c:pt idx="1684">
                  <c:v>39315</c:v>
                </c:pt>
                <c:pt idx="1685">
                  <c:v>39316</c:v>
                </c:pt>
                <c:pt idx="1686">
                  <c:v>39317</c:v>
                </c:pt>
                <c:pt idx="1687">
                  <c:v>39318</c:v>
                </c:pt>
                <c:pt idx="1688">
                  <c:v>39319</c:v>
                </c:pt>
                <c:pt idx="1689">
                  <c:v>39320</c:v>
                </c:pt>
                <c:pt idx="1690">
                  <c:v>39321</c:v>
                </c:pt>
                <c:pt idx="1691">
                  <c:v>39322</c:v>
                </c:pt>
                <c:pt idx="1692">
                  <c:v>39323</c:v>
                </c:pt>
                <c:pt idx="1693">
                  <c:v>39324</c:v>
                </c:pt>
                <c:pt idx="1694">
                  <c:v>39325</c:v>
                </c:pt>
                <c:pt idx="1695">
                  <c:v>39326</c:v>
                </c:pt>
                <c:pt idx="1696">
                  <c:v>39327</c:v>
                </c:pt>
                <c:pt idx="1697">
                  <c:v>39328</c:v>
                </c:pt>
                <c:pt idx="1698">
                  <c:v>39329</c:v>
                </c:pt>
                <c:pt idx="1699">
                  <c:v>39330</c:v>
                </c:pt>
                <c:pt idx="1700">
                  <c:v>39331</c:v>
                </c:pt>
                <c:pt idx="1701">
                  <c:v>39332</c:v>
                </c:pt>
                <c:pt idx="1702">
                  <c:v>39333</c:v>
                </c:pt>
                <c:pt idx="1703">
                  <c:v>39334</c:v>
                </c:pt>
                <c:pt idx="1704">
                  <c:v>39335</c:v>
                </c:pt>
                <c:pt idx="1705">
                  <c:v>39336</c:v>
                </c:pt>
                <c:pt idx="1706">
                  <c:v>39337</c:v>
                </c:pt>
                <c:pt idx="1707">
                  <c:v>39338</c:v>
                </c:pt>
                <c:pt idx="1708">
                  <c:v>39339</c:v>
                </c:pt>
                <c:pt idx="1709">
                  <c:v>39340</c:v>
                </c:pt>
                <c:pt idx="1710">
                  <c:v>39341</c:v>
                </c:pt>
                <c:pt idx="1711">
                  <c:v>39342</c:v>
                </c:pt>
                <c:pt idx="1712">
                  <c:v>39343</c:v>
                </c:pt>
                <c:pt idx="1713">
                  <c:v>39344</c:v>
                </c:pt>
                <c:pt idx="1714">
                  <c:v>39345</c:v>
                </c:pt>
                <c:pt idx="1715">
                  <c:v>39346</c:v>
                </c:pt>
                <c:pt idx="1716">
                  <c:v>39347</c:v>
                </c:pt>
                <c:pt idx="1717">
                  <c:v>39348</c:v>
                </c:pt>
                <c:pt idx="1718">
                  <c:v>39349</c:v>
                </c:pt>
                <c:pt idx="1719">
                  <c:v>39350</c:v>
                </c:pt>
                <c:pt idx="1720">
                  <c:v>39351</c:v>
                </c:pt>
                <c:pt idx="1721">
                  <c:v>39352</c:v>
                </c:pt>
                <c:pt idx="1722">
                  <c:v>39353</c:v>
                </c:pt>
                <c:pt idx="1723">
                  <c:v>39354</c:v>
                </c:pt>
                <c:pt idx="1724">
                  <c:v>39355</c:v>
                </c:pt>
                <c:pt idx="1725">
                  <c:v>39356</c:v>
                </c:pt>
                <c:pt idx="1726">
                  <c:v>39357</c:v>
                </c:pt>
                <c:pt idx="1727">
                  <c:v>39358</c:v>
                </c:pt>
                <c:pt idx="1728">
                  <c:v>39359</c:v>
                </c:pt>
                <c:pt idx="1729">
                  <c:v>39360</c:v>
                </c:pt>
                <c:pt idx="1730">
                  <c:v>39361</c:v>
                </c:pt>
                <c:pt idx="1731">
                  <c:v>39362</c:v>
                </c:pt>
                <c:pt idx="1732">
                  <c:v>39363</c:v>
                </c:pt>
                <c:pt idx="1733">
                  <c:v>39364</c:v>
                </c:pt>
                <c:pt idx="1734">
                  <c:v>39365</c:v>
                </c:pt>
                <c:pt idx="1735">
                  <c:v>39366</c:v>
                </c:pt>
                <c:pt idx="1736">
                  <c:v>39367</c:v>
                </c:pt>
                <c:pt idx="1737">
                  <c:v>39368</c:v>
                </c:pt>
                <c:pt idx="1738">
                  <c:v>39369</c:v>
                </c:pt>
                <c:pt idx="1739">
                  <c:v>39370</c:v>
                </c:pt>
                <c:pt idx="1740">
                  <c:v>39371</c:v>
                </c:pt>
                <c:pt idx="1741">
                  <c:v>39372</c:v>
                </c:pt>
                <c:pt idx="1742">
                  <c:v>39373</c:v>
                </c:pt>
                <c:pt idx="1743">
                  <c:v>39374</c:v>
                </c:pt>
                <c:pt idx="1744">
                  <c:v>39375</c:v>
                </c:pt>
                <c:pt idx="1745">
                  <c:v>39376</c:v>
                </c:pt>
                <c:pt idx="1746">
                  <c:v>39377</c:v>
                </c:pt>
                <c:pt idx="1747">
                  <c:v>39378</c:v>
                </c:pt>
                <c:pt idx="1748">
                  <c:v>39379</c:v>
                </c:pt>
                <c:pt idx="1749">
                  <c:v>39380</c:v>
                </c:pt>
                <c:pt idx="1750">
                  <c:v>39381</c:v>
                </c:pt>
                <c:pt idx="1751">
                  <c:v>39382</c:v>
                </c:pt>
                <c:pt idx="1752">
                  <c:v>39383</c:v>
                </c:pt>
                <c:pt idx="1753">
                  <c:v>39384</c:v>
                </c:pt>
                <c:pt idx="1754">
                  <c:v>39385</c:v>
                </c:pt>
                <c:pt idx="1755">
                  <c:v>39386</c:v>
                </c:pt>
                <c:pt idx="1756">
                  <c:v>39387</c:v>
                </c:pt>
                <c:pt idx="1757">
                  <c:v>39388</c:v>
                </c:pt>
                <c:pt idx="1758">
                  <c:v>39389</c:v>
                </c:pt>
                <c:pt idx="1759">
                  <c:v>39390</c:v>
                </c:pt>
                <c:pt idx="1760">
                  <c:v>39391</c:v>
                </c:pt>
                <c:pt idx="1761">
                  <c:v>39392</c:v>
                </c:pt>
                <c:pt idx="1762">
                  <c:v>39393</c:v>
                </c:pt>
                <c:pt idx="1763">
                  <c:v>39394</c:v>
                </c:pt>
                <c:pt idx="1764">
                  <c:v>39395</c:v>
                </c:pt>
                <c:pt idx="1765">
                  <c:v>39396</c:v>
                </c:pt>
                <c:pt idx="1766">
                  <c:v>39397</c:v>
                </c:pt>
                <c:pt idx="1767">
                  <c:v>39398</c:v>
                </c:pt>
                <c:pt idx="1768">
                  <c:v>39399</c:v>
                </c:pt>
                <c:pt idx="1769">
                  <c:v>39400</c:v>
                </c:pt>
                <c:pt idx="1770">
                  <c:v>39401</c:v>
                </c:pt>
                <c:pt idx="1771">
                  <c:v>39402</c:v>
                </c:pt>
                <c:pt idx="1772">
                  <c:v>39403</c:v>
                </c:pt>
                <c:pt idx="1773">
                  <c:v>39404</c:v>
                </c:pt>
                <c:pt idx="1774">
                  <c:v>39405</c:v>
                </c:pt>
                <c:pt idx="1775">
                  <c:v>39406</c:v>
                </c:pt>
                <c:pt idx="1776">
                  <c:v>39407</c:v>
                </c:pt>
                <c:pt idx="1777">
                  <c:v>39408</c:v>
                </c:pt>
                <c:pt idx="1778">
                  <c:v>39409</c:v>
                </c:pt>
                <c:pt idx="1779">
                  <c:v>39410</c:v>
                </c:pt>
                <c:pt idx="1780">
                  <c:v>39411</c:v>
                </c:pt>
                <c:pt idx="1781">
                  <c:v>39412</c:v>
                </c:pt>
                <c:pt idx="1782">
                  <c:v>39413</c:v>
                </c:pt>
                <c:pt idx="1783">
                  <c:v>39414</c:v>
                </c:pt>
                <c:pt idx="1784">
                  <c:v>39415</c:v>
                </c:pt>
                <c:pt idx="1785">
                  <c:v>39416</c:v>
                </c:pt>
                <c:pt idx="1786">
                  <c:v>39417</c:v>
                </c:pt>
                <c:pt idx="1787">
                  <c:v>39418</c:v>
                </c:pt>
                <c:pt idx="1788">
                  <c:v>39419</c:v>
                </c:pt>
                <c:pt idx="1789">
                  <c:v>39420</c:v>
                </c:pt>
                <c:pt idx="1790">
                  <c:v>39421</c:v>
                </c:pt>
                <c:pt idx="1791">
                  <c:v>39422</c:v>
                </c:pt>
                <c:pt idx="1792">
                  <c:v>39423</c:v>
                </c:pt>
                <c:pt idx="1793">
                  <c:v>39424</c:v>
                </c:pt>
                <c:pt idx="1794">
                  <c:v>39425</c:v>
                </c:pt>
                <c:pt idx="1795">
                  <c:v>39426</c:v>
                </c:pt>
                <c:pt idx="1796">
                  <c:v>39427</c:v>
                </c:pt>
                <c:pt idx="1797">
                  <c:v>39428</c:v>
                </c:pt>
                <c:pt idx="1798">
                  <c:v>39429</c:v>
                </c:pt>
                <c:pt idx="1799">
                  <c:v>39430</c:v>
                </c:pt>
                <c:pt idx="1800">
                  <c:v>39431</c:v>
                </c:pt>
                <c:pt idx="1801">
                  <c:v>39432</c:v>
                </c:pt>
                <c:pt idx="1802">
                  <c:v>39433</c:v>
                </c:pt>
                <c:pt idx="1803">
                  <c:v>39434</c:v>
                </c:pt>
                <c:pt idx="1804">
                  <c:v>39435</c:v>
                </c:pt>
                <c:pt idx="1805">
                  <c:v>39436</c:v>
                </c:pt>
                <c:pt idx="1806">
                  <c:v>39437</c:v>
                </c:pt>
                <c:pt idx="1807">
                  <c:v>39438</c:v>
                </c:pt>
                <c:pt idx="1808">
                  <c:v>39439</c:v>
                </c:pt>
                <c:pt idx="1809">
                  <c:v>39440</c:v>
                </c:pt>
                <c:pt idx="1810">
                  <c:v>39441</c:v>
                </c:pt>
                <c:pt idx="1811">
                  <c:v>39442</c:v>
                </c:pt>
                <c:pt idx="1812">
                  <c:v>39443</c:v>
                </c:pt>
                <c:pt idx="1813">
                  <c:v>39444</c:v>
                </c:pt>
                <c:pt idx="1814">
                  <c:v>39445</c:v>
                </c:pt>
                <c:pt idx="1815">
                  <c:v>39446</c:v>
                </c:pt>
                <c:pt idx="1816">
                  <c:v>39447</c:v>
                </c:pt>
                <c:pt idx="1817">
                  <c:v>39448</c:v>
                </c:pt>
                <c:pt idx="1818">
                  <c:v>39449</c:v>
                </c:pt>
                <c:pt idx="1819">
                  <c:v>39450</c:v>
                </c:pt>
                <c:pt idx="1820">
                  <c:v>39451</c:v>
                </c:pt>
                <c:pt idx="1821">
                  <c:v>39452</c:v>
                </c:pt>
                <c:pt idx="1822">
                  <c:v>39453</c:v>
                </c:pt>
                <c:pt idx="1823">
                  <c:v>39454</c:v>
                </c:pt>
                <c:pt idx="1824">
                  <c:v>39455</c:v>
                </c:pt>
                <c:pt idx="1825">
                  <c:v>39456</c:v>
                </c:pt>
                <c:pt idx="1826">
                  <c:v>39457</c:v>
                </c:pt>
                <c:pt idx="1827">
                  <c:v>39458</c:v>
                </c:pt>
                <c:pt idx="1828">
                  <c:v>39459</c:v>
                </c:pt>
                <c:pt idx="1829">
                  <c:v>39460</c:v>
                </c:pt>
                <c:pt idx="1830">
                  <c:v>39461</c:v>
                </c:pt>
                <c:pt idx="1831">
                  <c:v>39462</c:v>
                </c:pt>
                <c:pt idx="1832">
                  <c:v>39463</c:v>
                </c:pt>
                <c:pt idx="1833">
                  <c:v>39464</c:v>
                </c:pt>
                <c:pt idx="1834">
                  <c:v>39465</c:v>
                </c:pt>
                <c:pt idx="1835">
                  <c:v>39466</c:v>
                </c:pt>
                <c:pt idx="1836">
                  <c:v>39467</c:v>
                </c:pt>
                <c:pt idx="1837">
                  <c:v>39468</c:v>
                </c:pt>
                <c:pt idx="1838">
                  <c:v>39469</c:v>
                </c:pt>
                <c:pt idx="1839">
                  <c:v>39470</c:v>
                </c:pt>
                <c:pt idx="1840">
                  <c:v>39471</c:v>
                </c:pt>
                <c:pt idx="1841">
                  <c:v>39472</c:v>
                </c:pt>
                <c:pt idx="1842">
                  <c:v>39473</c:v>
                </c:pt>
                <c:pt idx="1843">
                  <c:v>39474</c:v>
                </c:pt>
                <c:pt idx="1844">
                  <c:v>39475</c:v>
                </c:pt>
                <c:pt idx="1845">
                  <c:v>39476</c:v>
                </c:pt>
                <c:pt idx="1846">
                  <c:v>39477</c:v>
                </c:pt>
                <c:pt idx="1847">
                  <c:v>39478</c:v>
                </c:pt>
                <c:pt idx="1848">
                  <c:v>39479</c:v>
                </c:pt>
                <c:pt idx="1849">
                  <c:v>39480</c:v>
                </c:pt>
                <c:pt idx="1850">
                  <c:v>39481</c:v>
                </c:pt>
                <c:pt idx="1851">
                  <c:v>39482</c:v>
                </c:pt>
                <c:pt idx="1852">
                  <c:v>39483</c:v>
                </c:pt>
                <c:pt idx="1853">
                  <c:v>39484</c:v>
                </c:pt>
                <c:pt idx="1854">
                  <c:v>39485</c:v>
                </c:pt>
                <c:pt idx="1855">
                  <c:v>39486</c:v>
                </c:pt>
                <c:pt idx="1856">
                  <c:v>39487</c:v>
                </c:pt>
                <c:pt idx="1857">
                  <c:v>39488</c:v>
                </c:pt>
                <c:pt idx="1858">
                  <c:v>39489</c:v>
                </c:pt>
                <c:pt idx="1859">
                  <c:v>39490</c:v>
                </c:pt>
                <c:pt idx="1860">
                  <c:v>39491</c:v>
                </c:pt>
                <c:pt idx="1861">
                  <c:v>39492</c:v>
                </c:pt>
                <c:pt idx="1862">
                  <c:v>39493</c:v>
                </c:pt>
                <c:pt idx="1863">
                  <c:v>39494</c:v>
                </c:pt>
                <c:pt idx="1864">
                  <c:v>39495</c:v>
                </c:pt>
                <c:pt idx="1865">
                  <c:v>39496</c:v>
                </c:pt>
                <c:pt idx="1866">
                  <c:v>39497</c:v>
                </c:pt>
                <c:pt idx="1867">
                  <c:v>39498</c:v>
                </c:pt>
                <c:pt idx="1868">
                  <c:v>39499</c:v>
                </c:pt>
                <c:pt idx="1869">
                  <c:v>39500</c:v>
                </c:pt>
                <c:pt idx="1870">
                  <c:v>39501</c:v>
                </c:pt>
                <c:pt idx="1871">
                  <c:v>39502</c:v>
                </c:pt>
                <c:pt idx="1872">
                  <c:v>39503</c:v>
                </c:pt>
                <c:pt idx="1873">
                  <c:v>39504</c:v>
                </c:pt>
                <c:pt idx="1874">
                  <c:v>39505</c:v>
                </c:pt>
                <c:pt idx="1875">
                  <c:v>39506</c:v>
                </c:pt>
                <c:pt idx="1876">
                  <c:v>39507</c:v>
                </c:pt>
                <c:pt idx="1877">
                  <c:v>39508</c:v>
                </c:pt>
                <c:pt idx="1878">
                  <c:v>39509</c:v>
                </c:pt>
                <c:pt idx="1879">
                  <c:v>39510</c:v>
                </c:pt>
                <c:pt idx="1880">
                  <c:v>39511</c:v>
                </c:pt>
                <c:pt idx="1881">
                  <c:v>39512</c:v>
                </c:pt>
                <c:pt idx="1882">
                  <c:v>39513</c:v>
                </c:pt>
                <c:pt idx="1883">
                  <c:v>39514</c:v>
                </c:pt>
                <c:pt idx="1884">
                  <c:v>39515</c:v>
                </c:pt>
                <c:pt idx="1885">
                  <c:v>39516</c:v>
                </c:pt>
                <c:pt idx="1886">
                  <c:v>39517</c:v>
                </c:pt>
                <c:pt idx="1887">
                  <c:v>39518</c:v>
                </c:pt>
                <c:pt idx="1888">
                  <c:v>39519</c:v>
                </c:pt>
                <c:pt idx="1889">
                  <c:v>39520</c:v>
                </c:pt>
                <c:pt idx="1890">
                  <c:v>39521</c:v>
                </c:pt>
                <c:pt idx="1891">
                  <c:v>39522</c:v>
                </c:pt>
                <c:pt idx="1892">
                  <c:v>39523</c:v>
                </c:pt>
                <c:pt idx="1893">
                  <c:v>39524</c:v>
                </c:pt>
                <c:pt idx="1894">
                  <c:v>39525</c:v>
                </c:pt>
                <c:pt idx="1895">
                  <c:v>39526</c:v>
                </c:pt>
                <c:pt idx="1896">
                  <c:v>39527</c:v>
                </c:pt>
                <c:pt idx="1897">
                  <c:v>39528</c:v>
                </c:pt>
                <c:pt idx="1898">
                  <c:v>39529</c:v>
                </c:pt>
                <c:pt idx="1899">
                  <c:v>39530</c:v>
                </c:pt>
                <c:pt idx="1900">
                  <c:v>39531</c:v>
                </c:pt>
                <c:pt idx="1901">
                  <c:v>39532</c:v>
                </c:pt>
                <c:pt idx="1902">
                  <c:v>39533</c:v>
                </c:pt>
                <c:pt idx="1903">
                  <c:v>39534</c:v>
                </c:pt>
                <c:pt idx="1904">
                  <c:v>39535</c:v>
                </c:pt>
                <c:pt idx="1905">
                  <c:v>39536</c:v>
                </c:pt>
                <c:pt idx="1906">
                  <c:v>39537</c:v>
                </c:pt>
                <c:pt idx="1907">
                  <c:v>39538</c:v>
                </c:pt>
                <c:pt idx="1908">
                  <c:v>39539</c:v>
                </c:pt>
                <c:pt idx="1909">
                  <c:v>39540</c:v>
                </c:pt>
                <c:pt idx="1910">
                  <c:v>39541</c:v>
                </c:pt>
                <c:pt idx="1911">
                  <c:v>39542</c:v>
                </c:pt>
                <c:pt idx="1912">
                  <c:v>39543</c:v>
                </c:pt>
                <c:pt idx="1913">
                  <c:v>39544</c:v>
                </c:pt>
                <c:pt idx="1914">
                  <c:v>39545</c:v>
                </c:pt>
                <c:pt idx="1915">
                  <c:v>39546</c:v>
                </c:pt>
                <c:pt idx="1916">
                  <c:v>39547</c:v>
                </c:pt>
                <c:pt idx="1917">
                  <c:v>39548</c:v>
                </c:pt>
                <c:pt idx="1918">
                  <c:v>39549</c:v>
                </c:pt>
                <c:pt idx="1919">
                  <c:v>39550</c:v>
                </c:pt>
                <c:pt idx="1920">
                  <c:v>39551</c:v>
                </c:pt>
                <c:pt idx="1921">
                  <c:v>39552</c:v>
                </c:pt>
                <c:pt idx="1922">
                  <c:v>39553</c:v>
                </c:pt>
                <c:pt idx="1923">
                  <c:v>39554</c:v>
                </c:pt>
                <c:pt idx="1924">
                  <c:v>39555</c:v>
                </c:pt>
                <c:pt idx="1925">
                  <c:v>39556</c:v>
                </c:pt>
                <c:pt idx="1926">
                  <c:v>39557</c:v>
                </c:pt>
                <c:pt idx="1927">
                  <c:v>39558</c:v>
                </c:pt>
                <c:pt idx="1928">
                  <c:v>39559</c:v>
                </c:pt>
                <c:pt idx="1929">
                  <c:v>39560</c:v>
                </c:pt>
                <c:pt idx="1930">
                  <c:v>39561</c:v>
                </c:pt>
                <c:pt idx="1931">
                  <c:v>39562</c:v>
                </c:pt>
                <c:pt idx="1932">
                  <c:v>39563</c:v>
                </c:pt>
                <c:pt idx="1933">
                  <c:v>39564</c:v>
                </c:pt>
                <c:pt idx="1934">
                  <c:v>39565</c:v>
                </c:pt>
                <c:pt idx="1935">
                  <c:v>39566</c:v>
                </c:pt>
                <c:pt idx="1936">
                  <c:v>39567</c:v>
                </c:pt>
                <c:pt idx="1937">
                  <c:v>39568</c:v>
                </c:pt>
                <c:pt idx="1938">
                  <c:v>39569</c:v>
                </c:pt>
                <c:pt idx="1939">
                  <c:v>39570</c:v>
                </c:pt>
                <c:pt idx="1940">
                  <c:v>39571</c:v>
                </c:pt>
                <c:pt idx="1941">
                  <c:v>39572</c:v>
                </c:pt>
                <c:pt idx="1942">
                  <c:v>39573</c:v>
                </c:pt>
                <c:pt idx="1943">
                  <c:v>39574</c:v>
                </c:pt>
                <c:pt idx="1944">
                  <c:v>39575</c:v>
                </c:pt>
                <c:pt idx="1945">
                  <c:v>39576</c:v>
                </c:pt>
                <c:pt idx="1946">
                  <c:v>39577</c:v>
                </c:pt>
                <c:pt idx="1947">
                  <c:v>39578</c:v>
                </c:pt>
                <c:pt idx="1948">
                  <c:v>39579</c:v>
                </c:pt>
                <c:pt idx="1949">
                  <c:v>39580</c:v>
                </c:pt>
                <c:pt idx="1950">
                  <c:v>39581</c:v>
                </c:pt>
                <c:pt idx="1951">
                  <c:v>39582</c:v>
                </c:pt>
                <c:pt idx="1952">
                  <c:v>39583</c:v>
                </c:pt>
                <c:pt idx="1953">
                  <c:v>39584</c:v>
                </c:pt>
                <c:pt idx="1954">
                  <c:v>39585</c:v>
                </c:pt>
                <c:pt idx="1955">
                  <c:v>39586</c:v>
                </c:pt>
                <c:pt idx="1956">
                  <c:v>39587</c:v>
                </c:pt>
                <c:pt idx="1957">
                  <c:v>39588</c:v>
                </c:pt>
                <c:pt idx="1958">
                  <c:v>39589</c:v>
                </c:pt>
                <c:pt idx="1959">
                  <c:v>39590</c:v>
                </c:pt>
                <c:pt idx="1960">
                  <c:v>39591</c:v>
                </c:pt>
                <c:pt idx="1961">
                  <c:v>39592</c:v>
                </c:pt>
                <c:pt idx="1962">
                  <c:v>39593</c:v>
                </c:pt>
                <c:pt idx="1963">
                  <c:v>39594</c:v>
                </c:pt>
                <c:pt idx="1964">
                  <c:v>39595</c:v>
                </c:pt>
                <c:pt idx="1965">
                  <c:v>39596</c:v>
                </c:pt>
                <c:pt idx="1966">
                  <c:v>39597</c:v>
                </c:pt>
                <c:pt idx="1967">
                  <c:v>39598</c:v>
                </c:pt>
                <c:pt idx="1968">
                  <c:v>39599</c:v>
                </c:pt>
                <c:pt idx="1969">
                  <c:v>39600</c:v>
                </c:pt>
                <c:pt idx="1970">
                  <c:v>39601</c:v>
                </c:pt>
                <c:pt idx="1971">
                  <c:v>39602</c:v>
                </c:pt>
                <c:pt idx="1972">
                  <c:v>39603</c:v>
                </c:pt>
                <c:pt idx="1973">
                  <c:v>39604</c:v>
                </c:pt>
                <c:pt idx="1974">
                  <c:v>39605</c:v>
                </c:pt>
                <c:pt idx="1975">
                  <c:v>39606</c:v>
                </c:pt>
                <c:pt idx="1976">
                  <c:v>39607</c:v>
                </c:pt>
                <c:pt idx="1977">
                  <c:v>39608</c:v>
                </c:pt>
                <c:pt idx="1978">
                  <c:v>39609</c:v>
                </c:pt>
                <c:pt idx="1979">
                  <c:v>39610</c:v>
                </c:pt>
                <c:pt idx="1980">
                  <c:v>39611</c:v>
                </c:pt>
                <c:pt idx="1981">
                  <c:v>39612</c:v>
                </c:pt>
                <c:pt idx="1982">
                  <c:v>39613</c:v>
                </c:pt>
                <c:pt idx="1983">
                  <c:v>39614</c:v>
                </c:pt>
                <c:pt idx="1984">
                  <c:v>39615</c:v>
                </c:pt>
                <c:pt idx="1985">
                  <c:v>39616</c:v>
                </c:pt>
                <c:pt idx="1986">
                  <c:v>39617</c:v>
                </c:pt>
                <c:pt idx="1987">
                  <c:v>39618</c:v>
                </c:pt>
                <c:pt idx="1988">
                  <c:v>39619</c:v>
                </c:pt>
                <c:pt idx="1989">
                  <c:v>39620</c:v>
                </c:pt>
                <c:pt idx="1990">
                  <c:v>39621</c:v>
                </c:pt>
                <c:pt idx="1991">
                  <c:v>39622</c:v>
                </c:pt>
                <c:pt idx="1992">
                  <c:v>39623</c:v>
                </c:pt>
                <c:pt idx="1993">
                  <c:v>39624</c:v>
                </c:pt>
                <c:pt idx="1994">
                  <c:v>39625</c:v>
                </c:pt>
                <c:pt idx="1995">
                  <c:v>39626</c:v>
                </c:pt>
                <c:pt idx="1996">
                  <c:v>39627</c:v>
                </c:pt>
                <c:pt idx="1997">
                  <c:v>39628</c:v>
                </c:pt>
                <c:pt idx="1998">
                  <c:v>39629</c:v>
                </c:pt>
                <c:pt idx="1999">
                  <c:v>39630</c:v>
                </c:pt>
                <c:pt idx="2000">
                  <c:v>39631</c:v>
                </c:pt>
                <c:pt idx="2001">
                  <c:v>39632</c:v>
                </c:pt>
                <c:pt idx="2002">
                  <c:v>39633</c:v>
                </c:pt>
                <c:pt idx="2003">
                  <c:v>39634</c:v>
                </c:pt>
                <c:pt idx="2004">
                  <c:v>39635</c:v>
                </c:pt>
                <c:pt idx="2005">
                  <c:v>39636</c:v>
                </c:pt>
                <c:pt idx="2006">
                  <c:v>39637</c:v>
                </c:pt>
                <c:pt idx="2007">
                  <c:v>39638</c:v>
                </c:pt>
                <c:pt idx="2008">
                  <c:v>39639</c:v>
                </c:pt>
                <c:pt idx="2009">
                  <c:v>39640</c:v>
                </c:pt>
                <c:pt idx="2010">
                  <c:v>39641</c:v>
                </c:pt>
                <c:pt idx="2011">
                  <c:v>39642</c:v>
                </c:pt>
                <c:pt idx="2012">
                  <c:v>39643</c:v>
                </c:pt>
                <c:pt idx="2013">
                  <c:v>39644</c:v>
                </c:pt>
                <c:pt idx="2014">
                  <c:v>39645</c:v>
                </c:pt>
                <c:pt idx="2015">
                  <c:v>39646</c:v>
                </c:pt>
                <c:pt idx="2016">
                  <c:v>39647</c:v>
                </c:pt>
                <c:pt idx="2017">
                  <c:v>39648</c:v>
                </c:pt>
                <c:pt idx="2018">
                  <c:v>39649</c:v>
                </c:pt>
                <c:pt idx="2019">
                  <c:v>39650</c:v>
                </c:pt>
                <c:pt idx="2020">
                  <c:v>39651</c:v>
                </c:pt>
                <c:pt idx="2021">
                  <c:v>39652</c:v>
                </c:pt>
                <c:pt idx="2022">
                  <c:v>39653</c:v>
                </c:pt>
                <c:pt idx="2023">
                  <c:v>39654</c:v>
                </c:pt>
                <c:pt idx="2024">
                  <c:v>39655</c:v>
                </c:pt>
                <c:pt idx="2025">
                  <c:v>39656</c:v>
                </c:pt>
                <c:pt idx="2026">
                  <c:v>39657</c:v>
                </c:pt>
                <c:pt idx="2027">
                  <c:v>39658</c:v>
                </c:pt>
                <c:pt idx="2028">
                  <c:v>39659</c:v>
                </c:pt>
                <c:pt idx="2029">
                  <c:v>39660</c:v>
                </c:pt>
                <c:pt idx="2030">
                  <c:v>39661</c:v>
                </c:pt>
                <c:pt idx="2031">
                  <c:v>39662</c:v>
                </c:pt>
                <c:pt idx="2032">
                  <c:v>39663</c:v>
                </c:pt>
                <c:pt idx="2033">
                  <c:v>39664</c:v>
                </c:pt>
                <c:pt idx="2034">
                  <c:v>39665</c:v>
                </c:pt>
                <c:pt idx="2035">
                  <c:v>39666</c:v>
                </c:pt>
                <c:pt idx="2036">
                  <c:v>39667</c:v>
                </c:pt>
                <c:pt idx="2037">
                  <c:v>39668</c:v>
                </c:pt>
                <c:pt idx="2038">
                  <c:v>39669</c:v>
                </c:pt>
                <c:pt idx="2039">
                  <c:v>39670</c:v>
                </c:pt>
                <c:pt idx="2040">
                  <c:v>39671</c:v>
                </c:pt>
                <c:pt idx="2041">
                  <c:v>39672</c:v>
                </c:pt>
                <c:pt idx="2042">
                  <c:v>39673</c:v>
                </c:pt>
                <c:pt idx="2043">
                  <c:v>39674</c:v>
                </c:pt>
                <c:pt idx="2044">
                  <c:v>39675</c:v>
                </c:pt>
                <c:pt idx="2045">
                  <c:v>39676</c:v>
                </c:pt>
                <c:pt idx="2046">
                  <c:v>39677</c:v>
                </c:pt>
                <c:pt idx="2047">
                  <c:v>39678</c:v>
                </c:pt>
                <c:pt idx="2048">
                  <c:v>39679</c:v>
                </c:pt>
                <c:pt idx="2049">
                  <c:v>39680</c:v>
                </c:pt>
                <c:pt idx="2050">
                  <c:v>39681</c:v>
                </c:pt>
                <c:pt idx="2051">
                  <c:v>39682</c:v>
                </c:pt>
                <c:pt idx="2052">
                  <c:v>39683</c:v>
                </c:pt>
                <c:pt idx="2053">
                  <c:v>39684</c:v>
                </c:pt>
                <c:pt idx="2054">
                  <c:v>39685</c:v>
                </c:pt>
                <c:pt idx="2055">
                  <c:v>39686</c:v>
                </c:pt>
                <c:pt idx="2056">
                  <c:v>39687</c:v>
                </c:pt>
                <c:pt idx="2057">
                  <c:v>39688</c:v>
                </c:pt>
                <c:pt idx="2058">
                  <c:v>39689</c:v>
                </c:pt>
                <c:pt idx="2059">
                  <c:v>39690</c:v>
                </c:pt>
                <c:pt idx="2060">
                  <c:v>39691</c:v>
                </c:pt>
                <c:pt idx="2061">
                  <c:v>39692</c:v>
                </c:pt>
                <c:pt idx="2062">
                  <c:v>39693</c:v>
                </c:pt>
                <c:pt idx="2063">
                  <c:v>39694</c:v>
                </c:pt>
                <c:pt idx="2064">
                  <c:v>39695</c:v>
                </c:pt>
                <c:pt idx="2065">
                  <c:v>39696</c:v>
                </c:pt>
                <c:pt idx="2066">
                  <c:v>39697</c:v>
                </c:pt>
                <c:pt idx="2067">
                  <c:v>39698</c:v>
                </c:pt>
                <c:pt idx="2068">
                  <c:v>39699</c:v>
                </c:pt>
                <c:pt idx="2069">
                  <c:v>39700</c:v>
                </c:pt>
                <c:pt idx="2070">
                  <c:v>39701</c:v>
                </c:pt>
                <c:pt idx="2071">
                  <c:v>39702</c:v>
                </c:pt>
                <c:pt idx="2072">
                  <c:v>39703</c:v>
                </c:pt>
                <c:pt idx="2073">
                  <c:v>39704</c:v>
                </c:pt>
                <c:pt idx="2074">
                  <c:v>39705</c:v>
                </c:pt>
                <c:pt idx="2075">
                  <c:v>39706</c:v>
                </c:pt>
                <c:pt idx="2076">
                  <c:v>39707</c:v>
                </c:pt>
                <c:pt idx="2077">
                  <c:v>39708</c:v>
                </c:pt>
                <c:pt idx="2078">
                  <c:v>39709</c:v>
                </c:pt>
                <c:pt idx="2079">
                  <c:v>39710</c:v>
                </c:pt>
                <c:pt idx="2080">
                  <c:v>39711</c:v>
                </c:pt>
                <c:pt idx="2081">
                  <c:v>39712</c:v>
                </c:pt>
                <c:pt idx="2082">
                  <c:v>39713</c:v>
                </c:pt>
                <c:pt idx="2083">
                  <c:v>39714</c:v>
                </c:pt>
                <c:pt idx="2084">
                  <c:v>39715</c:v>
                </c:pt>
                <c:pt idx="2085">
                  <c:v>39716</c:v>
                </c:pt>
                <c:pt idx="2086">
                  <c:v>39717</c:v>
                </c:pt>
                <c:pt idx="2087">
                  <c:v>39718</c:v>
                </c:pt>
                <c:pt idx="2088">
                  <c:v>39719</c:v>
                </c:pt>
                <c:pt idx="2089">
                  <c:v>39720</c:v>
                </c:pt>
                <c:pt idx="2090">
                  <c:v>39721</c:v>
                </c:pt>
                <c:pt idx="2091">
                  <c:v>39722</c:v>
                </c:pt>
                <c:pt idx="2092">
                  <c:v>39723</c:v>
                </c:pt>
                <c:pt idx="2093">
                  <c:v>39724</c:v>
                </c:pt>
                <c:pt idx="2094">
                  <c:v>39725</c:v>
                </c:pt>
                <c:pt idx="2095">
                  <c:v>39726</c:v>
                </c:pt>
                <c:pt idx="2096">
                  <c:v>39727</c:v>
                </c:pt>
                <c:pt idx="2097">
                  <c:v>39728</c:v>
                </c:pt>
                <c:pt idx="2098">
                  <c:v>39729</c:v>
                </c:pt>
                <c:pt idx="2099">
                  <c:v>39730</c:v>
                </c:pt>
                <c:pt idx="2100">
                  <c:v>39731</c:v>
                </c:pt>
                <c:pt idx="2101">
                  <c:v>39732</c:v>
                </c:pt>
                <c:pt idx="2102">
                  <c:v>39733</c:v>
                </c:pt>
                <c:pt idx="2103">
                  <c:v>39734</c:v>
                </c:pt>
                <c:pt idx="2104">
                  <c:v>39735</c:v>
                </c:pt>
                <c:pt idx="2105">
                  <c:v>39736</c:v>
                </c:pt>
                <c:pt idx="2106">
                  <c:v>39737</c:v>
                </c:pt>
                <c:pt idx="2107">
                  <c:v>39738</c:v>
                </c:pt>
                <c:pt idx="2108">
                  <c:v>39739</c:v>
                </c:pt>
                <c:pt idx="2109">
                  <c:v>39740</c:v>
                </c:pt>
                <c:pt idx="2110">
                  <c:v>39741</c:v>
                </c:pt>
                <c:pt idx="2111">
                  <c:v>39742</c:v>
                </c:pt>
                <c:pt idx="2112">
                  <c:v>39743</c:v>
                </c:pt>
                <c:pt idx="2113">
                  <c:v>39744</c:v>
                </c:pt>
                <c:pt idx="2114">
                  <c:v>39745</c:v>
                </c:pt>
                <c:pt idx="2115">
                  <c:v>39746</c:v>
                </c:pt>
                <c:pt idx="2116">
                  <c:v>39747</c:v>
                </c:pt>
                <c:pt idx="2117">
                  <c:v>39748</c:v>
                </c:pt>
                <c:pt idx="2118">
                  <c:v>39749</c:v>
                </c:pt>
                <c:pt idx="2119">
                  <c:v>39750</c:v>
                </c:pt>
                <c:pt idx="2120">
                  <c:v>39751</c:v>
                </c:pt>
                <c:pt idx="2121">
                  <c:v>39752</c:v>
                </c:pt>
                <c:pt idx="2122">
                  <c:v>39753</c:v>
                </c:pt>
                <c:pt idx="2123">
                  <c:v>39754</c:v>
                </c:pt>
                <c:pt idx="2124">
                  <c:v>39755</c:v>
                </c:pt>
                <c:pt idx="2125">
                  <c:v>39756</c:v>
                </c:pt>
                <c:pt idx="2126">
                  <c:v>39757</c:v>
                </c:pt>
                <c:pt idx="2127">
                  <c:v>39758</c:v>
                </c:pt>
                <c:pt idx="2128">
                  <c:v>39759</c:v>
                </c:pt>
                <c:pt idx="2129">
                  <c:v>39760</c:v>
                </c:pt>
                <c:pt idx="2130">
                  <c:v>39761</c:v>
                </c:pt>
                <c:pt idx="2131">
                  <c:v>39762</c:v>
                </c:pt>
                <c:pt idx="2132">
                  <c:v>39763</c:v>
                </c:pt>
                <c:pt idx="2133">
                  <c:v>39764</c:v>
                </c:pt>
                <c:pt idx="2134">
                  <c:v>39765</c:v>
                </c:pt>
                <c:pt idx="2135">
                  <c:v>39766</c:v>
                </c:pt>
                <c:pt idx="2136">
                  <c:v>39767</c:v>
                </c:pt>
                <c:pt idx="2137">
                  <c:v>39768</c:v>
                </c:pt>
                <c:pt idx="2138">
                  <c:v>39769</c:v>
                </c:pt>
                <c:pt idx="2139">
                  <c:v>39770</c:v>
                </c:pt>
                <c:pt idx="2140">
                  <c:v>39771</c:v>
                </c:pt>
                <c:pt idx="2141">
                  <c:v>39772</c:v>
                </c:pt>
                <c:pt idx="2142">
                  <c:v>39773</c:v>
                </c:pt>
                <c:pt idx="2143">
                  <c:v>39774</c:v>
                </c:pt>
                <c:pt idx="2144">
                  <c:v>39775</c:v>
                </c:pt>
                <c:pt idx="2145">
                  <c:v>39776</c:v>
                </c:pt>
                <c:pt idx="2146">
                  <c:v>39777</c:v>
                </c:pt>
                <c:pt idx="2147">
                  <c:v>39778</c:v>
                </c:pt>
                <c:pt idx="2148">
                  <c:v>39779</c:v>
                </c:pt>
                <c:pt idx="2149">
                  <c:v>39780</c:v>
                </c:pt>
                <c:pt idx="2150">
                  <c:v>39781</c:v>
                </c:pt>
                <c:pt idx="2151">
                  <c:v>39782</c:v>
                </c:pt>
                <c:pt idx="2152">
                  <c:v>39783</c:v>
                </c:pt>
                <c:pt idx="2153">
                  <c:v>39784</c:v>
                </c:pt>
                <c:pt idx="2154">
                  <c:v>39785</c:v>
                </c:pt>
                <c:pt idx="2155">
                  <c:v>39786</c:v>
                </c:pt>
                <c:pt idx="2156">
                  <c:v>39787</c:v>
                </c:pt>
                <c:pt idx="2157">
                  <c:v>39788</c:v>
                </c:pt>
                <c:pt idx="2158">
                  <c:v>39789</c:v>
                </c:pt>
                <c:pt idx="2159">
                  <c:v>39790</c:v>
                </c:pt>
                <c:pt idx="2160">
                  <c:v>39791</c:v>
                </c:pt>
                <c:pt idx="2161">
                  <c:v>39792</c:v>
                </c:pt>
                <c:pt idx="2162">
                  <c:v>39793</c:v>
                </c:pt>
                <c:pt idx="2163">
                  <c:v>39794</c:v>
                </c:pt>
                <c:pt idx="2164">
                  <c:v>39795</c:v>
                </c:pt>
                <c:pt idx="2165">
                  <c:v>39796</c:v>
                </c:pt>
                <c:pt idx="2166">
                  <c:v>39797</c:v>
                </c:pt>
                <c:pt idx="2167">
                  <c:v>39798</c:v>
                </c:pt>
                <c:pt idx="2168">
                  <c:v>39799</c:v>
                </c:pt>
                <c:pt idx="2169">
                  <c:v>39800</c:v>
                </c:pt>
                <c:pt idx="2170">
                  <c:v>39801</c:v>
                </c:pt>
                <c:pt idx="2171">
                  <c:v>39802</c:v>
                </c:pt>
                <c:pt idx="2172">
                  <c:v>39803</c:v>
                </c:pt>
                <c:pt idx="2173">
                  <c:v>39804</c:v>
                </c:pt>
                <c:pt idx="2174">
                  <c:v>39805</c:v>
                </c:pt>
                <c:pt idx="2175">
                  <c:v>39806</c:v>
                </c:pt>
                <c:pt idx="2176">
                  <c:v>39807</c:v>
                </c:pt>
                <c:pt idx="2177">
                  <c:v>39808</c:v>
                </c:pt>
                <c:pt idx="2178">
                  <c:v>39809</c:v>
                </c:pt>
                <c:pt idx="2179">
                  <c:v>39810</c:v>
                </c:pt>
                <c:pt idx="2180">
                  <c:v>39811</c:v>
                </c:pt>
                <c:pt idx="2181">
                  <c:v>39812</c:v>
                </c:pt>
                <c:pt idx="2182">
                  <c:v>39813</c:v>
                </c:pt>
                <c:pt idx="2183">
                  <c:v>39814</c:v>
                </c:pt>
                <c:pt idx="2184">
                  <c:v>39815</c:v>
                </c:pt>
                <c:pt idx="2185">
                  <c:v>39816</c:v>
                </c:pt>
                <c:pt idx="2186">
                  <c:v>39817</c:v>
                </c:pt>
                <c:pt idx="2187">
                  <c:v>39818</c:v>
                </c:pt>
                <c:pt idx="2188">
                  <c:v>39819</c:v>
                </c:pt>
                <c:pt idx="2189">
                  <c:v>39820</c:v>
                </c:pt>
                <c:pt idx="2190">
                  <c:v>39821</c:v>
                </c:pt>
                <c:pt idx="2191">
                  <c:v>39822</c:v>
                </c:pt>
                <c:pt idx="2192">
                  <c:v>39823</c:v>
                </c:pt>
                <c:pt idx="2193">
                  <c:v>39824</c:v>
                </c:pt>
                <c:pt idx="2194">
                  <c:v>39825</c:v>
                </c:pt>
                <c:pt idx="2195">
                  <c:v>39826</c:v>
                </c:pt>
                <c:pt idx="2196">
                  <c:v>39827</c:v>
                </c:pt>
                <c:pt idx="2197">
                  <c:v>39828</c:v>
                </c:pt>
                <c:pt idx="2198">
                  <c:v>39829</c:v>
                </c:pt>
                <c:pt idx="2199">
                  <c:v>39830</c:v>
                </c:pt>
                <c:pt idx="2200">
                  <c:v>39831</c:v>
                </c:pt>
                <c:pt idx="2201">
                  <c:v>39832</c:v>
                </c:pt>
                <c:pt idx="2202">
                  <c:v>39833</c:v>
                </c:pt>
                <c:pt idx="2203">
                  <c:v>39834</c:v>
                </c:pt>
                <c:pt idx="2204">
                  <c:v>39835</c:v>
                </c:pt>
                <c:pt idx="2205">
                  <c:v>39836</c:v>
                </c:pt>
                <c:pt idx="2206">
                  <c:v>39837</c:v>
                </c:pt>
                <c:pt idx="2207">
                  <c:v>39838</c:v>
                </c:pt>
                <c:pt idx="2208">
                  <c:v>39839</c:v>
                </c:pt>
                <c:pt idx="2209">
                  <c:v>39840</c:v>
                </c:pt>
                <c:pt idx="2210">
                  <c:v>39841</c:v>
                </c:pt>
                <c:pt idx="2211">
                  <c:v>39842</c:v>
                </c:pt>
                <c:pt idx="2212">
                  <c:v>39843</c:v>
                </c:pt>
                <c:pt idx="2213">
                  <c:v>39844</c:v>
                </c:pt>
                <c:pt idx="2214">
                  <c:v>39845</c:v>
                </c:pt>
                <c:pt idx="2215">
                  <c:v>39846</c:v>
                </c:pt>
                <c:pt idx="2216">
                  <c:v>39847</c:v>
                </c:pt>
                <c:pt idx="2217">
                  <c:v>39848</c:v>
                </c:pt>
                <c:pt idx="2218">
                  <c:v>39849</c:v>
                </c:pt>
                <c:pt idx="2219">
                  <c:v>39850</c:v>
                </c:pt>
                <c:pt idx="2220">
                  <c:v>39851</c:v>
                </c:pt>
                <c:pt idx="2221">
                  <c:v>39852</c:v>
                </c:pt>
                <c:pt idx="2222">
                  <c:v>39853</c:v>
                </c:pt>
                <c:pt idx="2223">
                  <c:v>39854</c:v>
                </c:pt>
                <c:pt idx="2224">
                  <c:v>39855</c:v>
                </c:pt>
                <c:pt idx="2225">
                  <c:v>39856</c:v>
                </c:pt>
                <c:pt idx="2226">
                  <c:v>39857</c:v>
                </c:pt>
                <c:pt idx="2227">
                  <c:v>39858</c:v>
                </c:pt>
                <c:pt idx="2228">
                  <c:v>39859</c:v>
                </c:pt>
                <c:pt idx="2229">
                  <c:v>39860</c:v>
                </c:pt>
                <c:pt idx="2230">
                  <c:v>39861</c:v>
                </c:pt>
                <c:pt idx="2231">
                  <c:v>39862</c:v>
                </c:pt>
                <c:pt idx="2232">
                  <c:v>39863</c:v>
                </c:pt>
                <c:pt idx="2233">
                  <c:v>39864</c:v>
                </c:pt>
                <c:pt idx="2234">
                  <c:v>39865</c:v>
                </c:pt>
                <c:pt idx="2235">
                  <c:v>39866</c:v>
                </c:pt>
                <c:pt idx="2236">
                  <c:v>39867</c:v>
                </c:pt>
                <c:pt idx="2237">
                  <c:v>39868</c:v>
                </c:pt>
                <c:pt idx="2238">
                  <c:v>39869</c:v>
                </c:pt>
                <c:pt idx="2239">
                  <c:v>39870</c:v>
                </c:pt>
                <c:pt idx="2240">
                  <c:v>39871</c:v>
                </c:pt>
                <c:pt idx="2241">
                  <c:v>39872</c:v>
                </c:pt>
                <c:pt idx="2242">
                  <c:v>39873</c:v>
                </c:pt>
                <c:pt idx="2243">
                  <c:v>39874</c:v>
                </c:pt>
                <c:pt idx="2244">
                  <c:v>39875</c:v>
                </c:pt>
                <c:pt idx="2245">
                  <c:v>39876</c:v>
                </c:pt>
                <c:pt idx="2246">
                  <c:v>39877</c:v>
                </c:pt>
                <c:pt idx="2247">
                  <c:v>39878</c:v>
                </c:pt>
                <c:pt idx="2248">
                  <c:v>39879</c:v>
                </c:pt>
                <c:pt idx="2249">
                  <c:v>39880</c:v>
                </c:pt>
                <c:pt idx="2250">
                  <c:v>39881</c:v>
                </c:pt>
                <c:pt idx="2251">
                  <c:v>39882</c:v>
                </c:pt>
                <c:pt idx="2252">
                  <c:v>39883</c:v>
                </c:pt>
                <c:pt idx="2253">
                  <c:v>39884</c:v>
                </c:pt>
                <c:pt idx="2254">
                  <c:v>39885</c:v>
                </c:pt>
                <c:pt idx="2255">
                  <c:v>39886</c:v>
                </c:pt>
                <c:pt idx="2256">
                  <c:v>39887</c:v>
                </c:pt>
                <c:pt idx="2257">
                  <c:v>39888</c:v>
                </c:pt>
                <c:pt idx="2258">
                  <c:v>39889</c:v>
                </c:pt>
                <c:pt idx="2259">
                  <c:v>39890</c:v>
                </c:pt>
                <c:pt idx="2260">
                  <c:v>39891</c:v>
                </c:pt>
                <c:pt idx="2261">
                  <c:v>39892</c:v>
                </c:pt>
                <c:pt idx="2262">
                  <c:v>39893</c:v>
                </c:pt>
                <c:pt idx="2263">
                  <c:v>39894</c:v>
                </c:pt>
                <c:pt idx="2264">
                  <c:v>39895</c:v>
                </c:pt>
                <c:pt idx="2265">
                  <c:v>39896</c:v>
                </c:pt>
                <c:pt idx="2266">
                  <c:v>39897</c:v>
                </c:pt>
                <c:pt idx="2267">
                  <c:v>39898</c:v>
                </c:pt>
                <c:pt idx="2268">
                  <c:v>39899</c:v>
                </c:pt>
                <c:pt idx="2269">
                  <c:v>39900</c:v>
                </c:pt>
                <c:pt idx="2270">
                  <c:v>39901</c:v>
                </c:pt>
                <c:pt idx="2271">
                  <c:v>39902</c:v>
                </c:pt>
                <c:pt idx="2272">
                  <c:v>39903</c:v>
                </c:pt>
                <c:pt idx="2273">
                  <c:v>39904</c:v>
                </c:pt>
                <c:pt idx="2274">
                  <c:v>39905</c:v>
                </c:pt>
                <c:pt idx="2275">
                  <c:v>39906</c:v>
                </c:pt>
                <c:pt idx="2276">
                  <c:v>39907</c:v>
                </c:pt>
                <c:pt idx="2277">
                  <c:v>39908</c:v>
                </c:pt>
                <c:pt idx="2278">
                  <c:v>39909</c:v>
                </c:pt>
                <c:pt idx="2279">
                  <c:v>39910</c:v>
                </c:pt>
                <c:pt idx="2280">
                  <c:v>39911</c:v>
                </c:pt>
                <c:pt idx="2281">
                  <c:v>39912</c:v>
                </c:pt>
                <c:pt idx="2282">
                  <c:v>39913</c:v>
                </c:pt>
                <c:pt idx="2283">
                  <c:v>39914</c:v>
                </c:pt>
                <c:pt idx="2284">
                  <c:v>39915</c:v>
                </c:pt>
                <c:pt idx="2285">
                  <c:v>39916</c:v>
                </c:pt>
                <c:pt idx="2286">
                  <c:v>39917</c:v>
                </c:pt>
                <c:pt idx="2287">
                  <c:v>39918</c:v>
                </c:pt>
                <c:pt idx="2288">
                  <c:v>39919</c:v>
                </c:pt>
                <c:pt idx="2289">
                  <c:v>39920</c:v>
                </c:pt>
                <c:pt idx="2290">
                  <c:v>39921</c:v>
                </c:pt>
                <c:pt idx="2291">
                  <c:v>39922</c:v>
                </c:pt>
                <c:pt idx="2292">
                  <c:v>39923</c:v>
                </c:pt>
                <c:pt idx="2293">
                  <c:v>39924</c:v>
                </c:pt>
                <c:pt idx="2294">
                  <c:v>39925</c:v>
                </c:pt>
                <c:pt idx="2295">
                  <c:v>39926</c:v>
                </c:pt>
                <c:pt idx="2296">
                  <c:v>39927</c:v>
                </c:pt>
                <c:pt idx="2297">
                  <c:v>39928</c:v>
                </c:pt>
                <c:pt idx="2298">
                  <c:v>39929</c:v>
                </c:pt>
                <c:pt idx="2299">
                  <c:v>39930</c:v>
                </c:pt>
                <c:pt idx="2300">
                  <c:v>39931</c:v>
                </c:pt>
                <c:pt idx="2301">
                  <c:v>39932</c:v>
                </c:pt>
                <c:pt idx="2302">
                  <c:v>39933</c:v>
                </c:pt>
                <c:pt idx="2303">
                  <c:v>39934</c:v>
                </c:pt>
                <c:pt idx="2304">
                  <c:v>39935</c:v>
                </c:pt>
                <c:pt idx="2305">
                  <c:v>39936</c:v>
                </c:pt>
                <c:pt idx="2306">
                  <c:v>39937</c:v>
                </c:pt>
                <c:pt idx="2307">
                  <c:v>39938</c:v>
                </c:pt>
                <c:pt idx="2308">
                  <c:v>39939</c:v>
                </c:pt>
                <c:pt idx="2309">
                  <c:v>39940</c:v>
                </c:pt>
                <c:pt idx="2310">
                  <c:v>39941</c:v>
                </c:pt>
                <c:pt idx="2311">
                  <c:v>39942</c:v>
                </c:pt>
                <c:pt idx="2312">
                  <c:v>39943</c:v>
                </c:pt>
                <c:pt idx="2313">
                  <c:v>39944</c:v>
                </c:pt>
                <c:pt idx="2314">
                  <c:v>39945</c:v>
                </c:pt>
                <c:pt idx="2315">
                  <c:v>39946</c:v>
                </c:pt>
                <c:pt idx="2316">
                  <c:v>39947</c:v>
                </c:pt>
                <c:pt idx="2317">
                  <c:v>39948</c:v>
                </c:pt>
                <c:pt idx="2318">
                  <c:v>39949</c:v>
                </c:pt>
                <c:pt idx="2319">
                  <c:v>39950</c:v>
                </c:pt>
                <c:pt idx="2320">
                  <c:v>39951</c:v>
                </c:pt>
                <c:pt idx="2321">
                  <c:v>39952</c:v>
                </c:pt>
                <c:pt idx="2322">
                  <c:v>39953</c:v>
                </c:pt>
                <c:pt idx="2323">
                  <c:v>39954</c:v>
                </c:pt>
                <c:pt idx="2324">
                  <c:v>39955</c:v>
                </c:pt>
                <c:pt idx="2325">
                  <c:v>39956</c:v>
                </c:pt>
                <c:pt idx="2326">
                  <c:v>39957</c:v>
                </c:pt>
                <c:pt idx="2327">
                  <c:v>39958</c:v>
                </c:pt>
                <c:pt idx="2328">
                  <c:v>39959</c:v>
                </c:pt>
                <c:pt idx="2329">
                  <c:v>39960</c:v>
                </c:pt>
                <c:pt idx="2330">
                  <c:v>39961</c:v>
                </c:pt>
                <c:pt idx="2331">
                  <c:v>39962</c:v>
                </c:pt>
                <c:pt idx="2332">
                  <c:v>39963</c:v>
                </c:pt>
                <c:pt idx="2333">
                  <c:v>39964</c:v>
                </c:pt>
                <c:pt idx="2334">
                  <c:v>39965</c:v>
                </c:pt>
                <c:pt idx="2335">
                  <c:v>39966</c:v>
                </c:pt>
                <c:pt idx="2336">
                  <c:v>39967</c:v>
                </c:pt>
                <c:pt idx="2337">
                  <c:v>39968</c:v>
                </c:pt>
                <c:pt idx="2338">
                  <c:v>39969</c:v>
                </c:pt>
                <c:pt idx="2339">
                  <c:v>39970</c:v>
                </c:pt>
                <c:pt idx="2340">
                  <c:v>39971</c:v>
                </c:pt>
                <c:pt idx="2341">
                  <c:v>39972</c:v>
                </c:pt>
                <c:pt idx="2342">
                  <c:v>39973</c:v>
                </c:pt>
                <c:pt idx="2343">
                  <c:v>39974</c:v>
                </c:pt>
                <c:pt idx="2344">
                  <c:v>39975</c:v>
                </c:pt>
                <c:pt idx="2345">
                  <c:v>39976</c:v>
                </c:pt>
                <c:pt idx="2346">
                  <c:v>39977</c:v>
                </c:pt>
                <c:pt idx="2347">
                  <c:v>39978</c:v>
                </c:pt>
                <c:pt idx="2348">
                  <c:v>39979</c:v>
                </c:pt>
                <c:pt idx="2349">
                  <c:v>39980</c:v>
                </c:pt>
                <c:pt idx="2350">
                  <c:v>39981</c:v>
                </c:pt>
                <c:pt idx="2351">
                  <c:v>39982</c:v>
                </c:pt>
                <c:pt idx="2352">
                  <c:v>39983</c:v>
                </c:pt>
                <c:pt idx="2353">
                  <c:v>39984</c:v>
                </c:pt>
                <c:pt idx="2354">
                  <c:v>39985</c:v>
                </c:pt>
                <c:pt idx="2355">
                  <c:v>39986</c:v>
                </c:pt>
                <c:pt idx="2356">
                  <c:v>39987</c:v>
                </c:pt>
                <c:pt idx="2357">
                  <c:v>39988</c:v>
                </c:pt>
                <c:pt idx="2358">
                  <c:v>39989</c:v>
                </c:pt>
                <c:pt idx="2359">
                  <c:v>39990</c:v>
                </c:pt>
                <c:pt idx="2360">
                  <c:v>39991</c:v>
                </c:pt>
                <c:pt idx="2361">
                  <c:v>39992</c:v>
                </c:pt>
                <c:pt idx="2362">
                  <c:v>39993</c:v>
                </c:pt>
                <c:pt idx="2363">
                  <c:v>39994</c:v>
                </c:pt>
                <c:pt idx="2364">
                  <c:v>39995</c:v>
                </c:pt>
                <c:pt idx="2365">
                  <c:v>39996</c:v>
                </c:pt>
                <c:pt idx="2366">
                  <c:v>39997</c:v>
                </c:pt>
                <c:pt idx="2367">
                  <c:v>39998</c:v>
                </c:pt>
                <c:pt idx="2368">
                  <c:v>39999</c:v>
                </c:pt>
                <c:pt idx="2369">
                  <c:v>40000</c:v>
                </c:pt>
                <c:pt idx="2370">
                  <c:v>40001</c:v>
                </c:pt>
                <c:pt idx="2371">
                  <c:v>40002</c:v>
                </c:pt>
                <c:pt idx="2372">
                  <c:v>40003</c:v>
                </c:pt>
                <c:pt idx="2373">
                  <c:v>40004</c:v>
                </c:pt>
                <c:pt idx="2374">
                  <c:v>40005</c:v>
                </c:pt>
                <c:pt idx="2375">
                  <c:v>40006</c:v>
                </c:pt>
                <c:pt idx="2376">
                  <c:v>40007</c:v>
                </c:pt>
                <c:pt idx="2377">
                  <c:v>40008</c:v>
                </c:pt>
                <c:pt idx="2378">
                  <c:v>40009</c:v>
                </c:pt>
                <c:pt idx="2379">
                  <c:v>40010</c:v>
                </c:pt>
                <c:pt idx="2380">
                  <c:v>40011</c:v>
                </c:pt>
                <c:pt idx="2381">
                  <c:v>40012</c:v>
                </c:pt>
                <c:pt idx="2382">
                  <c:v>40013</c:v>
                </c:pt>
                <c:pt idx="2383">
                  <c:v>40014</c:v>
                </c:pt>
                <c:pt idx="2384">
                  <c:v>40015</c:v>
                </c:pt>
                <c:pt idx="2385">
                  <c:v>40016</c:v>
                </c:pt>
                <c:pt idx="2386">
                  <c:v>40017</c:v>
                </c:pt>
                <c:pt idx="2387">
                  <c:v>40018</c:v>
                </c:pt>
                <c:pt idx="2388">
                  <c:v>40019</c:v>
                </c:pt>
                <c:pt idx="2389">
                  <c:v>40020</c:v>
                </c:pt>
                <c:pt idx="2390">
                  <c:v>40021</c:v>
                </c:pt>
                <c:pt idx="2391">
                  <c:v>40022</c:v>
                </c:pt>
                <c:pt idx="2392">
                  <c:v>40023</c:v>
                </c:pt>
                <c:pt idx="2393">
                  <c:v>40024</c:v>
                </c:pt>
                <c:pt idx="2394">
                  <c:v>40025</c:v>
                </c:pt>
                <c:pt idx="2395">
                  <c:v>40026</c:v>
                </c:pt>
                <c:pt idx="2396">
                  <c:v>40027</c:v>
                </c:pt>
                <c:pt idx="2397">
                  <c:v>40028</c:v>
                </c:pt>
                <c:pt idx="2398">
                  <c:v>40029</c:v>
                </c:pt>
                <c:pt idx="2399">
                  <c:v>40030</c:v>
                </c:pt>
                <c:pt idx="2400">
                  <c:v>40031</c:v>
                </c:pt>
                <c:pt idx="2401">
                  <c:v>40032</c:v>
                </c:pt>
                <c:pt idx="2402">
                  <c:v>40033</c:v>
                </c:pt>
                <c:pt idx="2403">
                  <c:v>40034</c:v>
                </c:pt>
                <c:pt idx="2404">
                  <c:v>40035</c:v>
                </c:pt>
                <c:pt idx="2405">
                  <c:v>40036</c:v>
                </c:pt>
                <c:pt idx="2406">
                  <c:v>40037</c:v>
                </c:pt>
                <c:pt idx="2407">
                  <c:v>40038</c:v>
                </c:pt>
                <c:pt idx="2408">
                  <c:v>40039</c:v>
                </c:pt>
                <c:pt idx="2409">
                  <c:v>40040</c:v>
                </c:pt>
                <c:pt idx="2410">
                  <c:v>40041</c:v>
                </c:pt>
                <c:pt idx="2411">
                  <c:v>40042</c:v>
                </c:pt>
                <c:pt idx="2412">
                  <c:v>40043</c:v>
                </c:pt>
                <c:pt idx="2413">
                  <c:v>40044</c:v>
                </c:pt>
                <c:pt idx="2414">
                  <c:v>40045</c:v>
                </c:pt>
                <c:pt idx="2415">
                  <c:v>40046</c:v>
                </c:pt>
                <c:pt idx="2416">
                  <c:v>40047</c:v>
                </c:pt>
                <c:pt idx="2417">
                  <c:v>40048</c:v>
                </c:pt>
                <c:pt idx="2418">
                  <c:v>40049</c:v>
                </c:pt>
                <c:pt idx="2419">
                  <c:v>40050</c:v>
                </c:pt>
                <c:pt idx="2420">
                  <c:v>40051</c:v>
                </c:pt>
                <c:pt idx="2421">
                  <c:v>40052</c:v>
                </c:pt>
                <c:pt idx="2422">
                  <c:v>40053</c:v>
                </c:pt>
                <c:pt idx="2423">
                  <c:v>40054</c:v>
                </c:pt>
                <c:pt idx="2424">
                  <c:v>40055</c:v>
                </c:pt>
                <c:pt idx="2425">
                  <c:v>40056</c:v>
                </c:pt>
                <c:pt idx="2426">
                  <c:v>40057</c:v>
                </c:pt>
                <c:pt idx="2427">
                  <c:v>40058</c:v>
                </c:pt>
                <c:pt idx="2428">
                  <c:v>40059</c:v>
                </c:pt>
                <c:pt idx="2429">
                  <c:v>40060</c:v>
                </c:pt>
                <c:pt idx="2430">
                  <c:v>40061</c:v>
                </c:pt>
                <c:pt idx="2431">
                  <c:v>40062</c:v>
                </c:pt>
                <c:pt idx="2432">
                  <c:v>40063</c:v>
                </c:pt>
                <c:pt idx="2433">
                  <c:v>40064</c:v>
                </c:pt>
                <c:pt idx="2434">
                  <c:v>40065</c:v>
                </c:pt>
                <c:pt idx="2435">
                  <c:v>40066</c:v>
                </c:pt>
                <c:pt idx="2436">
                  <c:v>40067</c:v>
                </c:pt>
                <c:pt idx="2437">
                  <c:v>40068</c:v>
                </c:pt>
                <c:pt idx="2438">
                  <c:v>40069</c:v>
                </c:pt>
                <c:pt idx="2439">
                  <c:v>40070</c:v>
                </c:pt>
                <c:pt idx="2440">
                  <c:v>40071</c:v>
                </c:pt>
                <c:pt idx="2441">
                  <c:v>40072</c:v>
                </c:pt>
                <c:pt idx="2442">
                  <c:v>40073</c:v>
                </c:pt>
                <c:pt idx="2443">
                  <c:v>40074</c:v>
                </c:pt>
                <c:pt idx="2444">
                  <c:v>40075</c:v>
                </c:pt>
                <c:pt idx="2445">
                  <c:v>40076</c:v>
                </c:pt>
                <c:pt idx="2446">
                  <c:v>40077</c:v>
                </c:pt>
                <c:pt idx="2447">
                  <c:v>40078</c:v>
                </c:pt>
                <c:pt idx="2448">
                  <c:v>40079</c:v>
                </c:pt>
                <c:pt idx="2449">
                  <c:v>40080</c:v>
                </c:pt>
                <c:pt idx="2450">
                  <c:v>40081</c:v>
                </c:pt>
                <c:pt idx="2451">
                  <c:v>40082</c:v>
                </c:pt>
                <c:pt idx="2452">
                  <c:v>40083</c:v>
                </c:pt>
                <c:pt idx="2453">
                  <c:v>40084</c:v>
                </c:pt>
                <c:pt idx="2454">
                  <c:v>40085</c:v>
                </c:pt>
                <c:pt idx="2455">
                  <c:v>40086</c:v>
                </c:pt>
                <c:pt idx="2456">
                  <c:v>40087</c:v>
                </c:pt>
                <c:pt idx="2457">
                  <c:v>40088</c:v>
                </c:pt>
                <c:pt idx="2458">
                  <c:v>40089</c:v>
                </c:pt>
                <c:pt idx="2459">
                  <c:v>40090</c:v>
                </c:pt>
                <c:pt idx="2460">
                  <c:v>40091</c:v>
                </c:pt>
                <c:pt idx="2461">
                  <c:v>40092</c:v>
                </c:pt>
                <c:pt idx="2462">
                  <c:v>40093</c:v>
                </c:pt>
                <c:pt idx="2463">
                  <c:v>40094</c:v>
                </c:pt>
                <c:pt idx="2464">
                  <c:v>40095</c:v>
                </c:pt>
                <c:pt idx="2465">
                  <c:v>40096</c:v>
                </c:pt>
                <c:pt idx="2466">
                  <c:v>40097</c:v>
                </c:pt>
                <c:pt idx="2467">
                  <c:v>40098</c:v>
                </c:pt>
                <c:pt idx="2468">
                  <c:v>40099</c:v>
                </c:pt>
                <c:pt idx="2469">
                  <c:v>40100</c:v>
                </c:pt>
                <c:pt idx="2470">
                  <c:v>40101</c:v>
                </c:pt>
                <c:pt idx="2471">
                  <c:v>40102</c:v>
                </c:pt>
                <c:pt idx="2472">
                  <c:v>40103</c:v>
                </c:pt>
                <c:pt idx="2473">
                  <c:v>40104</c:v>
                </c:pt>
                <c:pt idx="2474">
                  <c:v>40105</c:v>
                </c:pt>
                <c:pt idx="2475">
                  <c:v>40106</c:v>
                </c:pt>
                <c:pt idx="2476">
                  <c:v>40107</c:v>
                </c:pt>
                <c:pt idx="2477">
                  <c:v>40108</c:v>
                </c:pt>
                <c:pt idx="2478">
                  <c:v>40109</c:v>
                </c:pt>
                <c:pt idx="2479">
                  <c:v>40110</c:v>
                </c:pt>
                <c:pt idx="2480">
                  <c:v>40111</c:v>
                </c:pt>
                <c:pt idx="2481">
                  <c:v>40112</c:v>
                </c:pt>
                <c:pt idx="2482">
                  <c:v>40113</c:v>
                </c:pt>
                <c:pt idx="2483">
                  <c:v>40114</c:v>
                </c:pt>
                <c:pt idx="2484">
                  <c:v>40115</c:v>
                </c:pt>
                <c:pt idx="2485">
                  <c:v>40116</c:v>
                </c:pt>
                <c:pt idx="2486">
                  <c:v>40117</c:v>
                </c:pt>
                <c:pt idx="2487">
                  <c:v>40118</c:v>
                </c:pt>
                <c:pt idx="2488">
                  <c:v>40119</c:v>
                </c:pt>
                <c:pt idx="2489">
                  <c:v>40120</c:v>
                </c:pt>
                <c:pt idx="2490">
                  <c:v>40121</c:v>
                </c:pt>
                <c:pt idx="2491">
                  <c:v>40122</c:v>
                </c:pt>
                <c:pt idx="2492">
                  <c:v>40123</c:v>
                </c:pt>
                <c:pt idx="2493">
                  <c:v>40124</c:v>
                </c:pt>
                <c:pt idx="2494">
                  <c:v>40125</c:v>
                </c:pt>
                <c:pt idx="2495">
                  <c:v>40126</c:v>
                </c:pt>
                <c:pt idx="2496">
                  <c:v>40127</c:v>
                </c:pt>
                <c:pt idx="2497">
                  <c:v>40128</c:v>
                </c:pt>
                <c:pt idx="2498">
                  <c:v>40129</c:v>
                </c:pt>
                <c:pt idx="2499">
                  <c:v>40130</c:v>
                </c:pt>
                <c:pt idx="2500">
                  <c:v>40131</c:v>
                </c:pt>
                <c:pt idx="2501">
                  <c:v>40132</c:v>
                </c:pt>
                <c:pt idx="2502">
                  <c:v>40133</c:v>
                </c:pt>
                <c:pt idx="2503">
                  <c:v>40134</c:v>
                </c:pt>
                <c:pt idx="2504">
                  <c:v>40135</c:v>
                </c:pt>
                <c:pt idx="2505">
                  <c:v>40136</c:v>
                </c:pt>
                <c:pt idx="2506">
                  <c:v>40137</c:v>
                </c:pt>
                <c:pt idx="2507">
                  <c:v>40138</c:v>
                </c:pt>
                <c:pt idx="2508">
                  <c:v>40139</c:v>
                </c:pt>
                <c:pt idx="2509">
                  <c:v>40140</c:v>
                </c:pt>
                <c:pt idx="2510">
                  <c:v>40141</c:v>
                </c:pt>
                <c:pt idx="2511">
                  <c:v>40142</c:v>
                </c:pt>
                <c:pt idx="2512">
                  <c:v>40143</c:v>
                </c:pt>
                <c:pt idx="2513">
                  <c:v>40144</c:v>
                </c:pt>
                <c:pt idx="2514">
                  <c:v>40145</c:v>
                </c:pt>
                <c:pt idx="2515">
                  <c:v>40146</c:v>
                </c:pt>
                <c:pt idx="2516">
                  <c:v>40147</c:v>
                </c:pt>
                <c:pt idx="2517">
                  <c:v>40148</c:v>
                </c:pt>
                <c:pt idx="2518">
                  <c:v>40149</c:v>
                </c:pt>
                <c:pt idx="2519">
                  <c:v>40150</c:v>
                </c:pt>
                <c:pt idx="2520">
                  <c:v>40151</c:v>
                </c:pt>
                <c:pt idx="2521">
                  <c:v>40152</c:v>
                </c:pt>
                <c:pt idx="2522">
                  <c:v>40153</c:v>
                </c:pt>
                <c:pt idx="2523">
                  <c:v>40154</c:v>
                </c:pt>
                <c:pt idx="2524">
                  <c:v>40155</c:v>
                </c:pt>
                <c:pt idx="2525">
                  <c:v>40156</c:v>
                </c:pt>
                <c:pt idx="2526">
                  <c:v>40157</c:v>
                </c:pt>
                <c:pt idx="2527">
                  <c:v>40158</c:v>
                </c:pt>
                <c:pt idx="2528">
                  <c:v>40159</c:v>
                </c:pt>
                <c:pt idx="2529">
                  <c:v>40160</c:v>
                </c:pt>
                <c:pt idx="2530">
                  <c:v>40161</c:v>
                </c:pt>
                <c:pt idx="2531">
                  <c:v>40162</c:v>
                </c:pt>
                <c:pt idx="2532">
                  <c:v>40163</c:v>
                </c:pt>
                <c:pt idx="2533">
                  <c:v>40164</c:v>
                </c:pt>
                <c:pt idx="2534">
                  <c:v>40165</c:v>
                </c:pt>
                <c:pt idx="2535">
                  <c:v>40166</c:v>
                </c:pt>
                <c:pt idx="2536">
                  <c:v>40167</c:v>
                </c:pt>
                <c:pt idx="2537">
                  <c:v>40168</c:v>
                </c:pt>
                <c:pt idx="2538">
                  <c:v>40169</c:v>
                </c:pt>
                <c:pt idx="2539">
                  <c:v>40170</c:v>
                </c:pt>
                <c:pt idx="2540">
                  <c:v>40171</c:v>
                </c:pt>
                <c:pt idx="2541">
                  <c:v>40172</c:v>
                </c:pt>
                <c:pt idx="2542">
                  <c:v>40173</c:v>
                </c:pt>
                <c:pt idx="2543">
                  <c:v>40174</c:v>
                </c:pt>
                <c:pt idx="2544">
                  <c:v>40175</c:v>
                </c:pt>
                <c:pt idx="2545">
                  <c:v>40176</c:v>
                </c:pt>
                <c:pt idx="2546">
                  <c:v>40177</c:v>
                </c:pt>
                <c:pt idx="2547">
                  <c:v>40178</c:v>
                </c:pt>
                <c:pt idx="2548">
                  <c:v>40179</c:v>
                </c:pt>
                <c:pt idx="2549">
                  <c:v>40180</c:v>
                </c:pt>
                <c:pt idx="2550">
                  <c:v>40181</c:v>
                </c:pt>
                <c:pt idx="2551">
                  <c:v>40182</c:v>
                </c:pt>
                <c:pt idx="2552">
                  <c:v>40183</c:v>
                </c:pt>
                <c:pt idx="2553">
                  <c:v>40184</c:v>
                </c:pt>
                <c:pt idx="2554">
                  <c:v>40185</c:v>
                </c:pt>
                <c:pt idx="2555">
                  <c:v>40186</c:v>
                </c:pt>
                <c:pt idx="2556">
                  <c:v>40187</c:v>
                </c:pt>
                <c:pt idx="2557">
                  <c:v>40188</c:v>
                </c:pt>
                <c:pt idx="2558">
                  <c:v>40189</c:v>
                </c:pt>
                <c:pt idx="2559">
                  <c:v>40190</c:v>
                </c:pt>
                <c:pt idx="2560">
                  <c:v>40191</c:v>
                </c:pt>
                <c:pt idx="2561">
                  <c:v>40192</c:v>
                </c:pt>
                <c:pt idx="2562">
                  <c:v>40193</c:v>
                </c:pt>
                <c:pt idx="2563">
                  <c:v>40194</c:v>
                </c:pt>
                <c:pt idx="2564">
                  <c:v>40195</c:v>
                </c:pt>
                <c:pt idx="2565">
                  <c:v>40196</c:v>
                </c:pt>
                <c:pt idx="2566">
                  <c:v>40197</c:v>
                </c:pt>
                <c:pt idx="2567">
                  <c:v>40198</c:v>
                </c:pt>
                <c:pt idx="2568">
                  <c:v>40199</c:v>
                </c:pt>
                <c:pt idx="2569">
                  <c:v>40200</c:v>
                </c:pt>
                <c:pt idx="2570">
                  <c:v>40201</c:v>
                </c:pt>
                <c:pt idx="2571">
                  <c:v>40202</c:v>
                </c:pt>
                <c:pt idx="2572">
                  <c:v>40203</c:v>
                </c:pt>
                <c:pt idx="2573">
                  <c:v>40204</c:v>
                </c:pt>
                <c:pt idx="2574">
                  <c:v>40205</c:v>
                </c:pt>
                <c:pt idx="2575">
                  <c:v>40206</c:v>
                </c:pt>
                <c:pt idx="2576">
                  <c:v>40207</c:v>
                </c:pt>
                <c:pt idx="2577">
                  <c:v>40208</c:v>
                </c:pt>
                <c:pt idx="2578">
                  <c:v>40209</c:v>
                </c:pt>
                <c:pt idx="2579">
                  <c:v>40210</c:v>
                </c:pt>
                <c:pt idx="2580">
                  <c:v>40211</c:v>
                </c:pt>
                <c:pt idx="2581">
                  <c:v>40212</c:v>
                </c:pt>
                <c:pt idx="2582">
                  <c:v>40213</c:v>
                </c:pt>
                <c:pt idx="2583">
                  <c:v>40214</c:v>
                </c:pt>
                <c:pt idx="2584">
                  <c:v>40215</c:v>
                </c:pt>
                <c:pt idx="2585">
                  <c:v>40216</c:v>
                </c:pt>
                <c:pt idx="2586">
                  <c:v>40217</c:v>
                </c:pt>
                <c:pt idx="2587">
                  <c:v>40218</c:v>
                </c:pt>
                <c:pt idx="2588">
                  <c:v>40219</c:v>
                </c:pt>
                <c:pt idx="2589">
                  <c:v>40220</c:v>
                </c:pt>
                <c:pt idx="2590">
                  <c:v>40221</c:v>
                </c:pt>
                <c:pt idx="2591">
                  <c:v>40222</c:v>
                </c:pt>
                <c:pt idx="2592">
                  <c:v>40223</c:v>
                </c:pt>
                <c:pt idx="2593">
                  <c:v>40224</c:v>
                </c:pt>
                <c:pt idx="2594">
                  <c:v>40225</c:v>
                </c:pt>
                <c:pt idx="2595">
                  <c:v>40226</c:v>
                </c:pt>
                <c:pt idx="2596">
                  <c:v>40227</c:v>
                </c:pt>
                <c:pt idx="2597">
                  <c:v>40228</c:v>
                </c:pt>
                <c:pt idx="2598">
                  <c:v>40229</c:v>
                </c:pt>
                <c:pt idx="2599">
                  <c:v>40230</c:v>
                </c:pt>
                <c:pt idx="2600">
                  <c:v>40231</c:v>
                </c:pt>
                <c:pt idx="2601">
                  <c:v>40232</c:v>
                </c:pt>
                <c:pt idx="2602">
                  <c:v>40233</c:v>
                </c:pt>
                <c:pt idx="2603">
                  <c:v>40234</c:v>
                </c:pt>
                <c:pt idx="2604">
                  <c:v>40235</c:v>
                </c:pt>
                <c:pt idx="2605">
                  <c:v>40236</c:v>
                </c:pt>
                <c:pt idx="2606">
                  <c:v>40237</c:v>
                </c:pt>
                <c:pt idx="2607">
                  <c:v>40238</c:v>
                </c:pt>
                <c:pt idx="2608">
                  <c:v>40239</c:v>
                </c:pt>
                <c:pt idx="2609">
                  <c:v>40240</c:v>
                </c:pt>
                <c:pt idx="2610">
                  <c:v>40241</c:v>
                </c:pt>
                <c:pt idx="2611">
                  <c:v>40242</c:v>
                </c:pt>
                <c:pt idx="2612">
                  <c:v>40243</c:v>
                </c:pt>
                <c:pt idx="2613">
                  <c:v>40244</c:v>
                </c:pt>
                <c:pt idx="2614">
                  <c:v>40245</c:v>
                </c:pt>
                <c:pt idx="2615">
                  <c:v>40246</c:v>
                </c:pt>
                <c:pt idx="2616">
                  <c:v>40247</c:v>
                </c:pt>
                <c:pt idx="2617">
                  <c:v>40248</c:v>
                </c:pt>
                <c:pt idx="2618">
                  <c:v>40249</c:v>
                </c:pt>
                <c:pt idx="2619">
                  <c:v>40250</c:v>
                </c:pt>
                <c:pt idx="2620">
                  <c:v>40251</c:v>
                </c:pt>
                <c:pt idx="2621">
                  <c:v>40252</c:v>
                </c:pt>
                <c:pt idx="2622">
                  <c:v>40253</c:v>
                </c:pt>
                <c:pt idx="2623">
                  <c:v>40254</c:v>
                </c:pt>
                <c:pt idx="2624">
                  <c:v>40255</c:v>
                </c:pt>
                <c:pt idx="2625">
                  <c:v>40256</c:v>
                </c:pt>
                <c:pt idx="2626">
                  <c:v>40257</c:v>
                </c:pt>
                <c:pt idx="2627">
                  <c:v>40258</c:v>
                </c:pt>
                <c:pt idx="2628">
                  <c:v>40259</c:v>
                </c:pt>
                <c:pt idx="2629">
                  <c:v>40260</c:v>
                </c:pt>
                <c:pt idx="2630">
                  <c:v>40261</c:v>
                </c:pt>
                <c:pt idx="2631">
                  <c:v>40262</c:v>
                </c:pt>
                <c:pt idx="2632">
                  <c:v>40263</c:v>
                </c:pt>
                <c:pt idx="2633">
                  <c:v>40264</c:v>
                </c:pt>
                <c:pt idx="2634">
                  <c:v>40265</c:v>
                </c:pt>
                <c:pt idx="2635">
                  <c:v>40266</c:v>
                </c:pt>
                <c:pt idx="2636">
                  <c:v>40267</c:v>
                </c:pt>
                <c:pt idx="2637">
                  <c:v>40268</c:v>
                </c:pt>
                <c:pt idx="2638">
                  <c:v>40269</c:v>
                </c:pt>
                <c:pt idx="2639">
                  <c:v>40270</c:v>
                </c:pt>
                <c:pt idx="2640">
                  <c:v>40271</c:v>
                </c:pt>
                <c:pt idx="2641">
                  <c:v>40272</c:v>
                </c:pt>
                <c:pt idx="2642">
                  <c:v>40273</c:v>
                </c:pt>
                <c:pt idx="2643">
                  <c:v>40274</c:v>
                </c:pt>
                <c:pt idx="2644">
                  <c:v>40275</c:v>
                </c:pt>
                <c:pt idx="2645">
                  <c:v>40276</c:v>
                </c:pt>
                <c:pt idx="2646">
                  <c:v>40277</c:v>
                </c:pt>
                <c:pt idx="2647">
                  <c:v>40278</c:v>
                </c:pt>
                <c:pt idx="2648">
                  <c:v>40279</c:v>
                </c:pt>
                <c:pt idx="2649">
                  <c:v>40280</c:v>
                </c:pt>
                <c:pt idx="2650">
                  <c:v>40281</c:v>
                </c:pt>
                <c:pt idx="2651">
                  <c:v>40282</c:v>
                </c:pt>
                <c:pt idx="2652">
                  <c:v>40283</c:v>
                </c:pt>
                <c:pt idx="2653">
                  <c:v>40284</c:v>
                </c:pt>
                <c:pt idx="2654">
                  <c:v>40285</c:v>
                </c:pt>
                <c:pt idx="2655">
                  <c:v>40286</c:v>
                </c:pt>
                <c:pt idx="2656">
                  <c:v>40287</c:v>
                </c:pt>
                <c:pt idx="2657">
                  <c:v>40288</c:v>
                </c:pt>
                <c:pt idx="2658">
                  <c:v>40289</c:v>
                </c:pt>
                <c:pt idx="2659">
                  <c:v>40290</c:v>
                </c:pt>
                <c:pt idx="2660">
                  <c:v>40291</c:v>
                </c:pt>
                <c:pt idx="2661">
                  <c:v>40292</c:v>
                </c:pt>
                <c:pt idx="2662">
                  <c:v>40293</c:v>
                </c:pt>
                <c:pt idx="2663">
                  <c:v>40294</c:v>
                </c:pt>
                <c:pt idx="2664">
                  <c:v>40295</c:v>
                </c:pt>
                <c:pt idx="2665">
                  <c:v>40296</c:v>
                </c:pt>
                <c:pt idx="2666">
                  <c:v>40297</c:v>
                </c:pt>
                <c:pt idx="2667">
                  <c:v>40298</c:v>
                </c:pt>
                <c:pt idx="2668">
                  <c:v>40299</c:v>
                </c:pt>
                <c:pt idx="2669">
                  <c:v>40300</c:v>
                </c:pt>
                <c:pt idx="2670">
                  <c:v>40301</c:v>
                </c:pt>
                <c:pt idx="2671">
                  <c:v>40302</c:v>
                </c:pt>
                <c:pt idx="2672">
                  <c:v>40303</c:v>
                </c:pt>
                <c:pt idx="2673">
                  <c:v>40304</c:v>
                </c:pt>
                <c:pt idx="2674">
                  <c:v>40305</c:v>
                </c:pt>
                <c:pt idx="2675">
                  <c:v>40306</c:v>
                </c:pt>
                <c:pt idx="2676">
                  <c:v>40307</c:v>
                </c:pt>
                <c:pt idx="2677">
                  <c:v>40308</c:v>
                </c:pt>
                <c:pt idx="2678">
                  <c:v>40309</c:v>
                </c:pt>
                <c:pt idx="2679">
                  <c:v>40310</c:v>
                </c:pt>
                <c:pt idx="2680">
                  <c:v>40311</c:v>
                </c:pt>
                <c:pt idx="2681">
                  <c:v>40312</c:v>
                </c:pt>
                <c:pt idx="2682">
                  <c:v>40313</c:v>
                </c:pt>
                <c:pt idx="2683">
                  <c:v>40314</c:v>
                </c:pt>
                <c:pt idx="2684">
                  <c:v>40315</c:v>
                </c:pt>
                <c:pt idx="2685">
                  <c:v>40316</c:v>
                </c:pt>
                <c:pt idx="2686">
                  <c:v>40317</c:v>
                </c:pt>
                <c:pt idx="2687">
                  <c:v>40318</c:v>
                </c:pt>
                <c:pt idx="2688">
                  <c:v>40319</c:v>
                </c:pt>
                <c:pt idx="2689">
                  <c:v>40320</c:v>
                </c:pt>
                <c:pt idx="2690">
                  <c:v>40321</c:v>
                </c:pt>
                <c:pt idx="2691">
                  <c:v>40322</c:v>
                </c:pt>
                <c:pt idx="2692">
                  <c:v>40323</c:v>
                </c:pt>
                <c:pt idx="2693">
                  <c:v>40324</c:v>
                </c:pt>
                <c:pt idx="2694">
                  <c:v>40325</c:v>
                </c:pt>
                <c:pt idx="2695">
                  <c:v>40326</c:v>
                </c:pt>
                <c:pt idx="2696">
                  <c:v>40327</c:v>
                </c:pt>
                <c:pt idx="2697">
                  <c:v>40328</c:v>
                </c:pt>
                <c:pt idx="2698">
                  <c:v>40329</c:v>
                </c:pt>
                <c:pt idx="2699">
                  <c:v>40330</c:v>
                </c:pt>
                <c:pt idx="2700">
                  <c:v>40331</c:v>
                </c:pt>
                <c:pt idx="2701">
                  <c:v>40332</c:v>
                </c:pt>
                <c:pt idx="2702">
                  <c:v>40333</c:v>
                </c:pt>
                <c:pt idx="2703">
                  <c:v>40334</c:v>
                </c:pt>
                <c:pt idx="2704">
                  <c:v>40335</c:v>
                </c:pt>
                <c:pt idx="2705">
                  <c:v>40336</c:v>
                </c:pt>
                <c:pt idx="2706">
                  <c:v>40337</c:v>
                </c:pt>
                <c:pt idx="2707">
                  <c:v>40338</c:v>
                </c:pt>
                <c:pt idx="2708">
                  <c:v>40339</c:v>
                </c:pt>
                <c:pt idx="2709">
                  <c:v>40340</c:v>
                </c:pt>
                <c:pt idx="2710">
                  <c:v>40341</c:v>
                </c:pt>
                <c:pt idx="2711">
                  <c:v>40342</c:v>
                </c:pt>
                <c:pt idx="2712">
                  <c:v>40343</c:v>
                </c:pt>
                <c:pt idx="2713">
                  <c:v>40344</c:v>
                </c:pt>
                <c:pt idx="2714">
                  <c:v>40345</c:v>
                </c:pt>
                <c:pt idx="2715">
                  <c:v>40346</c:v>
                </c:pt>
                <c:pt idx="2716">
                  <c:v>40347</c:v>
                </c:pt>
                <c:pt idx="2717">
                  <c:v>40348</c:v>
                </c:pt>
                <c:pt idx="2718">
                  <c:v>40349</c:v>
                </c:pt>
                <c:pt idx="2719">
                  <c:v>40350</c:v>
                </c:pt>
                <c:pt idx="2720">
                  <c:v>40351</c:v>
                </c:pt>
                <c:pt idx="2721">
                  <c:v>40352</c:v>
                </c:pt>
                <c:pt idx="2722">
                  <c:v>40353</c:v>
                </c:pt>
                <c:pt idx="2723">
                  <c:v>40354</c:v>
                </c:pt>
                <c:pt idx="2724">
                  <c:v>40355</c:v>
                </c:pt>
                <c:pt idx="2725">
                  <c:v>40356</c:v>
                </c:pt>
                <c:pt idx="2726">
                  <c:v>40357</c:v>
                </c:pt>
                <c:pt idx="2727">
                  <c:v>40358</c:v>
                </c:pt>
                <c:pt idx="2728">
                  <c:v>40359</c:v>
                </c:pt>
                <c:pt idx="2729">
                  <c:v>40360</c:v>
                </c:pt>
                <c:pt idx="2730">
                  <c:v>40361</c:v>
                </c:pt>
                <c:pt idx="2731">
                  <c:v>40362</c:v>
                </c:pt>
                <c:pt idx="2732">
                  <c:v>40363</c:v>
                </c:pt>
                <c:pt idx="2733">
                  <c:v>40364</c:v>
                </c:pt>
                <c:pt idx="2734">
                  <c:v>40365</c:v>
                </c:pt>
                <c:pt idx="2735">
                  <c:v>40366</c:v>
                </c:pt>
                <c:pt idx="2736">
                  <c:v>40367</c:v>
                </c:pt>
                <c:pt idx="2737">
                  <c:v>40368</c:v>
                </c:pt>
                <c:pt idx="2738">
                  <c:v>40369</c:v>
                </c:pt>
                <c:pt idx="2739">
                  <c:v>40370</c:v>
                </c:pt>
                <c:pt idx="2740">
                  <c:v>40371</c:v>
                </c:pt>
                <c:pt idx="2741">
                  <c:v>40372</c:v>
                </c:pt>
                <c:pt idx="2742">
                  <c:v>40373</c:v>
                </c:pt>
                <c:pt idx="2743">
                  <c:v>40374</c:v>
                </c:pt>
                <c:pt idx="2744">
                  <c:v>40375</c:v>
                </c:pt>
                <c:pt idx="2745">
                  <c:v>40376</c:v>
                </c:pt>
                <c:pt idx="2746">
                  <c:v>40377</c:v>
                </c:pt>
                <c:pt idx="2747">
                  <c:v>40378</c:v>
                </c:pt>
                <c:pt idx="2748">
                  <c:v>40379</c:v>
                </c:pt>
                <c:pt idx="2749">
                  <c:v>40380</c:v>
                </c:pt>
                <c:pt idx="2750">
                  <c:v>40381</c:v>
                </c:pt>
                <c:pt idx="2751">
                  <c:v>40382</c:v>
                </c:pt>
                <c:pt idx="2752">
                  <c:v>40383</c:v>
                </c:pt>
                <c:pt idx="2753">
                  <c:v>40384</c:v>
                </c:pt>
                <c:pt idx="2754">
                  <c:v>40385</c:v>
                </c:pt>
                <c:pt idx="2755">
                  <c:v>40386</c:v>
                </c:pt>
                <c:pt idx="2756">
                  <c:v>40387</c:v>
                </c:pt>
                <c:pt idx="2757">
                  <c:v>40388</c:v>
                </c:pt>
                <c:pt idx="2758">
                  <c:v>40389</c:v>
                </c:pt>
                <c:pt idx="2759">
                  <c:v>40390</c:v>
                </c:pt>
                <c:pt idx="2760">
                  <c:v>40391</c:v>
                </c:pt>
                <c:pt idx="2761">
                  <c:v>40392</c:v>
                </c:pt>
                <c:pt idx="2762">
                  <c:v>40393</c:v>
                </c:pt>
                <c:pt idx="2763">
                  <c:v>40394</c:v>
                </c:pt>
                <c:pt idx="2764">
                  <c:v>40395</c:v>
                </c:pt>
                <c:pt idx="2765">
                  <c:v>40396</c:v>
                </c:pt>
                <c:pt idx="2766">
                  <c:v>40397</c:v>
                </c:pt>
                <c:pt idx="2767">
                  <c:v>40398</c:v>
                </c:pt>
                <c:pt idx="2768">
                  <c:v>40399</c:v>
                </c:pt>
                <c:pt idx="2769">
                  <c:v>40400</c:v>
                </c:pt>
                <c:pt idx="2770">
                  <c:v>40401</c:v>
                </c:pt>
                <c:pt idx="2771">
                  <c:v>40402</c:v>
                </c:pt>
                <c:pt idx="2772">
                  <c:v>40403</c:v>
                </c:pt>
                <c:pt idx="2773">
                  <c:v>40404</c:v>
                </c:pt>
                <c:pt idx="2774">
                  <c:v>40405</c:v>
                </c:pt>
                <c:pt idx="2775">
                  <c:v>40406</c:v>
                </c:pt>
                <c:pt idx="2776">
                  <c:v>40407</c:v>
                </c:pt>
                <c:pt idx="2777">
                  <c:v>40408</c:v>
                </c:pt>
                <c:pt idx="2778">
                  <c:v>40409</c:v>
                </c:pt>
                <c:pt idx="2779">
                  <c:v>40410</c:v>
                </c:pt>
                <c:pt idx="2780">
                  <c:v>40411</c:v>
                </c:pt>
                <c:pt idx="2781">
                  <c:v>40412</c:v>
                </c:pt>
                <c:pt idx="2782">
                  <c:v>40413</c:v>
                </c:pt>
                <c:pt idx="2783">
                  <c:v>40414</c:v>
                </c:pt>
                <c:pt idx="2784">
                  <c:v>40415</c:v>
                </c:pt>
                <c:pt idx="2785">
                  <c:v>40416</c:v>
                </c:pt>
                <c:pt idx="2786">
                  <c:v>40417</c:v>
                </c:pt>
                <c:pt idx="2787">
                  <c:v>40418</c:v>
                </c:pt>
                <c:pt idx="2788">
                  <c:v>40419</c:v>
                </c:pt>
                <c:pt idx="2789">
                  <c:v>40420</c:v>
                </c:pt>
                <c:pt idx="2790">
                  <c:v>40421</c:v>
                </c:pt>
                <c:pt idx="2791">
                  <c:v>40422</c:v>
                </c:pt>
                <c:pt idx="2792">
                  <c:v>40423</c:v>
                </c:pt>
                <c:pt idx="2793">
                  <c:v>40424</c:v>
                </c:pt>
                <c:pt idx="2794">
                  <c:v>40425</c:v>
                </c:pt>
                <c:pt idx="2795">
                  <c:v>40426</c:v>
                </c:pt>
                <c:pt idx="2796">
                  <c:v>40427</c:v>
                </c:pt>
                <c:pt idx="2797">
                  <c:v>40428</c:v>
                </c:pt>
                <c:pt idx="2798">
                  <c:v>40429</c:v>
                </c:pt>
                <c:pt idx="2799">
                  <c:v>40430</c:v>
                </c:pt>
                <c:pt idx="2800">
                  <c:v>40431</c:v>
                </c:pt>
                <c:pt idx="2801">
                  <c:v>40432</c:v>
                </c:pt>
                <c:pt idx="2802">
                  <c:v>40433</c:v>
                </c:pt>
                <c:pt idx="2803">
                  <c:v>40434</c:v>
                </c:pt>
                <c:pt idx="2804">
                  <c:v>40435</c:v>
                </c:pt>
                <c:pt idx="2805">
                  <c:v>40436</c:v>
                </c:pt>
                <c:pt idx="2806">
                  <c:v>40437</c:v>
                </c:pt>
                <c:pt idx="2807">
                  <c:v>40438</c:v>
                </c:pt>
                <c:pt idx="2808">
                  <c:v>40439</c:v>
                </c:pt>
                <c:pt idx="2809">
                  <c:v>40440</c:v>
                </c:pt>
                <c:pt idx="2810">
                  <c:v>40441</c:v>
                </c:pt>
                <c:pt idx="2811">
                  <c:v>40442</c:v>
                </c:pt>
                <c:pt idx="2812">
                  <c:v>40443</c:v>
                </c:pt>
                <c:pt idx="2813">
                  <c:v>40444</c:v>
                </c:pt>
                <c:pt idx="2814">
                  <c:v>40445</c:v>
                </c:pt>
                <c:pt idx="2815">
                  <c:v>40446</c:v>
                </c:pt>
                <c:pt idx="2816">
                  <c:v>40447</c:v>
                </c:pt>
                <c:pt idx="2817">
                  <c:v>40448</c:v>
                </c:pt>
                <c:pt idx="2818">
                  <c:v>40449</c:v>
                </c:pt>
                <c:pt idx="2819">
                  <c:v>40450</c:v>
                </c:pt>
                <c:pt idx="2820">
                  <c:v>40451</c:v>
                </c:pt>
                <c:pt idx="2821">
                  <c:v>40452</c:v>
                </c:pt>
                <c:pt idx="2822">
                  <c:v>40453</c:v>
                </c:pt>
                <c:pt idx="2823">
                  <c:v>40454</c:v>
                </c:pt>
                <c:pt idx="2824">
                  <c:v>40455</c:v>
                </c:pt>
                <c:pt idx="2825">
                  <c:v>40456</c:v>
                </c:pt>
                <c:pt idx="2826">
                  <c:v>40457</c:v>
                </c:pt>
                <c:pt idx="2827">
                  <c:v>40458</c:v>
                </c:pt>
                <c:pt idx="2828">
                  <c:v>40459</c:v>
                </c:pt>
                <c:pt idx="2829">
                  <c:v>40460</c:v>
                </c:pt>
                <c:pt idx="2830">
                  <c:v>40461</c:v>
                </c:pt>
                <c:pt idx="2831">
                  <c:v>40462</c:v>
                </c:pt>
                <c:pt idx="2832">
                  <c:v>40463</c:v>
                </c:pt>
                <c:pt idx="2833">
                  <c:v>40464</c:v>
                </c:pt>
                <c:pt idx="2834">
                  <c:v>40465</c:v>
                </c:pt>
                <c:pt idx="2835">
                  <c:v>40466</c:v>
                </c:pt>
                <c:pt idx="2836">
                  <c:v>40467</c:v>
                </c:pt>
                <c:pt idx="2837">
                  <c:v>40468</c:v>
                </c:pt>
                <c:pt idx="2838">
                  <c:v>40469</c:v>
                </c:pt>
                <c:pt idx="2839">
                  <c:v>40470</c:v>
                </c:pt>
                <c:pt idx="2840">
                  <c:v>40471</c:v>
                </c:pt>
                <c:pt idx="2841">
                  <c:v>40472</c:v>
                </c:pt>
                <c:pt idx="2842">
                  <c:v>40473</c:v>
                </c:pt>
                <c:pt idx="2843">
                  <c:v>40474</c:v>
                </c:pt>
                <c:pt idx="2844">
                  <c:v>40475</c:v>
                </c:pt>
                <c:pt idx="2845">
                  <c:v>40476</c:v>
                </c:pt>
                <c:pt idx="2846">
                  <c:v>40477</c:v>
                </c:pt>
                <c:pt idx="2847">
                  <c:v>40478</c:v>
                </c:pt>
                <c:pt idx="2848">
                  <c:v>40479</c:v>
                </c:pt>
                <c:pt idx="2849">
                  <c:v>40480</c:v>
                </c:pt>
                <c:pt idx="2850">
                  <c:v>40481</c:v>
                </c:pt>
                <c:pt idx="2851">
                  <c:v>40482</c:v>
                </c:pt>
                <c:pt idx="2852">
                  <c:v>40483</c:v>
                </c:pt>
                <c:pt idx="2853">
                  <c:v>40484</c:v>
                </c:pt>
                <c:pt idx="2854">
                  <c:v>40485</c:v>
                </c:pt>
                <c:pt idx="2855">
                  <c:v>40486</c:v>
                </c:pt>
                <c:pt idx="2856">
                  <c:v>40487</c:v>
                </c:pt>
                <c:pt idx="2857">
                  <c:v>40488</c:v>
                </c:pt>
                <c:pt idx="2858">
                  <c:v>40489</c:v>
                </c:pt>
                <c:pt idx="2859">
                  <c:v>40490</c:v>
                </c:pt>
                <c:pt idx="2860">
                  <c:v>40491</c:v>
                </c:pt>
                <c:pt idx="2861">
                  <c:v>40492</c:v>
                </c:pt>
                <c:pt idx="2862">
                  <c:v>40493</c:v>
                </c:pt>
                <c:pt idx="2863">
                  <c:v>40494</c:v>
                </c:pt>
                <c:pt idx="2864">
                  <c:v>40495</c:v>
                </c:pt>
                <c:pt idx="2865">
                  <c:v>40496</c:v>
                </c:pt>
                <c:pt idx="2866">
                  <c:v>40497</c:v>
                </c:pt>
                <c:pt idx="2867">
                  <c:v>40498</c:v>
                </c:pt>
                <c:pt idx="2868">
                  <c:v>40499</c:v>
                </c:pt>
                <c:pt idx="2869">
                  <c:v>40500</c:v>
                </c:pt>
                <c:pt idx="2870">
                  <c:v>40501</c:v>
                </c:pt>
                <c:pt idx="2871">
                  <c:v>40502</c:v>
                </c:pt>
                <c:pt idx="2872">
                  <c:v>40503</c:v>
                </c:pt>
                <c:pt idx="2873">
                  <c:v>40504</c:v>
                </c:pt>
                <c:pt idx="2874">
                  <c:v>40505</c:v>
                </c:pt>
                <c:pt idx="2875">
                  <c:v>40506</c:v>
                </c:pt>
                <c:pt idx="2876">
                  <c:v>40507</c:v>
                </c:pt>
                <c:pt idx="2877">
                  <c:v>40508</c:v>
                </c:pt>
                <c:pt idx="2878">
                  <c:v>40509</c:v>
                </c:pt>
                <c:pt idx="2879">
                  <c:v>40510</c:v>
                </c:pt>
                <c:pt idx="2880">
                  <c:v>40511</c:v>
                </c:pt>
                <c:pt idx="2881">
                  <c:v>40512</c:v>
                </c:pt>
                <c:pt idx="2882">
                  <c:v>40513</c:v>
                </c:pt>
                <c:pt idx="2883">
                  <c:v>40514</c:v>
                </c:pt>
                <c:pt idx="2884">
                  <c:v>40515</c:v>
                </c:pt>
                <c:pt idx="2885">
                  <c:v>40516</c:v>
                </c:pt>
                <c:pt idx="2886">
                  <c:v>40517</c:v>
                </c:pt>
                <c:pt idx="2887">
                  <c:v>40518</c:v>
                </c:pt>
                <c:pt idx="2888">
                  <c:v>40519</c:v>
                </c:pt>
                <c:pt idx="2889">
                  <c:v>40520</c:v>
                </c:pt>
                <c:pt idx="2890">
                  <c:v>40521</c:v>
                </c:pt>
                <c:pt idx="2891">
                  <c:v>40522</c:v>
                </c:pt>
                <c:pt idx="2892">
                  <c:v>40523</c:v>
                </c:pt>
                <c:pt idx="2893">
                  <c:v>40524</c:v>
                </c:pt>
                <c:pt idx="2894">
                  <c:v>40525</c:v>
                </c:pt>
                <c:pt idx="2895">
                  <c:v>40526</c:v>
                </c:pt>
                <c:pt idx="2896">
                  <c:v>40527</c:v>
                </c:pt>
                <c:pt idx="2897">
                  <c:v>40528</c:v>
                </c:pt>
                <c:pt idx="2898">
                  <c:v>40529</c:v>
                </c:pt>
                <c:pt idx="2899">
                  <c:v>40530</c:v>
                </c:pt>
                <c:pt idx="2900">
                  <c:v>40531</c:v>
                </c:pt>
                <c:pt idx="2901">
                  <c:v>40532</c:v>
                </c:pt>
                <c:pt idx="2902">
                  <c:v>40533</c:v>
                </c:pt>
                <c:pt idx="2903">
                  <c:v>40534</c:v>
                </c:pt>
                <c:pt idx="2904">
                  <c:v>40535</c:v>
                </c:pt>
                <c:pt idx="2905">
                  <c:v>40536</c:v>
                </c:pt>
                <c:pt idx="2906">
                  <c:v>40537</c:v>
                </c:pt>
                <c:pt idx="2907">
                  <c:v>40538</c:v>
                </c:pt>
                <c:pt idx="2908">
                  <c:v>40539</c:v>
                </c:pt>
                <c:pt idx="2909">
                  <c:v>40540</c:v>
                </c:pt>
                <c:pt idx="2910">
                  <c:v>40541</c:v>
                </c:pt>
                <c:pt idx="2911">
                  <c:v>40542</c:v>
                </c:pt>
                <c:pt idx="2912">
                  <c:v>40543</c:v>
                </c:pt>
                <c:pt idx="2913">
                  <c:v>40544</c:v>
                </c:pt>
                <c:pt idx="2914">
                  <c:v>40545</c:v>
                </c:pt>
                <c:pt idx="2915">
                  <c:v>40546</c:v>
                </c:pt>
                <c:pt idx="2916">
                  <c:v>40547</c:v>
                </c:pt>
                <c:pt idx="2917">
                  <c:v>40548</c:v>
                </c:pt>
                <c:pt idx="2918">
                  <c:v>40549</c:v>
                </c:pt>
                <c:pt idx="2919">
                  <c:v>40550</c:v>
                </c:pt>
                <c:pt idx="2920">
                  <c:v>40551</c:v>
                </c:pt>
                <c:pt idx="2921">
                  <c:v>40552</c:v>
                </c:pt>
                <c:pt idx="2922">
                  <c:v>40553</c:v>
                </c:pt>
                <c:pt idx="2923">
                  <c:v>40555</c:v>
                </c:pt>
                <c:pt idx="2924">
                  <c:v>40556</c:v>
                </c:pt>
                <c:pt idx="2925">
                  <c:v>40557</c:v>
                </c:pt>
                <c:pt idx="2926">
                  <c:v>40558</c:v>
                </c:pt>
                <c:pt idx="2927">
                  <c:v>40559</c:v>
                </c:pt>
                <c:pt idx="2928">
                  <c:v>40560</c:v>
                </c:pt>
                <c:pt idx="2929">
                  <c:v>40561</c:v>
                </c:pt>
                <c:pt idx="2930">
                  <c:v>40562</c:v>
                </c:pt>
                <c:pt idx="2931">
                  <c:v>40563</c:v>
                </c:pt>
                <c:pt idx="2932">
                  <c:v>40564</c:v>
                </c:pt>
                <c:pt idx="2933">
                  <c:v>40565</c:v>
                </c:pt>
                <c:pt idx="2934">
                  <c:v>40566</c:v>
                </c:pt>
                <c:pt idx="2935">
                  <c:v>40567</c:v>
                </c:pt>
                <c:pt idx="2936">
                  <c:v>40568</c:v>
                </c:pt>
                <c:pt idx="2937">
                  <c:v>40569</c:v>
                </c:pt>
                <c:pt idx="2938">
                  <c:v>40570</c:v>
                </c:pt>
                <c:pt idx="2939">
                  <c:v>40571</c:v>
                </c:pt>
                <c:pt idx="2940">
                  <c:v>40572</c:v>
                </c:pt>
                <c:pt idx="2941">
                  <c:v>40573</c:v>
                </c:pt>
                <c:pt idx="2942">
                  <c:v>40574</c:v>
                </c:pt>
                <c:pt idx="2943">
                  <c:v>40575</c:v>
                </c:pt>
                <c:pt idx="2944">
                  <c:v>40576</c:v>
                </c:pt>
                <c:pt idx="2945">
                  <c:v>40577</c:v>
                </c:pt>
                <c:pt idx="2946">
                  <c:v>40578</c:v>
                </c:pt>
                <c:pt idx="2947">
                  <c:v>40579</c:v>
                </c:pt>
                <c:pt idx="2948">
                  <c:v>40580</c:v>
                </c:pt>
                <c:pt idx="2949">
                  <c:v>40581</c:v>
                </c:pt>
                <c:pt idx="2950">
                  <c:v>40582</c:v>
                </c:pt>
                <c:pt idx="2951">
                  <c:v>40583</c:v>
                </c:pt>
                <c:pt idx="2952">
                  <c:v>40584</c:v>
                </c:pt>
                <c:pt idx="2953">
                  <c:v>40585</c:v>
                </c:pt>
                <c:pt idx="2954">
                  <c:v>40586</c:v>
                </c:pt>
                <c:pt idx="2955">
                  <c:v>40587</c:v>
                </c:pt>
                <c:pt idx="2956">
                  <c:v>40588</c:v>
                </c:pt>
                <c:pt idx="2957">
                  <c:v>40589</c:v>
                </c:pt>
                <c:pt idx="2958">
                  <c:v>40590</c:v>
                </c:pt>
                <c:pt idx="2959">
                  <c:v>40591</c:v>
                </c:pt>
                <c:pt idx="2960">
                  <c:v>40592</c:v>
                </c:pt>
                <c:pt idx="2961">
                  <c:v>40593</c:v>
                </c:pt>
                <c:pt idx="2962">
                  <c:v>40594</c:v>
                </c:pt>
                <c:pt idx="2963">
                  <c:v>40595</c:v>
                </c:pt>
                <c:pt idx="2964">
                  <c:v>40596</c:v>
                </c:pt>
                <c:pt idx="2965">
                  <c:v>40597</c:v>
                </c:pt>
                <c:pt idx="2966">
                  <c:v>40598</c:v>
                </c:pt>
                <c:pt idx="2967">
                  <c:v>40599</c:v>
                </c:pt>
                <c:pt idx="2968">
                  <c:v>40600</c:v>
                </c:pt>
                <c:pt idx="2969">
                  <c:v>40601</c:v>
                </c:pt>
                <c:pt idx="2970">
                  <c:v>40602</c:v>
                </c:pt>
                <c:pt idx="2971">
                  <c:v>40603</c:v>
                </c:pt>
                <c:pt idx="2972">
                  <c:v>40604</c:v>
                </c:pt>
                <c:pt idx="2973">
                  <c:v>40605</c:v>
                </c:pt>
                <c:pt idx="2974">
                  <c:v>40606</c:v>
                </c:pt>
                <c:pt idx="2975">
                  <c:v>40607</c:v>
                </c:pt>
                <c:pt idx="2976">
                  <c:v>40608</c:v>
                </c:pt>
                <c:pt idx="2977">
                  <c:v>40609</c:v>
                </c:pt>
                <c:pt idx="2978">
                  <c:v>40610</c:v>
                </c:pt>
                <c:pt idx="2979">
                  <c:v>40611</c:v>
                </c:pt>
                <c:pt idx="2980">
                  <c:v>40612</c:v>
                </c:pt>
                <c:pt idx="2981">
                  <c:v>40613</c:v>
                </c:pt>
                <c:pt idx="2982">
                  <c:v>40614</c:v>
                </c:pt>
                <c:pt idx="2983">
                  <c:v>40615</c:v>
                </c:pt>
                <c:pt idx="2984">
                  <c:v>40616</c:v>
                </c:pt>
                <c:pt idx="2985">
                  <c:v>40617</c:v>
                </c:pt>
                <c:pt idx="2986">
                  <c:v>40618</c:v>
                </c:pt>
                <c:pt idx="2987">
                  <c:v>40619</c:v>
                </c:pt>
                <c:pt idx="2988">
                  <c:v>40620</c:v>
                </c:pt>
                <c:pt idx="2989">
                  <c:v>40621</c:v>
                </c:pt>
                <c:pt idx="2990">
                  <c:v>40622</c:v>
                </c:pt>
                <c:pt idx="2991">
                  <c:v>40623</c:v>
                </c:pt>
                <c:pt idx="2992">
                  <c:v>40624</c:v>
                </c:pt>
                <c:pt idx="2993">
                  <c:v>40625</c:v>
                </c:pt>
                <c:pt idx="2994">
                  <c:v>40626</c:v>
                </c:pt>
                <c:pt idx="2995">
                  <c:v>40627</c:v>
                </c:pt>
                <c:pt idx="2996">
                  <c:v>40628</c:v>
                </c:pt>
                <c:pt idx="2997">
                  <c:v>40629</c:v>
                </c:pt>
                <c:pt idx="2998">
                  <c:v>40630</c:v>
                </c:pt>
                <c:pt idx="2999">
                  <c:v>40631</c:v>
                </c:pt>
                <c:pt idx="3000">
                  <c:v>40632</c:v>
                </c:pt>
                <c:pt idx="3001">
                  <c:v>40633</c:v>
                </c:pt>
                <c:pt idx="3002">
                  <c:v>40634</c:v>
                </c:pt>
                <c:pt idx="3003">
                  <c:v>40635</c:v>
                </c:pt>
                <c:pt idx="3004">
                  <c:v>40636</c:v>
                </c:pt>
                <c:pt idx="3005">
                  <c:v>40637</c:v>
                </c:pt>
                <c:pt idx="3006">
                  <c:v>40638</c:v>
                </c:pt>
                <c:pt idx="3007">
                  <c:v>40639</c:v>
                </c:pt>
                <c:pt idx="3008">
                  <c:v>40640</c:v>
                </c:pt>
                <c:pt idx="3009">
                  <c:v>40641</c:v>
                </c:pt>
                <c:pt idx="3010">
                  <c:v>40642</c:v>
                </c:pt>
                <c:pt idx="3011">
                  <c:v>40643</c:v>
                </c:pt>
                <c:pt idx="3012">
                  <c:v>40644</c:v>
                </c:pt>
                <c:pt idx="3013">
                  <c:v>40645</c:v>
                </c:pt>
                <c:pt idx="3014">
                  <c:v>40646</c:v>
                </c:pt>
                <c:pt idx="3015">
                  <c:v>40647</c:v>
                </c:pt>
                <c:pt idx="3016">
                  <c:v>40648</c:v>
                </c:pt>
                <c:pt idx="3017">
                  <c:v>40649</c:v>
                </c:pt>
                <c:pt idx="3018">
                  <c:v>40650</c:v>
                </c:pt>
                <c:pt idx="3019">
                  <c:v>40651</c:v>
                </c:pt>
                <c:pt idx="3020">
                  <c:v>40652</c:v>
                </c:pt>
                <c:pt idx="3021">
                  <c:v>40653</c:v>
                </c:pt>
                <c:pt idx="3022">
                  <c:v>40654</c:v>
                </c:pt>
                <c:pt idx="3023">
                  <c:v>40655</c:v>
                </c:pt>
                <c:pt idx="3024">
                  <c:v>40656</c:v>
                </c:pt>
                <c:pt idx="3025">
                  <c:v>40657</c:v>
                </c:pt>
                <c:pt idx="3026">
                  <c:v>40658</c:v>
                </c:pt>
                <c:pt idx="3027">
                  <c:v>40659</c:v>
                </c:pt>
                <c:pt idx="3028">
                  <c:v>40660</c:v>
                </c:pt>
                <c:pt idx="3029">
                  <c:v>40661</c:v>
                </c:pt>
                <c:pt idx="3030">
                  <c:v>40662</c:v>
                </c:pt>
                <c:pt idx="3031">
                  <c:v>40663</c:v>
                </c:pt>
                <c:pt idx="3032">
                  <c:v>40664</c:v>
                </c:pt>
                <c:pt idx="3033">
                  <c:v>40665</c:v>
                </c:pt>
                <c:pt idx="3034">
                  <c:v>40666</c:v>
                </c:pt>
                <c:pt idx="3035">
                  <c:v>40667</c:v>
                </c:pt>
                <c:pt idx="3036">
                  <c:v>40668</c:v>
                </c:pt>
                <c:pt idx="3037">
                  <c:v>40669</c:v>
                </c:pt>
                <c:pt idx="3038">
                  <c:v>40670</c:v>
                </c:pt>
                <c:pt idx="3039">
                  <c:v>40671</c:v>
                </c:pt>
                <c:pt idx="3040">
                  <c:v>40672</c:v>
                </c:pt>
                <c:pt idx="3041">
                  <c:v>40673</c:v>
                </c:pt>
                <c:pt idx="3042">
                  <c:v>40674</c:v>
                </c:pt>
                <c:pt idx="3043">
                  <c:v>40675</c:v>
                </c:pt>
                <c:pt idx="3044">
                  <c:v>40676</c:v>
                </c:pt>
                <c:pt idx="3045">
                  <c:v>40677</c:v>
                </c:pt>
                <c:pt idx="3046">
                  <c:v>40678</c:v>
                </c:pt>
                <c:pt idx="3047">
                  <c:v>40679</c:v>
                </c:pt>
                <c:pt idx="3048">
                  <c:v>40680</c:v>
                </c:pt>
                <c:pt idx="3049">
                  <c:v>40681</c:v>
                </c:pt>
                <c:pt idx="3050">
                  <c:v>40682</c:v>
                </c:pt>
                <c:pt idx="3051">
                  <c:v>40683</c:v>
                </c:pt>
                <c:pt idx="3052">
                  <c:v>40684</c:v>
                </c:pt>
                <c:pt idx="3053">
                  <c:v>40685</c:v>
                </c:pt>
                <c:pt idx="3054">
                  <c:v>40686</c:v>
                </c:pt>
                <c:pt idx="3055">
                  <c:v>40687</c:v>
                </c:pt>
                <c:pt idx="3056">
                  <c:v>40688</c:v>
                </c:pt>
                <c:pt idx="3057">
                  <c:v>40689</c:v>
                </c:pt>
                <c:pt idx="3058">
                  <c:v>40690</c:v>
                </c:pt>
                <c:pt idx="3059">
                  <c:v>40691</c:v>
                </c:pt>
                <c:pt idx="3060">
                  <c:v>40692</c:v>
                </c:pt>
                <c:pt idx="3061">
                  <c:v>40693</c:v>
                </c:pt>
                <c:pt idx="3062">
                  <c:v>40694</c:v>
                </c:pt>
                <c:pt idx="3063">
                  <c:v>40695</c:v>
                </c:pt>
                <c:pt idx="3064">
                  <c:v>40696</c:v>
                </c:pt>
                <c:pt idx="3065">
                  <c:v>40697</c:v>
                </c:pt>
                <c:pt idx="3066">
                  <c:v>40698</c:v>
                </c:pt>
                <c:pt idx="3067">
                  <c:v>40699</c:v>
                </c:pt>
                <c:pt idx="3068">
                  <c:v>40700</c:v>
                </c:pt>
                <c:pt idx="3069">
                  <c:v>40701</c:v>
                </c:pt>
                <c:pt idx="3070">
                  <c:v>40702</c:v>
                </c:pt>
                <c:pt idx="3071">
                  <c:v>40703</c:v>
                </c:pt>
                <c:pt idx="3072">
                  <c:v>40704</c:v>
                </c:pt>
                <c:pt idx="3073">
                  <c:v>40705</c:v>
                </c:pt>
                <c:pt idx="3074">
                  <c:v>40706</c:v>
                </c:pt>
                <c:pt idx="3075">
                  <c:v>40707</c:v>
                </c:pt>
                <c:pt idx="3076">
                  <c:v>40708</c:v>
                </c:pt>
                <c:pt idx="3077">
                  <c:v>40709</c:v>
                </c:pt>
                <c:pt idx="3078">
                  <c:v>40710</c:v>
                </c:pt>
                <c:pt idx="3079">
                  <c:v>40711</c:v>
                </c:pt>
                <c:pt idx="3080">
                  <c:v>40712</c:v>
                </c:pt>
                <c:pt idx="3081">
                  <c:v>40713</c:v>
                </c:pt>
                <c:pt idx="3082">
                  <c:v>40714</c:v>
                </c:pt>
                <c:pt idx="3083">
                  <c:v>40715</c:v>
                </c:pt>
                <c:pt idx="3084">
                  <c:v>40716</c:v>
                </c:pt>
                <c:pt idx="3085">
                  <c:v>40717</c:v>
                </c:pt>
                <c:pt idx="3086">
                  <c:v>40718</c:v>
                </c:pt>
                <c:pt idx="3087">
                  <c:v>40719</c:v>
                </c:pt>
                <c:pt idx="3088">
                  <c:v>40720</c:v>
                </c:pt>
                <c:pt idx="3089">
                  <c:v>40721</c:v>
                </c:pt>
                <c:pt idx="3090">
                  <c:v>40722</c:v>
                </c:pt>
                <c:pt idx="3091">
                  <c:v>40723</c:v>
                </c:pt>
                <c:pt idx="3092">
                  <c:v>40724</c:v>
                </c:pt>
                <c:pt idx="3093">
                  <c:v>40725</c:v>
                </c:pt>
                <c:pt idx="3094">
                  <c:v>40726</c:v>
                </c:pt>
                <c:pt idx="3095">
                  <c:v>40727</c:v>
                </c:pt>
                <c:pt idx="3096">
                  <c:v>40728</c:v>
                </c:pt>
                <c:pt idx="3097">
                  <c:v>40729</c:v>
                </c:pt>
                <c:pt idx="3098">
                  <c:v>40730</c:v>
                </c:pt>
                <c:pt idx="3099">
                  <c:v>40731</c:v>
                </c:pt>
                <c:pt idx="3100">
                  <c:v>40732</c:v>
                </c:pt>
                <c:pt idx="3101">
                  <c:v>40733</c:v>
                </c:pt>
                <c:pt idx="3102">
                  <c:v>40734</c:v>
                </c:pt>
                <c:pt idx="3103">
                  <c:v>40735</c:v>
                </c:pt>
                <c:pt idx="3104">
                  <c:v>40736</c:v>
                </c:pt>
                <c:pt idx="3105">
                  <c:v>40737</c:v>
                </c:pt>
                <c:pt idx="3106">
                  <c:v>40738</c:v>
                </c:pt>
                <c:pt idx="3107">
                  <c:v>40739</c:v>
                </c:pt>
                <c:pt idx="3108">
                  <c:v>40740</c:v>
                </c:pt>
                <c:pt idx="3109">
                  <c:v>40741</c:v>
                </c:pt>
                <c:pt idx="3110">
                  <c:v>40742</c:v>
                </c:pt>
                <c:pt idx="3111">
                  <c:v>40743</c:v>
                </c:pt>
                <c:pt idx="3112">
                  <c:v>40744</c:v>
                </c:pt>
                <c:pt idx="3113">
                  <c:v>40745</c:v>
                </c:pt>
                <c:pt idx="3114">
                  <c:v>40746</c:v>
                </c:pt>
                <c:pt idx="3115">
                  <c:v>40747</c:v>
                </c:pt>
                <c:pt idx="3116">
                  <c:v>40748</c:v>
                </c:pt>
                <c:pt idx="3117">
                  <c:v>40749</c:v>
                </c:pt>
                <c:pt idx="3118">
                  <c:v>40751</c:v>
                </c:pt>
                <c:pt idx="3119">
                  <c:v>40752</c:v>
                </c:pt>
                <c:pt idx="3120">
                  <c:v>40753</c:v>
                </c:pt>
                <c:pt idx="3121">
                  <c:v>40754</c:v>
                </c:pt>
                <c:pt idx="3122">
                  <c:v>40755</c:v>
                </c:pt>
                <c:pt idx="3123">
                  <c:v>40756</c:v>
                </c:pt>
                <c:pt idx="3124">
                  <c:v>40757</c:v>
                </c:pt>
                <c:pt idx="3125">
                  <c:v>40758</c:v>
                </c:pt>
                <c:pt idx="3126">
                  <c:v>40759</c:v>
                </c:pt>
                <c:pt idx="3127">
                  <c:v>40760</c:v>
                </c:pt>
                <c:pt idx="3128">
                  <c:v>40761</c:v>
                </c:pt>
                <c:pt idx="3129">
                  <c:v>40762</c:v>
                </c:pt>
                <c:pt idx="3130">
                  <c:v>40763</c:v>
                </c:pt>
                <c:pt idx="3131">
                  <c:v>40764</c:v>
                </c:pt>
                <c:pt idx="3132">
                  <c:v>40765</c:v>
                </c:pt>
                <c:pt idx="3133">
                  <c:v>40766</c:v>
                </c:pt>
                <c:pt idx="3134">
                  <c:v>40767</c:v>
                </c:pt>
                <c:pt idx="3135">
                  <c:v>40768</c:v>
                </c:pt>
                <c:pt idx="3136">
                  <c:v>40769</c:v>
                </c:pt>
                <c:pt idx="3137">
                  <c:v>40770</c:v>
                </c:pt>
                <c:pt idx="3138">
                  <c:v>40771</c:v>
                </c:pt>
                <c:pt idx="3139">
                  <c:v>40772</c:v>
                </c:pt>
                <c:pt idx="3140">
                  <c:v>40773</c:v>
                </c:pt>
                <c:pt idx="3141">
                  <c:v>40774</c:v>
                </c:pt>
                <c:pt idx="3142">
                  <c:v>40775</c:v>
                </c:pt>
                <c:pt idx="3143">
                  <c:v>40777</c:v>
                </c:pt>
                <c:pt idx="3144">
                  <c:v>40778</c:v>
                </c:pt>
                <c:pt idx="3145">
                  <c:v>40779</c:v>
                </c:pt>
                <c:pt idx="3146">
                  <c:v>40780</c:v>
                </c:pt>
                <c:pt idx="3147">
                  <c:v>40781</c:v>
                </c:pt>
                <c:pt idx="3148">
                  <c:v>40782</c:v>
                </c:pt>
                <c:pt idx="3149">
                  <c:v>40783</c:v>
                </c:pt>
                <c:pt idx="3150">
                  <c:v>40784</c:v>
                </c:pt>
                <c:pt idx="3151">
                  <c:v>40785</c:v>
                </c:pt>
                <c:pt idx="3152">
                  <c:v>40786</c:v>
                </c:pt>
                <c:pt idx="3153">
                  <c:v>40787</c:v>
                </c:pt>
                <c:pt idx="3154">
                  <c:v>40788</c:v>
                </c:pt>
                <c:pt idx="3155">
                  <c:v>40789</c:v>
                </c:pt>
                <c:pt idx="3156">
                  <c:v>40790</c:v>
                </c:pt>
                <c:pt idx="3157">
                  <c:v>40791</c:v>
                </c:pt>
                <c:pt idx="3158">
                  <c:v>40792</c:v>
                </c:pt>
                <c:pt idx="3159">
                  <c:v>40793</c:v>
                </c:pt>
                <c:pt idx="3160">
                  <c:v>40794</c:v>
                </c:pt>
                <c:pt idx="3161">
                  <c:v>40795</c:v>
                </c:pt>
                <c:pt idx="3162">
                  <c:v>40796</c:v>
                </c:pt>
                <c:pt idx="3163">
                  <c:v>40797</c:v>
                </c:pt>
                <c:pt idx="3164">
                  <c:v>40798</c:v>
                </c:pt>
                <c:pt idx="3165">
                  <c:v>40799</c:v>
                </c:pt>
                <c:pt idx="3166">
                  <c:v>40800</c:v>
                </c:pt>
                <c:pt idx="3167">
                  <c:v>40801</c:v>
                </c:pt>
                <c:pt idx="3168">
                  <c:v>40802</c:v>
                </c:pt>
                <c:pt idx="3169">
                  <c:v>40803</c:v>
                </c:pt>
                <c:pt idx="3170">
                  <c:v>40805</c:v>
                </c:pt>
                <c:pt idx="3171">
                  <c:v>40806</c:v>
                </c:pt>
                <c:pt idx="3172">
                  <c:v>40807</c:v>
                </c:pt>
                <c:pt idx="3173">
                  <c:v>40808</c:v>
                </c:pt>
                <c:pt idx="3174">
                  <c:v>40809</c:v>
                </c:pt>
                <c:pt idx="3175">
                  <c:v>40810</c:v>
                </c:pt>
                <c:pt idx="3176">
                  <c:v>40811</c:v>
                </c:pt>
                <c:pt idx="3177">
                  <c:v>40812</c:v>
                </c:pt>
                <c:pt idx="3178">
                  <c:v>40813</c:v>
                </c:pt>
                <c:pt idx="3179">
                  <c:v>40814</c:v>
                </c:pt>
                <c:pt idx="3180">
                  <c:v>40815</c:v>
                </c:pt>
                <c:pt idx="3181">
                  <c:v>40816</c:v>
                </c:pt>
                <c:pt idx="3182">
                  <c:v>40817</c:v>
                </c:pt>
                <c:pt idx="3183">
                  <c:v>40818</c:v>
                </c:pt>
                <c:pt idx="3184">
                  <c:v>40819</c:v>
                </c:pt>
                <c:pt idx="3185">
                  <c:v>40820</c:v>
                </c:pt>
                <c:pt idx="3186">
                  <c:v>40821</c:v>
                </c:pt>
                <c:pt idx="3187">
                  <c:v>40822</c:v>
                </c:pt>
                <c:pt idx="3188">
                  <c:v>40823</c:v>
                </c:pt>
                <c:pt idx="3189">
                  <c:v>40824</c:v>
                </c:pt>
                <c:pt idx="3190">
                  <c:v>40825</c:v>
                </c:pt>
                <c:pt idx="3191">
                  <c:v>40826</c:v>
                </c:pt>
                <c:pt idx="3192">
                  <c:v>40827</c:v>
                </c:pt>
                <c:pt idx="3193">
                  <c:v>40828</c:v>
                </c:pt>
                <c:pt idx="3194">
                  <c:v>40829</c:v>
                </c:pt>
                <c:pt idx="3195">
                  <c:v>40830</c:v>
                </c:pt>
                <c:pt idx="3196">
                  <c:v>40831</c:v>
                </c:pt>
                <c:pt idx="3197">
                  <c:v>40832</c:v>
                </c:pt>
                <c:pt idx="3198">
                  <c:v>40833</c:v>
                </c:pt>
                <c:pt idx="3199">
                  <c:v>40834</c:v>
                </c:pt>
                <c:pt idx="3200">
                  <c:v>40835</c:v>
                </c:pt>
                <c:pt idx="3201">
                  <c:v>40836</c:v>
                </c:pt>
                <c:pt idx="3202">
                  <c:v>40837</c:v>
                </c:pt>
                <c:pt idx="3203">
                  <c:v>40838</c:v>
                </c:pt>
                <c:pt idx="3204">
                  <c:v>40839</c:v>
                </c:pt>
                <c:pt idx="3205">
                  <c:v>40840</c:v>
                </c:pt>
                <c:pt idx="3206">
                  <c:v>40841</c:v>
                </c:pt>
                <c:pt idx="3207">
                  <c:v>40842</c:v>
                </c:pt>
                <c:pt idx="3208">
                  <c:v>40843</c:v>
                </c:pt>
                <c:pt idx="3209">
                  <c:v>40844</c:v>
                </c:pt>
                <c:pt idx="3210">
                  <c:v>40845</c:v>
                </c:pt>
                <c:pt idx="3211">
                  <c:v>40846</c:v>
                </c:pt>
                <c:pt idx="3212">
                  <c:v>40847</c:v>
                </c:pt>
                <c:pt idx="3213">
                  <c:v>40848</c:v>
                </c:pt>
                <c:pt idx="3214">
                  <c:v>40849</c:v>
                </c:pt>
                <c:pt idx="3215">
                  <c:v>40850</c:v>
                </c:pt>
                <c:pt idx="3216">
                  <c:v>40851</c:v>
                </c:pt>
                <c:pt idx="3217">
                  <c:v>40852</c:v>
                </c:pt>
                <c:pt idx="3218">
                  <c:v>40853</c:v>
                </c:pt>
                <c:pt idx="3219">
                  <c:v>40854</c:v>
                </c:pt>
                <c:pt idx="3220">
                  <c:v>40855</c:v>
                </c:pt>
                <c:pt idx="3221">
                  <c:v>40856</c:v>
                </c:pt>
                <c:pt idx="3222">
                  <c:v>40857</c:v>
                </c:pt>
                <c:pt idx="3223">
                  <c:v>40858</c:v>
                </c:pt>
                <c:pt idx="3224">
                  <c:v>40859</c:v>
                </c:pt>
                <c:pt idx="3225">
                  <c:v>40860</c:v>
                </c:pt>
                <c:pt idx="3226">
                  <c:v>40861</c:v>
                </c:pt>
                <c:pt idx="3227">
                  <c:v>40862</c:v>
                </c:pt>
                <c:pt idx="3228">
                  <c:v>40863</c:v>
                </c:pt>
                <c:pt idx="3229">
                  <c:v>40864</c:v>
                </c:pt>
                <c:pt idx="3230">
                  <c:v>40865</c:v>
                </c:pt>
                <c:pt idx="3231">
                  <c:v>40866</c:v>
                </c:pt>
                <c:pt idx="3232">
                  <c:v>40867</c:v>
                </c:pt>
                <c:pt idx="3233">
                  <c:v>40868</c:v>
                </c:pt>
                <c:pt idx="3234">
                  <c:v>40869</c:v>
                </c:pt>
                <c:pt idx="3235">
                  <c:v>40870</c:v>
                </c:pt>
                <c:pt idx="3236">
                  <c:v>40871</c:v>
                </c:pt>
                <c:pt idx="3237">
                  <c:v>40872</c:v>
                </c:pt>
                <c:pt idx="3238">
                  <c:v>40873</c:v>
                </c:pt>
                <c:pt idx="3239">
                  <c:v>40875</c:v>
                </c:pt>
                <c:pt idx="3240">
                  <c:v>40876</c:v>
                </c:pt>
                <c:pt idx="3241">
                  <c:v>40880</c:v>
                </c:pt>
                <c:pt idx="3242">
                  <c:v>40881</c:v>
                </c:pt>
                <c:pt idx="3243">
                  <c:v>40882</c:v>
                </c:pt>
                <c:pt idx="3244">
                  <c:v>40883</c:v>
                </c:pt>
                <c:pt idx="3245">
                  <c:v>40884</c:v>
                </c:pt>
                <c:pt idx="3246">
                  <c:v>40885</c:v>
                </c:pt>
                <c:pt idx="3247">
                  <c:v>40886</c:v>
                </c:pt>
                <c:pt idx="3248">
                  <c:v>40887</c:v>
                </c:pt>
                <c:pt idx="3249">
                  <c:v>40888</c:v>
                </c:pt>
                <c:pt idx="3250">
                  <c:v>40889</c:v>
                </c:pt>
                <c:pt idx="3251">
                  <c:v>40890</c:v>
                </c:pt>
                <c:pt idx="3252">
                  <c:v>40891</c:v>
                </c:pt>
                <c:pt idx="3253">
                  <c:v>40892</c:v>
                </c:pt>
                <c:pt idx="3254">
                  <c:v>40893</c:v>
                </c:pt>
                <c:pt idx="3255">
                  <c:v>40894</c:v>
                </c:pt>
                <c:pt idx="3256">
                  <c:v>40895</c:v>
                </c:pt>
                <c:pt idx="3257">
                  <c:v>40896</c:v>
                </c:pt>
                <c:pt idx="3258">
                  <c:v>40897</c:v>
                </c:pt>
                <c:pt idx="3259">
                  <c:v>40898</c:v>
                </c:pt>
                <c:pt idx="3260">
                  <c:v>40899</c:v>
                </c:pt>
                <c:pt idx="3261">
                  <c:v>40900</c:v>
                </c:pt>
                <c:pt idx="3262">
                  <c:v>40901</c:v>
                </c:pt>
                <c:pt idx="3263">
                  <c:v>40902</c:v>
                </c:pt>
                <c:pt idx="3264">
                  <c:v>40903</c:v>
                </c:pt>
                <c:pt idx="3265">
                  <c:v>40904</c:v>
                </c:pt>
                <c:pt idx="3266">
                  <c:v>40905</c:v>
                </c:pt>
                <c:pt idx="3267">
                  <c:v>40906</c:v>
                </c:pt>
                <c:pt idx="3268">
                  <c:v>40907</c:v>
                </c:pt>
                <c:pt idx="3269">
                  <c:v>40908</c:v>
                </c:pt>
                <c:pt idx="3270">
                  <c:v>40909</c:v>
                </c:pt>
                <c:pt idx="3271">
                  <c:v>40910</c:v>
                </c:pt>
              </c:numCache>
            </c:numRef>
          </c:cat>
          <c:val>
            <c:numRef>
              <c:f>Sheet1!$AL$2:$AL$5592</c:f>
              <c:numCache>
                <c:formatCode>0</c:formatCode>
                <c:ptCount val="5591"/>
                <c:pt idx="0">
                  <c:v>1460.3206312686434</c:v>
                </c:pt>
                <c:pt idx="1">
                  <c:v>1460.3206312686434</c:v>
                </c:pt>
                <c:pt idx="2">
                  <c:v>1460.3206312686434</c:v>
                </c:pt>
                <c:pt idx="3">
                  <c:v>1460.3206312686434</c:v>
                </c:pt>
                <c:pt idx="4">
                  <c:v>1460.3206312686434</c:v>
                </c:pt>
                <c:pt idx="5">
                  <c:v>1460.3206312686434</c:v>
                </c:pt>
                <c:pt idx="6">
                  <c:v>1460.3206312686434</c:v>
                </c:pt>
                <c:pt idx="7">
                  <c:v>1460.3206312686434</c:v>
                </c:pt>
                <c:pt idx="8">
                  <c:v>1460.3206312686434</c:v>
                </c:pt>
                <c:pt idx="9">
                  <c:v>1460.3206312686434</c:v>
                </c:pt>
                <c:pt idx="10">
                  <c:v>1460.3206312686434</c:v>
                </c:pt>
                <c:pt idx="11">
                  <c:v>1460.3206312686434</c:v>
                </c:pt>
                <c:pt idx="12">
                  <c:v>1460.3206312686434</c:v>
                </c:pt>
                <c:pt idx="13">
                  <c:v>1460.3206312686434</c:v>
                </c:pt>
                <c:pt idx="14">
                  <c:v>1460.3206312686434</c:v>
                </c:pt>
                <c:pt idx="15">
                  <c:v>1460.3206312686434</c:v>
                </c:pt>
                <c:pt idx="16">
                  <c:v>1460.3206312686434</c:v>
                </c:pt>
                <c:pt idx="17">
                  <c:v>1460.3206312686434</c:v>
                </c:pt>
                <c:pt idx="18">
                  <c:v>1460.3206312686434</c:v>
                </c:pt>
                <c:pt idx="19">
                  <c:v>1460.3206312686434</c:v>
                </c:pt>
                <c:pt idx="20">
                  <c:v>1460.3206312686434</c:v>
                </c:pt>
                <c:pt idx="21">
                  <c:v>1460.3206312686434</c:v>
                </c:pt>
                <c:pt idx="22">
                  <c:v>1460.3206312686434</c:v>
                </c:pt>
                <c:pt idx="23">
                  <c:v>1460.3206312686434</c:v>
                </c:pt>
                <c:pt idx="24">
                  <c:v>1460.3206312686434</c:v>
                </c:pt>
                <c:pt idx="25">
                  <c:v>1460.3206312686434</c:v>
                </c:pt>
                <c:pt idx="26">
                  <c:v>1460.3206312686434</c:v>
                </c:pt>
                <c:pt idx="27">
                  <c:v>1460.3206312686434</c:v>
                </c:pt>
                <c:pt idx="28">
                  <c:v>1460.3206312686434</c:v>
                </c:pt>
                <c:pt idx="29">
                  <c:v>1460.3206312686434</c:v>
                </c:pt>
                <c:pt idx="30">
                  <c:v>1460.3206312686434</c:v>
                </c:pt>
                <c:pt idx="31">
                  <c:v>1460.3206312686434</c:v>
                </c:pt>
                <c:pt idx="32">
                  <c:v>1460.3206312686434</c:v>
                </c:pt>
                <c:pt idx="33">
                  <c:v>1460.3206312686434</c:v>
                </c:pt>
                <c:pt idx="34">
                  <c:v>1460.3206312686434</c:v>
                </c:pt>
                <c:pt idx="35">
                  <c:v>1460.3206312686434</c:v>
                </c:pt>
                <c:pt idx="36">
                  <c:v>1460.3206312686434</c:v>
                </c:pt>
                <c:pt idx="37">
                  <c:v>1460.3206312686434</c:v>
                </c:pt>
                <c:pt idx="38">
                  <c:v>1460.3206312686434</c:v>
                </c:pt>
                <c:pt idx="39">
                  <c:v>1460.3206312686434</c:v>
                </c:pt>
                <c:pt idx="40">
                  <c:v>1460.3206312686434</c:v>
                </c:pt>
                <c:pt idx="41">
                  <c:v>1460.3206312686434</c:v>
                </c:pt>
                <c:pt idx="42">
                  <c:v>1460.3206312686434</c:v>
                </c:pt>
                <c:pt idx="43">
                  <c:v>1460.3206312686434</c:v>
                </c:pt>
                <c:pt idx="44">
                  <c:v>1460.3206312686434</c:v>
                </c:pt>
                <c:pt idx="45">
                  <c:v>1460.3206312686434</c:v>
                </c:pt>
                <c:pt idx="46">
                  <c:v>1460.3206312686434</c:v>
                </c:pt>
                <c:pt idx="47">
                  <c:v>1460.3206312686434</c:v>
                </c:pt>
                <c:pt idx="48">
                  <c:v>1460.3206312686434</c:v>
                </c:pt>
                <c:pt idx="49">
                  <c:v>1460.3206312686434</c:v>
                </c:pt>
                <c:pt idx="50">
                  <c:v>1460.3206312686434</c:v>
                </c:pt>
                <c:pt idx="51">
                  <c:v>1460.3206312686434</c:v>
                </c:pt>
                <c:pt idx="52">
                  <c:v>1460.3206312686434</c:v>
                </c:pt>
                <c:pt idx="53">
                  <c:v>1460.3206312686434</c:v>
                </c:pt>
                <c:pt idx="54">
                  <c:v>1460.3206312686434</c:v>
                </c:pt>
                <c:pt idx="55">
                  <c:v>1460.3206312686434</c:v>
                </c:pt>
                <c:pt idx="56">
                  <c:v>1460.3206312686434</c:v>
                </c:pt>
                <c:pt idx="57">
                  <c:v>1460.3206312686434</c:v>
                </c:pt>
                <c:pt idx="58">
                  <c:v>1460.3206312686434</c:v>
                </c:pt>
                <c:pt idx="59">
                  <c:v>1460.3206312686434</c:v>
                </c:pt>
                <c:pt idx="60">
                  <c:v>1460.3206312686434</c:v>
                </c:pt>
                <c:pt idx="61">
                  <c:v>1460.3206312686434</c:v>
                </c:pt>
                <c:pt idx="62">
                  <c:v>1460.3206312686434</c:v>
                </c:pt>
                <c:pt idx="63">
                  <c:v>1460.3206312686434</c:v>
                </c:pt>
                <c:pt idx="64">
                  <c:v>1460.3206312686434</c:v>
                </c:pt>
                <c:pt idx="65">
                  <c:v>1460.3206312686434</c:v>
                </c:pt>
                <c:pt idx="66">
                  <c:v>1460.3206312686434</c:v>
                </c:pt>
                <c:pt idx="67">
                  <c:v>1460.3206312686434</c:v>
                </c:pt>
                <c:pt idx="68">
                  <c:v>1460.3206312686434</c:v>
                </c:pt>
                <c:pt idx="69">
                  <c:v>1460.3206312686434</c:v>
                </c:pt>
                <c:pt idx="70">
                  <c:v>1460.3206312686434</c:v>
                </c:pt>
                <c:pt idx="71">
                  <c:v>1460.3206312686434</c:v>
                </c:pt>
                <c:pt idx="72">
                  <c:v>1460.3206312686434</c:v>
                </c:pt>
                <c:pt idx="73">
                  <c:v>1460.3206312686434</c:v>
                </c:pt>
                <c:pt idx="74">
                  <c:v>1460.3206312686434</c:v>
                </c:pt>
                <c:pt idx="75">
                  <c:v>1460.3206312686434</c:v>
                </c:pt>
                <c:pt idx="76">
                  <c:v>1460.3206312686434</c:v>
                </c:pt>
                <c:pt idx="77">
                  <c:v>1460.3206312686434</c:v>
                </c:pt>
                <c:pt idx="78">
                  <c:v>1460.3206312686434</c:v>
                </c:pt>
                <c:pt idx="79">
                  <c:v>1460.3206312686434</c:v>
                </c:pt>
                <c:pt idx="80">
                  <c:v>1460.3206312686434</c:v>
                </c:pt>
                <c:pt idx="81">
                  <c:v>1460.3206312686434</c:v>
                </c:pt>
                <c:pt idx="82">
                  <c:v>1460.3206312686434</c:v>
                </c:pt>
                <c:pt idx="83">
                  <c:v>1460.3206312686434</c:v>
                </c:pt>
                <c:pt idx="84">
                  <c:v>1460.3206312686434</c:v>
                </c:pt>
                <c:pt idx="85">
                  <c:v>1460.3206312686434</c:v>
                </c:pt>
                <c:pt idx="86">
                  <c:v>1460.3206312686434</c:v>
                </c:pt>
                <c:pt idx="87">
                  <c:v>1460.3206312686434</c:v>
                </c:pt>
                <c:pt idx="88">
                  <c:v>1460.3206312686434</c:v>
                </c:pt>
                <c:pt idx="89">
                  <c:v>1460.3206312686434</c:v>
                </c:pt>
                <c:pt idx="90">
                  <c:v>1460.3206312686434</c:v>
                </c:pt>
                <c:pt idx="91">
                  <c:v>1460.3206312686434</c:v>
                </c:pt>
                <c:pt idx="92">
                  <c:v>1460.3206312686434</c:v>
                </c:pt>
                <c:pt idx="93">
                  <c:v>1460.3206312686434</c:v>
                </c:pt>
                <c:pt idx="94">
                  <c:v>1460.3206312686434</c:v>
                </c:pt>
                <c:pt idx="95">
                  <c:v>1460.3206312686434</c:v>
                </c:pt>
                <c:pt idx="96">
                  <c:v>1460.3206312686434</c:v>
                </c:pt>
                <c:pt idx="97">
                  <c:v>1460.3206312686434</c:v>
                </c:pt>
                <c:pt idx="98">
                  <c:v>1460.3206312686434</c:v>
                </c:pt>
                <c:pt idx="99">
                  <c:v>1460.3206312686434</c:v>
                </c:pt>
                <c:pt idx="100">
                  <c:v>1460.3206312686434</c:v>
                </c:pt>
                <c:pt idx="101">
                  <c:v>1460.3206312686434</c:v>
                </c:pt>
                <c:pt idx="102">
                  <c:v>1460.3206312686434</c:v>
                </c:pt>
                <c:pt idx="103">
                  <c:v>1460.3206312686434</c:v>
                </c:pt>
                <c:pt idx="104">
                  <c:v>1460.3206312686434</c:v>
                </c:pt>
                <c:pt idx="105">
                  <c:v>1460.3206312686434</c:v>
                </c:pt>
                <c:pt idx="106">
                  <c:v>1460.3206312686434</c:v>
                </c:pt>
                <c:pt idx="107">
                  <c:v>1460.3206312686434</c:v>
                </c:pt>
                <c:pt idx="108">
                  <c:v>1460.3206312686434</c:v>
                </c:pt>
                <c:pt idx="109">
                  <c:v>1460.3206312686434</c:v>
                </c:pt>
                <c:pt idx="110">
                  <c:v>1460.3206312686434</c:v>
                </c:pt>
                <c:pt idx="111">
                  <c:v>1460.3206312686434</c:v>
                </c:pt>
                <c:pt idx="112">
                  <c:v>1460.3206312686434</c:v>
                </c:pt>
                <c:pt idx="113">
                  <c:v>1460.3206312686434</c:v>
                </c:pt>
                <c:pt idx="114">
                  <c:v>1460.3206312686434</c:v>
                </c:pt>
                <c:pt idx="115">
                  <c:v>1460.3206312686434</c:v>
                </c:pt>
                <c:pt idx="116">
                  <c:v>1460.3206312686434</c:v>
                </c:pt>
                <c:pt idx="117">
                  <c:v>1460.3206312686434</c:v>
                </c:pt>
                <c:pt idx="118">
                  <c:v>1460.3206312686434</c:v>
                </c:pt>
                <c:pt idx="119">
                  <c:v>1460.3206312686434</c:v>
                </c:pt>
                <c:pt idx="120">
                  <c:v>1460.3206312686434</c:v>
                </c:pt>
                <c:pt idx="121">
                  <c:v>1460.3206312686434</c:v>
                </c:pt>
                <c:pt idx="122">
                  <c:v>1460.3206312686434</c:v>
                </c:pt>
                <c:pt idx="123">
                  <c:v>1460.3206312686434</c:v>
                </c:pt>
                <c:pt idx="124">
                  <c:v>1460.3206312686434</c:v>
                </c:pt>
                <c:pt idx="125">
                  <c:v>1460.3206312686434</c:v>
                </c:pt>
                <c:pt idx="126">
                  <c:v>1460.3206312686434</c:v>
                </c:pt>
                <c:pt idx="127">
                  <c:v>1460.3206312686434</c:v>
                </c:pt>
                <c:pt idx="128">
                  <c:v>1460.3206312686434</c:v>
                </c:pt>
                <c:pt idx="129">
                  <c:v>1460.3206312686434</c:v>
                </c:pt>
                <c:pt idx="130">
                  <c:v>1460.3206312686434</c:v>
                </c:pt>
                <c:pt idx="131">
                  <c:v>1460.3206312686434</c:v>
                </c:pt>
                <c:pt idx="132">
                  <c:v>1460.3206312686434</c:v>
                </c:pt>
                <c:pt idx="133">
                  <c:v>1460.3206312686434</c:v>
                </c:pt>
                <c:pt idx="134">
                  <c:v>1460.3206312686434</c:v>
                </c:pt>
                <c:pt idx="135">
                  <c:v>1460.3206312686434</c:v>
                </c:pt>
                <c:pt idx="136">
                  <c:v>1460.3206312686434</c:v>
                </c:pt>
                <c:pt idx="137">
                  <c:v>1460.3206312686434</c:v>
                </c:pt>
                <c:pt idx="138">
                  <c:v>1460.3206312686434</c:v>
                </c:pt>
                <c:pt idx="139">
                  <c:v>1460.3206312686434</c:v>
                </c:pt>
                <c:pt idx="140">
                  <c:v>1460.3206312686434</c:v>
                </c:pt>
                <c:pt idx="141">
                  <c:v>1460.3206312686434</c:v>
                </c:pt>
                <c:pt idx="142">
                  <c:v>1460.3206312686434</c:v>
                </c:pt>
                <c:pt idx="143">
                  <c:v>1460.3206312686434</c:v>
                </c:pt>
                <c:pt idx="144">
                  <c:v>1460.3206312686434</c:v>
                </c:pt>
                <c:pt idx="145">
                  <c:v>1460.3206312686434</c:v>
                </c:pt>
                <c:pt idx="146">
                  <c:v>1460.3206312686434</c:v>
                </c:pt>
                <c:pt idx="147">
                  <c:v>1460.3206312686434</c:v>
                </c:pt>
                <c:pt idx="148">
                  <c:v>1460.3206312686434</c:v>
                </c:pt>
                <c:pt idx="149">
                  <c:v>1460.3206312686434</c:v>
                </c:pt>
                <c:pt idx="150">
                  <c:v>1460.3206312686434</c:v>
                </c:pt>
                <c:pt idx="151">
                  <c:v>1460.3206312686434</c:v>
                </c:pt>
                <c:pt idx="152">
                  <c:v>1460.3206312686434</c:v>
                </c:pt>
                <c:pt idx="153">
                  <c:v>1460.3206312686434</c:v>
                </c:pt>
                <c:pt idx="154">
                  <c:v>1460.3206312686434</c:v>
                </c:pt>
                <c:pt idx="155">
                  <c:v>1460.3206312686434</c:v>
                </c:pt>
                <c:pt idx="156">
                  <c:v>1460.3206312686434</c:v>
                </c:pt>
                <c:pt idx="157">
                  <c:v>1460.3206312686434</c:v>
                </c:pt>
                <c:pt idx="158">
                  <c:v>1460.3206312686434</c:v>
                </c:pt>
                <c:pt idx="159">
                  <c:v>1460.3206312686434</c:v>
                </c:pt>
                <c:pt idx="160">
                  <c:v>1460.3206312686434</c:v>
                </c:pt>
                <c:pt idx="161">
                  <c:v>1460.3206312686434</c:v>
                </c:pt>
                <c:pt idx="162">
                  <c:v>1460.3206312686434</c:v>
                </c:pt>
                <c:pt idx="163">
                  <c:v>1460.3206312686434</c:v>
                </c:pt>
                <c:pt idx="164">
                  <c:v>1460.3206312686434</c:v>
                </c:pt>
                <c:pt idx="165">
                  <c:v>1460.3206312686434</c:v>
                </c:pt>
                <c:pt idx="166">
                  <c:v>1460.3206312686434</c:v>
                </c:pt>
                <c:pt idx="167">
                  <c:v>1460.3206312686434</c:v>
                </c:pt>
                <c:pt idx="168">
                  <c:v>1460.3206312686434</c:v>
                </c:pt>
                <c:pt idx="169">
                  <c:v>1460.3206312686434</c:v>
                </c:pt>
                <c:pt idx="170">
                  <c:v>1460.3206312686434</c:v>
                </c:pt>
                <c:pt idx="171">
                  <c:v>1460.3206312686434</c:v>
                </c:pt>
                <c:pt idx="172">
                  <c:v>1460.3206312686434</c:v>
                </c:pt>
                <c:pt idx="173">
                  <c:v>1460.3206312686434</c:v>
                </c:pt>
                <c:pt idx="174">
                  <c:v>1460.3206312686434</c:v>
                </c:pt>
                <c:pt idx="175">
                  <c:v>1460.3206312686434</c:v>
                </c:pt>
                <c:pt idx="176">
                  <c:v>1460.3206312686434</c:v>
                </c:pt>
                <c:pt idx="177">
                  <c:v>1460.3206312686434</c:v>
                </c:pt>
                <c:pt idx="178">
                  <c:v>1460.3206312686434</c:v>
                </c:pt>
                <c:pt idx="179">
                  <c:v>1460.3206312686434</c:v>
                </c:pt>
                <c:pt idx="180">
                  <c:v>1460.3206312686434</c:v>
                </c:pt>
                <c:pt idx="181">
                  <c:v>1460.3206312686434</c:v>
                </c:pt>
                <c:pt idx="182">
                  <c:v>1460.3206312686434</c:v>
                </c:pt>
                <c:pt idx="183">
                  <c:v>1460.3206312686434</c:v>
                </c:pt>
                <c:pt idx="184">
                  <c:v>1460.3206312686434</c:v>
                </c:pt>
                <c:pt idx="185">
                  <c:v>1460.3206312686434</c:v>
                </c:pt>
                <c:pt idx="186">
                  <c:v>1460.3206312686434</c:v>
                </c:pt>
                <c:pt idx="187">
                  <c:v>1460.3206312686434</c:v>
                </c:pt>
                <c:pt idx="188">
                  <c:v>1460.3206312686434</c:v>
                </c:pt>
                <c:pt idx="189">
                  <c:v>1460.3206312686434</c:v>
                </c:pt>
                <c:pt idx="190">
                  <c:v>1460.3206312686434</c:v>
                </c:pt>
                <c:pt idx="191">
                  <c:v>1460.3206312686434</c:v>
                </c:pt>
                <c:pt idx="192">
                  <c:v>1460.3206312686434</c:v>
                </c:pt>
                <c:pt idx="193">
                  <c:v>1460.3206312686434</c:v>
                </c:pt>
                <c:pt idx="194">
                  <c:v>1460.3206312686434</c:v>
                </c:pt>
                <c:pt idx="195">
                  <c:v>1460.3206312686434</c:v>
                </c:pt>
                <c:pt idx="196">
                  <c:v>1460.3206312686434</c:v>
                </c:pt>
                <c:pt idx="197">
                  <c:v>1460.3206312686434</c:v>
                </c:pt>
                <c:pt idx="198">
                  <c:v>1460.3206312686434</c:v>
                </c:pt>
                <c:pt idx="199">
                  <c:v>1460.3206312686434</c:v>
                </c:pt>
                <c:pt idx="200">
                  <c:v>1460.3206312686434</c:v>
                </c:pt>
                <c:pt idx="201">
                  <c:v>1460.3206312686434</c:v>
                </c:pt>
                <c:pt idx="202">
                  <c:v>1460.3206312686434</c:v>
                </c:pt>
                <c:pt idx="203">
                  <c:v>1460.3206312686434</c:v>
                </c:pt>
                <c:pt idx="204">
                  <c:v>1460.3206312686434</c:v>
                </c:pt>
                <c:pt idx="205">
                  <c:v>1460.3206312686434</c:v>
                </c:pt>
                <c:pt idx="206">
                  <c:v>1460.3206312686434</c:v>
                </c:pt>
                <c:pt idx="207">
                  <c:v>1460.3206312686434</c:v>
                </c:pt>
                <c:pt idx="208">
                  <c:v>1460.3206312686434</c:v>
                </c:pt>
                <c:pt idx="209">
                  <c:v>1460.3206312686434</c:v>
                </c:pt>
                <c:pt idx="210">
                  <c:v>1460.3206312686434</c:v>
                </c:pt>
                <c:pt idx="211">
                  <c:v>1460.3206312686434</c:v>
                </c:pt>
                <c:pt idx="212">
                  <c:v>1460.3206312686434</c:v>
                </c:pt>
                <c:pt idx="213">
                  <c:v>1460.3206312686434</c:v>
                </c:pt>
                <c:pt idx="214">
                  <c:v>1460.3206312686434</c:v>
                </c:pt>
                <c:pt idx="215">
                  <c:v>1460.3206312686434</c:v>
                </c:pt>
                <c:pt idx="216">
                  <c:v>1460.3206312686434</c:v>
                </c:pt>
                <c:pt idx="217">
                  <c:v>1460.3206312686434</c:v>
                </c:pt>
                <c:pt idx="218">
                  <c:v>1460.3206312686434</c:v>
                </c:pt>
                <c:pt idx="219">
                  <c:v>1460.3206312686434</c:v>
                </c:pt>
                <c:pt idx="220">
                  <c:v>1460.3206312686434</c:v>
                </c:pt>
                <c:pt idx="221">
                  <c:v>1460.3206312686434</c:v>
                </c:pt>
                <c:pt idx="222">
                  <c:v>1460.3206312686434</c:v>
                </c:pt>
                <c:pt idx="223">
                  <c:v>1460.3206312686434</c:v>
                </c:pt>
                <c:pt idx="224">
                  <c:v>1460.3206312686434</c:v>
                </c:pt>
                <c:pt idx="225">
                  <c:v>1460.3206312686434</c:v>
                </c:pt>
                <c:pt idx="226">
                  <c:v>1460.3206312686434</c:v>
                </c:pt>
                <c:pt idx="227">
                  <c:v>1460.3206312686434</c:v>
                </c:pt>
                <c:pt idx="228">
                  <c:v>1460.3206312686434</c:v>
                </c:pt>
                <c:pt idx="229">
                  <c:v>1460.3206312686434</c:v>
                </c:pt>
                <c:pt idx="230">
                  <c:v>1460.3206312686434</c:v>
                </c:pt>
                <c:pt idx="231">
                  <c:v>1460.3206312686434</c:v>
                </c:pt>
                <c:pt idx="232">
                  <c:v>1460.3206312686434</c:v>
                </c:pt>
                <c:pt idx="233">
                  <c:v>1460.3206312686434</c:v>
                </c:pt>
                <c:pt idx="234">
                  <c:v>1460.3206312686434</c:v>
                </c:pt>
                <c:pt idx="235">
                  <c:v>1460.3206312686434</c:v>
                </c:pt>
                <c:pt idx="236">
                  <c:v>1460.3206312686434</c:v>
                </c:pt>
                <c:pt idx="237">
                  <c:v>1460.3206312686434</c:v>
                </c:pt>
                <c:pt idx="238">
                  <c:v>1460.3206312686434</c:v>
                </c:pt>
                <c:pt idx="239">
                  <c:v>1460.3206312686434</c:v>
                </c:pt>
                <c:pt idx="240">
                  <c:v>1460.3206312686434</c:v>
                </c:pt>
                <c:pt idx="241">
                  <c:v>1460.3206312686434</c:v>
                </c:pt>
                <c:pt idx="242">
                  <c:v>1460.3206312686434</c:v>
                </c:pt>
                <c:pt idx="243">
                  <c:v>1460.3206312686434</c:v>
                </c:pt>
                <c:pt idx="244">
                  <c:v>1460.3206312686434</c:v>
                </c:pt>
                <c:pt idx="245">
                  <c:v>1460.3206312686434</c:v>
                </c:pt>
                <c:pt idx="246">
                  <c:v>1460.3206312686434</c:v>
                </c:pt>
                <c:pt idx="247">
                  <c:v>1460.3206312686434</c:v>
                </c:pt>
                <c:pt idx="248">
                  <c:v>1460.3206312686434</c:v>
                </c:pt>
                <c:pt idx="249">
                  <c:v>1460.3206312686434</c:v>
                </c:pt>
                <c:pt idx="250">
                  <c:v>1460.3206312686434</c:v>
                </c:pt>
                <c:pt idx="251">
                  <c:v>1460.3206312686434</c:v>
                </c:pt>
                <c:pt idx="252">
                  <c:v>1460.3206312686434</c:v>
                </c:pt>
                <c:pt idx="253">
                  <c:v>1460.3206312686434</c:v>
                </c:pt>
                <c:pt idx="254">
                  <c:v>1460.3206312686434</c:v>
                </c:pt>
                <c:pt idx="255">
                  <c:v>1460.3206312686434</c:v>
                </c:pt>
                <c:pt idx="256">
                  <c:v>1460.3206312686434</c:v>
                </c:pt>
                <c:pt idx="257">
                  <c:v>1460.3206312686434</c:v>
                </c:pt>
                <c:pt idx="258">
                  <c:v>1460.3206312686434</c:v>
                </c:pt>
                <c:pt idx="259">
                  <c:v>1460.3206312686434</c:v>
                </c:pt>
                <c:pt idx="260">
                  <c:v>1460.3206312686434</c:v>
                </c:pt>
                <c:pt idx="261">
                  <c:v>1460.3206312686434</c:v>
                </c:pt>
                <c:pt idx="262">
                  <c:v>1460.3206312686434</c:v>
                </c:pt>
                <c:pt idx="263">
                  <c:v>1460.3206312686434</c:v>
                </c:pt>
                <c:pt idx="264">
                  <c:v>1460.3206312686434</c:v>
                </c:pt>
                <c:pt idx="265">
                  <c:v>1460.3206312686434</c:v>
                </c:pt>
                <c:pt idx="266">
                  <c:v>1460.3206312686434</c:v>
                </c:pt>
                <c:pt idx="267">
                  <c:v>1460.3206312686434</c:v>
                </c:pt>
                <c:pt idx="268">
                  <c:v>1460.3206312686434</c:v>
                </c:pt>
                <c:pt idx="269">
                  <c:v>1460.3206312686434</c:v>
                </c:pt>
                <c:pt idx="270">
                  <c:v>1460.3206312686434</c:v>
                </c:pt>
                <c:pt idx="271">
                  <c:v>1460.3206312686434</c:v>
                </c:pt>
                <c:pt idx="272">
                  <c:v>1460.3206312686434</c:v>
                </c:pt>
                <c:pt idx="273">
                  <c:v>1460.3206312686434</c:v>
                </c:pt>
                <c:pt idx="274">
                  <c:v>1460.3206312686434</c:v>
                </c:pt>
                <c:pt idx="275">
                  <c:v>1460.3206312686434</c:v>
                </c:pt>
                <c:pt idx="276">
                  <c:v>1460.3206312686434</c:v>
                </c:pt>
                <c:pt idx="277">
                  <c:v>1460.3206312686434</c:v>
                </c:pt>
                <c:pt idx="278">
                  <c:v>1460.3206312686434</c:v>
                </c:pt>
                <c:pt idx="279">
                  <c:v>1460.3206312686434</c:v>
                </c:pt>
                <c:pt idx="280">
                  <c:v>1460.3206312686434</c:v>
                </c:pt>
                <c:pt idx="281">
                  <c:v>1460.3206312686434</c:v>
                </c:pt>
                <c:pt idx="282">
                  <c:v>1460.3206312686434</c:v>
                </c:pt>
                <c:pt idx="283">
                  <c:v>1460.3206312686434</c:v>
                </c:pt>
                <c:pt idx="284">
                  <c:v>1460.3206312686434</c:v>
                </c:pt>
                <c:pt idx="285">
                  <c:v>1460.3206312686434</c:v>
                </c:pt>
                <c:pt idx="286">
                  <c:v>1460.3206312686434</c:v>
                </c:pt>
                <c:pt idx="287">
                  <c:v>1460.3206312686434</c:v>
                </c:pt>
                <c:pt idx="288">
                  <c:v>1460.3206312686434</c:v>
                </c:pt>
                <c:pt idx="289">
                  <c:v>1460.3206312686434</c:v>
                </c:pt>
                <c:pt idx="290">
                  <c:v>1460.3206312686434</c:v>
                </c:pt>
                <c:pt idx="291">
                  <c:v>1460.3206312686434</c:v>
                </c:pt>
                <c:pt idx="292">
                  <c:v>1460.3206312686434</c:v>
                </c:pt>
                <c:pt idx="293">
                  <c:v>1460.3206312686434</c:v>
                </c:pt>
                <c:pt idx="294">
                  <c:v>1460.3206312686434</c:v>
                </c:pt>
                <c:pt idx="295">
                  <c:v>1460.3206312686434</c:v>
                </c:pt>
                <c:pt idx="296">
                  <c:v>1460.3206312686434</c:v>
                </c:pt>
                <c:pt idx="297">
                  <c:v>1460.3206312686434</c:v>
                </c:pt>
                <c:pt idx="298">
                  <c:v>1460.3206312686434</c:v>
                </c:pt>
                <c:pt idx="299">
                  <c:v>1460.3206312686434</c:v>
                </c:pt>
                <c:pt idx="300">
                  <c:v>1460.3206312686434</c:v>
                </c:pt>
                <c:pt idx="301">
                  <c:v>1460.3206312686434</c:v>
                </c:pt>
                <c:pt idx="302">
                  <c:v>1460.3206312686434</c:v>
                </c:pt>
                <c:pt idx="303">
                  <c:v>1460.3206312686434</c:v>
                </c:pt>
                <c:pt idx="304">
                  <c:v>1460.3206312686434</c:v>
                </c:pt>
                <c:pt idx="305">
                  <c:v>1460.3206312686434</c:v>
                </c:pt>
                <c:pt idx="306">
                  <c:v>1460.3206312686434</c:v>
                </c:pt>
                <c:pt idx="307">
                  <c:v>1460.3206312686434</c:v>
                </c:pt>
                <c:pt idx="308">
                  <c:v>1460.3206312686434</c:v>
                </c:pt>
                <c:pt idx="309">
                  <c:v>1460.3206312686434</c:v>
                </c:pt>
                <c:pt idx="310">
                  <c:v>1460.3206312686434</c:v>
                </c:pt>
                <c:pt idx="311">
                  <c:v>1460.3206312686434</c:v>
                </c:pt>
                <c:pt idx="312">
                  <c:v>1460.3206312686434</c:v>
                </c:pt>
                <c:pt idx="313">
                  <c:v>1460.3206312686434</c:v>
                </c:pt>
                <c:pt idx="314">
                  <c:v>1460.3206312686434</c:v>
                </c:pt>
                <c:pt idx="315">
                  <c:v>1460.3206312686434</c:v>
                </c:pt>
                <c:pt idx="316">
                  <c:v>1460.3206312686434</c:v>
                </c:pt>
                <c:pt idx="317">
                  <c:v>1460.3206312686434</c:v>
                </c:pt>
                <c:pt idx="318">
                  <c:v>1460.3206312686434</c:v>
                </c:pt>
                <c:pt idx="319">
                  <c:v>1460.3206312686434</c:v>
                </c:pt>
                <c:pt idx="320">
                  <c:v>1460.3206312686434</c:v>
                </c:pt>
                <c:pt idx="321">
                  <c:v>1460.3206312686434</c:v>
                </c:pt>
                <c:pt idx="322">
                  <c:v>1460.3206312686434</c:v>
                </c:pt>
                <c:pt idx="323">
                  <c:v>1460.3206312686434</c:v>
                </c:pt>
                <c:pt idx="324">
                  <c:v>1460.3206312686434</c:v>
                </c:pt>
                <c:pt idx="325">
                  <c:v>1460.3206312686434</c:v>
                </c:pt>
                <c:pt idx="326">
                  <c:v>1460.3206312686434</c:v>
                </c:pt>
                <c:pt idx="327">
                  <c:v>1460.3206312686434</c:v>
                </c:pt>
                <c:pt idx="328">
                  <c:v>1460.3206312686434</c:v>
                </c:pt>
                <c:pt idx="329">
                  <c:v>1460.3206312686434</c:v>
                </c:pt>
                <c:pt idx="330">
                  <c:v>1460.3206312686434</c:v>
                </c:pt>
                <c:pt idx="331">
                  <c:v>1460.3206312686434</c:v>
                </c:pt>
                <c:pt idx="332">
                  <c:v>1460.3206312686434</c:v>
                </c:pt>
                <c:pt idx="333">
                  <c:v>1460.3206312686434</c:v>
                </c:pt>
                <c:pt idx="334">
                  <c:v>1460.3206312686434</c:v>
                </c:pt>
                <c:pt idx="335">
                  <c:v>1460.3206312686434</c:v>
                </c:pt>
                <c:pt idx="336">
                  <c:v>1460.3206312686434</c:v>
                </c:pt>
                <c:pt idx="337">
                  <c:v>1460.3206312686434</c:v>
                </c:pt>
                <c:pt idx="338">
                  <c:v>1460.3206312686434</c:v>
                </c:pt>
                <c:pt idx="339">
                  <c:v>1460.3206312686434</c:v>
                </c:pt>
                <c:pt idx="340">
                  <c:v>1460.3206312686434</c:v>
                </c:pt>
                <c:pt idx="341">
                  <c:v>1460.3206312686434</c:v>
                </c:pt>
                <c:pt idx="342">
                  <c:v>1460.3206312686434</c:v>
                </c:pt>
                <c:pt idx="343">
                  <c:v>1460.3206312686434</c:v>
                </c:pt>
                <c:pt idx="344">
                  <c:v>1460.3206312686434</c:v>
                </c:pt>
                <c:pt idx="345">
                  <c:v>1460.3206312686434</c:v>
                </c:pt>
                <c:pt idx="346">
                  <c:v>1460.3206312686434</c:v>
                </c:pt>
                <c:pt idx="347">
                  <c:v>1460.3206312686434</c:v>
                </c:pt>
                <c:pt idx="348">
                  <c:v>1460.3206312686434</c:v>
                </c:pt>
                <c:pt idx="349">
                  <c:v>1460.3206312686434</c:v>
                </c:pt>
                <c:pt idx="350">
                  <c:v>1460.3206312686434</c:v>
                </c:pt>
                <c:pt idx="351">
                  <c:v>1460.3206312686434</c:v>
                </c:pt>
                <c:pt idx="352">
                  <c:v>1460.3206312686434</c:v>
                </c:pt>
                <c:pt idx="353">
                  <c:v>1460.3206312686434</c:v>
                </c:pt>
                <c:pt idx="354">
                  <c:v>1460.3206312686434</c:v>
                </c:pt>
                <c:pt idx="355">
                  <c:v>1460.3206312686434</c:v>
                </c:pt>
                <c:pt idx="356">
                  <c:v>1460.3206312686434</c:v>
                </c:pt>
                <c:pt idx="357">
                  <c:v>1460.3206312686434</c:v>
                </c:pt>
                <c:pt idx="358">
                  <c:v>1460.3206312686434</c:v>
                </c:pt>
                <c:pt idx="359">
                  <c:v>1460.3206312686434</c:v>
                </c:pt>
                <c:pt idx="360">
                  <c:v>1460.3206312686434</c:v>
                </c:pt>
                <c:pt idx="361">
                  <c:v>1460.3206312686434</c:v>
                </c:pt>
                <c:pt idx="362">
                  <c:v>1460.3206312686434</c:v>
                </c:pt>
                <c:pt idx="363">
                  <c:v>1460.3206312686434</c:v>
                </c:pt>
                <c:pt idx="364">
                  <c:v>1460.3206312686434</c:v>
                </c:pt>
                <c:pt idx="365">
                  <c:v>1460.3206312686434</c:v>
                </c:pt>
                <c:pt idx="366">
                  <c:v>1460.3206312686434</c:v>
                </c:pt>
                <c:pt idx="367">
                  <c:v>1460.3206312686434</c:v>
                </c:pt>
                <c:pt idx="368">
                  <c:v>1460.3206312686434</c:v>
                </c:pt>
                <c:pt idx="369">
                  <c:v>1460.3206312686434</c:v>
                </c:pt>
                <c:pt idx="370">
                  <c:v>1460.3206312686434</c:v>
                </c:pt>
                <c:pt idx="371">
                  <c:v>1460.3206312686434</c:v>
                </c:pt>
                <c:pt idx="372">
                  <c:v>1460.3206312686434</c:v>
                </c:pt>
                <c:pt idx="373">
                  <c:v>1460.3206312686434</c:v>
                </c:pt>
                <c:pt idx="374">
                  <c:v>1460.3206312686434</c:v>
                </c:pt>
                <c:pt idx="375">
                  <c:v>1460.3206312686434</c:v>
                </c:pt>
                <c:pt idx="376">
                  <c:v>1460.3206312686434</c:v>
                </c:pt>
                <c:pt idx="377">
                  <c:v>1460.3206312686434</c:v>
                </c:pt>
                <c:pt idx="378">
                  <c:v>1460.3206312686434</c:v>
                </c:pt>
                <c:pt idx="379">
                  <c:v>1460.3206312686434</c:v>
                </c:pt>
                <c:pt idx="380">
                  <c:v>1460.3206312686434</c:v>
                </c:pt>
                <c:pt idx="381">
                  <c:v>1460.3206312686434</c:v>
                </c:pt>
                <c:pt idx="382">
                  <c:v>1460.3206312686434</c:v>
                </c:pt>
                <c:pt idx="383">
                  <c:v>1460.3206312686434</c:v>
                </c:pt>
                <c:pt idx="384">
                  <c:v>1460.3206312686434</c:v>
                </c:pt>
                <c:pt idx="385">
                  <c:v>1460.3206312686434</c:v>
                </c:pt>
                <c:pt idx="386">
                  <c:v>1460.3206312686434</c:v>
                </c:pt>
                <c:pt idx="387">
                  <c:v>1460.3206312686434</c:v>
                </c:pt>
                <c:pt idx="388">
                  <c:v>1460.3206312686434</c:v>
                </c:pt>
                <c:pt idx="389">
                  <c:v>1460.3206312686434</c:v>
                </c:pt>
                <c:pt idx="390">
                  <c:v>1460.3206312686434</c:v>
                </c:pt>
                <c:pt idx="391">
                  <c:v>1460.3206312686434</c:v>
                </c:pt>
                <c:pt idx="392">
                  <c:v>1460.3206312686434</c:v>
                </c:pt>
                <c:pt idx="393">
                  <c:v>1460.3206312686434</c:v>
                </c:pt>
                <c:pt idx="394">
                  <c:v>1460.3206312686434</c:v>
                </c:pt>
                <c:pt idx="395">
                  <c:v>1460.3206312686434</c:v>
                </c:pt>
                <c:pt idx="396">
                  <c:v>1460.3206312686434</c:v>
                </c:pt>
                <c:pt idx="397">
                  <c:v>1460.3206312686434</c:v>
                </c:pt>
                <c:pt idx="398">
                  <c:v>1460.3206312686434</c:v>
                </c:pt>
                <c:pt idx="399">
                  <c:v>1460.3206312686434</c:v>
                </c:pt>
                <c:pt idx="400">
                  <c:v>1460.3206312686434</c:v>
                </c:pt>
                <c:pt idx="401">
                  <c:v>1460.3206312686434</c:v>
                </c:pt>
                <c:pt idx="402">
                  <c:v>1460.3206312686434</c:v>
                </c:pt>
                <c:pt idx="403">
                  <c:v>1460.3206312686434</c:v>
                </c:pt>
                <c:pt idx="404">
                  <c:v>1460.3206312686434</c:v>
                </c:pt>
                <c:pt idx="405">
                  <c:v>1460.3206312686434</c:v>
                </c:pt>
                <c:pt idx="406">
                  <c:v>1460.3206312686434</c:v>
                </c:pt>
                <c:pt idx="407">
                  <c:v>1460.3206312686434</c:v>
                </c:pt>
                <c:pt idx="408">
                  <c:v>1460.3206312686434</c:v>
                </c:pt>
                <c:pt idx="409">
                  <c:v>1460.3206312686434</c:v>
                </c:pt>
                <c:pt idx="410">
                  <c:v>1460.3206312686434</c:v>
                </c:pt>
                <c:pt idx="411">
                  <c:v>1460.3206312686434</c:v>
                </c:pt>
                <c:pt idx="412">
                  <c:v>1460.3206312686434</c:v>
                </c:pt>
                <c:pt idx="413">
                  <c:v>1460.3206312686434</c:v>
                </c:pt>
                <c:pt idx="414">
                  <c:v>1460.3206312686434</c:v>
                </c:pt>
                <c:pt idx="415">
                  <c:v>1460.3206312686434</c:v>
                </c:pt>
                <c:pt idx="416">
                  <c:v>1460.3206312686434</c:v>
                </c:pt>
                <c:pt idx="417">
                  <c:v>1460.3206312686434</c:v>
                </c:pt>
                <c:pt idx="418">
                  <c:v>1460.3206312686434</c:v>
                </c:pt>
                <c:pt idx="419">
                  <c:v>1460.3206312686434</c:v>
                </c:pt>
                <c:pt idx="420">
                  <c:v>1460.3206312686434</c:v>
                </c:pt>
                <c:pt idx="421">
                  <c:v>1460.3206312686434</c:v>
                </c:pt>
                <c:pt idx="422">
                  <c:v>1460.3206312686434</c:v>
                </c:pt>
                <c:pt idx="423">
                  <c:v>1460.3206312686434</c:v>
                </c:pt>
                <c:pt idx="424">
                  <c:v>1460.3206312686434</c:v>
                </c:pt>
                <c:pt idx="425">
                  <c:v>1460.3206312686434</c:v>
                </c:pt>
                <c:pt idx="426">
                  <c:v>1460.3206312686434</c:v>
                </c:pt>
                <c:pt idx="427">
                  <c:v>1460.3206312686434</c:v>
                </c:pt>
                <c:pt idx="428">
                  <c:v>1460.3206312686434</c:v>
                </c:pt>
                <c:pt idx="429">
                  <c:v>1460.3206312686434</c:v>
                </c:pt>
                <c:pt idx="430">
                  <c:v>1460.3206312686434</c:v>
                </c:pt>
                <c:pt idx="431">
                  <c:v>1460.3206312686434</c:v>
                </c:pt>
                <c:pt idx="432">
                  <c:v>1460.3206312686434</c:v>
                </c:pt>
                <c:pt idx="433">
                  <c:v>1460.3206312686434</c:v>
                </c:pt>
                <c:pt idx="434">
                  <c:v>1460.3206312686434</c:v>
                </c:pt>
                <c:pt idx="435">
                  <c:v>1460.3206312686434</c:v>
                </c:pt>
                <c:pt idx="436">
                  <c:v>1460.3206312686434</c:v>
                </c:pt>
                <c:pt idx="437">
                  <c:v>1460.3206312686434</c:v>
                </c:pt>
                <c:pt idx="438">
                  <c:v>1460.3206312686434</c:v>
                </c:pt>
                <c:pt idx="439">
                  <c:v>1460.3206312686434</c:v>
                </c:pt>
                <c:pt idx="440">
                  <c:v>1460.3206312686434</c:v>
                </c:pt>
                <c:pt idx="441">
                  <c:v>1460.3206312686434</c:v>
                </c:pt>
                <c:pt idx="442">
                  <c:v>1460.3206312686434</c:v>
                </c:pt>
                <c:pt idx="443">
                  <c:v>1460.3206312686434</c:v>
                </c:pt>
                <c:pt idx="444">
                  <c:v>1460.3206312686434</c:v>
                </c:pt>
                <c:pt idx="445">
                  <c:v>1460.3206312686434</c:v>
                </c:pt>
                <c:pt idx="446">
                  <c:v>1460.3206312686434</c:v>
                </c:pt>
                <c:pt idx="447">
                  <c:v>1460.3206312686434</c:v>
                </c:pt>
                <c:pt idx="448">
                  <c:v>1460.3206312686434</c:v>
                </c:pt>
                <c:pt idx="449">
                  <c:v>1460.3206312686434</c:v>
                </c:pt>
                <c:pt idx="450">
                  <c:v>1460.3206312686434</c:v>
                </c:pt>
                <c:pt idx="451">
                  <c:v>1460.3206312686434</c:v>
                </c:pt>
                <c:pt idx="452">
                  <c:v>1460.3206312686434</c:v>
                </c:pt>
                <c:pt idx="453">
                  <c:v>1460.3206312686434</c:v>
                </c:pt>
                <c:pt idx="454">
                  <c:v>1460.3206312686434</c:v>
                </c:pt>
                <c:pt idx="455">
                  <c:v>1460.3206312686434</c:v>
                </c:pt>
                <c:pt idx="456">
                  <c:v>1460.3206312686434</c:v>
                </c:pt>
                <c:pt idx="457">
                  <c:v>1460.3206312686434</c:v>
                </c:pt>
                <c:pt idx="458">
                  <c:v>1460.3206312686434</c:v>
                </c:pt>
                <c:pt idx="459">
                  <c:v>1460.3206312686434</c:v>
                </c:pt>
                <c:pt idx="460">
                  <c:v>1460.3206312686434</c:v>
                </c:pt>
                <c:pt idx="461">
                  <c:v>1460.3206312686434</c:v>
                </c:pt>
                <c:pt idx="462">
                  <c:v>1460.3206312686434</c:v>
                </c:pt>
                <c:pt idx="463">
                  <c:v>1460.3206312686434</c:v>
                </c:pt>
                <c:pt idx="464">
                  <c:v>1460.3206312686434</c:v>
                </c:pt>
                <c:pt idx="465">
                  <c:v>1460.3206312686434</c:v>
                </c:pt>
                <c:pt idx="466">
                  <c:v>1460.3206312686434</c:v>
                </c:pt>
                <c:pt idx="467">
                  <c:v>1460.3206312686434</c:v>
                </c:pt>
                <c:pt idx="468">
                  <c:v>1460.3206312686434</c:v>
                </c:pt>
                <c:pt idx="469">
                  <c:v>1460.3206312686434</c:v>
                </c:pt>
                <c:pt idx="470">
                  <c:v>1460.3206312686434</c:v>
                </c:pt>
                <c:pt idx="471">
                  <c:v>1460.3206312686434</c:v>
                </c:pt>
                <c:pt idx="472">
                  <c:v>1460.3206312686434</c:v>
                </c:pt>
                <c:pt idx="473">
                  <c:v>1460.3206312686434</c:v>
                </c:pt>
                <c:pt idx="474">
                  <c:v>1460.3206312686434</c:v>
                </c:pt>
                <c:pt idx="475">
                  <c:v>1460.3206312686434</c:v>
                </c:pt>
                <c:pt idx="476">
                  <c:v>1460.3206312686434</c:v>
                </c:pt>
                <c:pt idx="477">
                  <c:v>1460.3206312686434</c:v>
                </c:pt>
                <c:pt idx="478">
                  <c:v>1460.3206312686434</c:v>
                </c:pt>
                <c:pt idx="479">
                  <c:v>1460.3206312686434</c:v>
                </c:pt>
                <c:pt idx="480">
                  <c:v>1460.3206312686434</c:v>
                </c:pt>
                <c:pt idx="481">
                  <c:v>1460.3206312686434</c:v>
                </c:pt>
                <c:pt idx="482">
                  <c:v>1460.3206312686434</c:v>
                </c:pt>
                <c:pt idx="483">
                  <c:v>1460.3206312686434</c:v>
                </c:pt>
                <c:pt idx="484">
                  <c:v>1460.3206312686434</c:v>
                </c:pt>
                <c:pt idx="485">
                  <c:v>1460.3206312686434</c:v>
                </c:pt>
                <c:pt idx="486">
                  <c:v>1460.3206312686434</c:v>
                </c:pt>
                <c:pt idx="487">
                  <c:v>1460.3206312686434</c:v>
                </c:pt>
                <c:pt idx="488">
                  <c:v>1460.3206312686434</c:v>
                </c:pt>
                <c:pt idx="489">
                  <c:v>1460.3206312686434</c:v>
                </c:pt>
                <c:pt idx="490">
                  <c:v>1460.3206312686434</c:v>
                </c:pt>
                <c:pt idx="491">
                  <c:v>1460.3206312686434</c:v>
                </c:pt>
                <c:pt idx="492">
                  <c:v>1460.3206312686434</c:v>
                </c:pt>
                <c:pt idx="493">
                  <c:v>1460.3206312686434</c:v>
                </c:pt>
                <c:pt idx="494">
                  <c:v>1460.3206312686434</c:v>
                </c:pt>
                <c:pt idx="495">
                  <c:v>1460.3206312686434</c:v>
                </c:pt>
                <c:pt idx="496">
                  <c:v>1460.3206312686434</c:v>
                </c:pt>
                <c:pt idx="497">
                  <c:v>1460.3206312686434</c:v>
                </c:pt>
                <c:pt idx="498">
                  <c:v>1460.3206312686434</c:v>
                </c:pt>
                <c:pt idx="499">
                  <c:v>1460.3206312686434</c:v>
                </c:pt>
                <c:pt idx="500">
                  <c:v>1460.3206312686434</c:v>
                </c:pt>
                <c:pt idx="501">
                  <c:v>1460.3206312686434</c:v>
                </c:pt>
                <c:pt idx="502">
                  <c:v>1460.3206312686434</c:v>
                </c:pt>
                <c:pt idx="503">
                  <c:v>1460.3206312686434</c:v>
                </c:pt>
                <c:pt idx="504">
                  <c:v>1460.3206312686434</c:v>
                </c:pt>
                <c:pt idx="505">
                  <c:v>1460.3206312686434</c:v>
                </c:pt>
                <c:pt idx="506">
                  <c:v>1460.3206312686434</c:v>
                </c:pt>
                <c:pt idx="507">
                  <c:v>1460.3206312686434</c:v>
                </c:pt>
                <c:pt idx="508">
                  <c:v>1460.3206312686434</c:v>
                </c:pt>
                <c:pt idx="509">
                  <c:v>1460.3206312686434</c:v>
                </c:pt>
                <c:pt idx="510">
                  <c:v>1460.3206312686434</c:v>
                </c:pt>
                <c:pt idx="511">
                  <c:v>1460.3206312686434</c:v>
                </c:pt>
                <c:pt idx="512">
                  <c:v>1460.3206312686434</c:v>
                </c:pt>
                <c:pt idx="513">
                  <c:v>1460.3206312686434</c:v>
                </c:pt>
                <c:pt idx="514">
                  <c:v>1460.3206312686434</c:v>
                </c:pt>
                <c:pt idx="515">
                  <c:v>1460.3206312686434</c:v>
                </c:pt>
                <c:pt idx="516">
                  <c:v>1460.3206312686434</c:v>
                </c:pt>
                <c:pt idx="517">
                  <c:v>1460.3206312686434</c:v>
                </c:pt>
                <c:pt idx="518">
                  <c:v>1460.3206312686434</c:v>
                </c:pt>
                <c:pt idx="519">
                  <c:v>1460.3206312686434</c:v>
                </c:pt>
                <c:pt idx="520">
                  <c:v>1460.3206312686434</c:v>
                </c:pt>
                <c:pt idx="521">
                  <c:v>1460.3206312686434</c:v>
                </c:pt>
                <c:pt idx="522">
                  <c:v>1460.3206312686434</c:v>
                </c:pt>
                <c:pt idx="523">
                  <c:v>1460.3206312686434</c:v>
                </c:pt>
                <c:pt idx="524">
                  <c:v>1460.3206312686434</c:v>
                </c:pt>
                <c:pt idx="525">
                  <c:v>1460.3206312686434</c:v>
                </c:pt>
                <c:pt idx="526">
                  <c:v>1460.3206312686434</c:v>
                </c:pt>
                <c:pt idx="527">
                  <c:v>1460.3206312686434</c:v>
                </c:pt>
                <c:pt idx="528">
                  <c:v>1460.3206312686434</c:v>
                </c:pt>
                <c:pt idx="529">
                  <c:v>1460.3206312686434</c:v>
                </c:pt>
                <c:pt idx="530">
                  <c:v>1460.3206312686434</c:v>
                </c:pt>
                <c:pt idx="531">
                  <c:v>1460.3206312686434</c:v>
                </c:pt>
                <c:pt idx="532">
                  <c:v>1460.3206312686434</c:v>
                </c:pt>
                <c:pt idx="533">
                  <c:v>1460.3206312686434</c:v>
                </c:pt>
                <c:pt idx="534">
                  <c:v>1460.3206312686434</c:v>
                </c:pt>
                <c:pt idx="535">
                  <c:v>1460.3206312686434</c:v>
                </c:pt>
                <c:pt idx="536">
                  <c:v>1460.3206312686434</c:v>
                </c:pt>
                <c:pt idx="537">
                  <c:v>1460.3206312686434</c:v>
                </c:pt>
                <c:pt idx="538">
                  <c:v>1460.3206312686434</c:v>
                </c:pt>
                <c:pt idx="539">
                  <c:v>1460.3206312686434</c:v>
                </c:pt>
                <c:pt idx="540">
                  <c:v>1460.3206312686434</c:v>
                </c:pt>
                <c:pt idx="541">
                  <c:v>1460.3206312686434</c:v>
                </c:pt>
                <c:pt idx="542">
                  <c:v>1460.3206312686434</c:v>
                </c:pt>
                <c:pt idx="543">
                  <c:v>1460.3206312686434</c:v>
                </c:pt>
                <c:pt idx="544">
                  <c:v>1460.3206312686434</c:v>
                </c:pt>
                <c:pt idx="545">
                  <c:v>1460.3206312686434</c:v>
                </c:pt>
                <c:pt idx="546">
                  <c:v>1460.3206312686434</c:v>
                </c:pt>
                <c:pt idx="547">
                  <c:v>1460.3206312686434</c:v>
                </c:pt>
                <c:pt idx="548">
                  <c:v>1460.3206312686434</c:v>
                </c:pt>
                <c:pt idx="549">
                  <c:v>1460.3206312686434</c:v>
                </c:pt>
                <c:pt idx="550">
                  <c:v>1460.3206312686434</c:v>
                </c:pt>
                <c:pt idx="551">
                  <c:v>1460.3206312686434</c:v>
                </c:pt>
                <c:pt idx="552">
                  <c:v>1460.3206312686434</c:v>
                </c:pt>
                <c:pt idx="553">
                  <c:v>1460.3206312686434</c:v>
                </c:pt>
                <c:pt idx="554">
                  <c:v>1460.3206312686434</c:v>
                </c:pt>
                <c:pt idx="555">
                  <c:v>1460.3206312686434</c:v>
                </c:pt>
                <c:pt idx="556">
                  <c:v>1460.3206312686434</c:v>
                </c:pt>
                <c:pt idx="557">
                  <c:v>1460.3206312686434</c:v>
                </c:pt>
                <c:pt idx="558">
                  <c:v>1460.3206312686434</c:v>
                </c:pt>
                <c:pt idx="559">
                  <c:v>1460.3206312686434</c:v>
                </c:pt>
                <c:pt idx="560">
                  <c:v>1460.3206312686434</c:v>
                </c:pt>
                <c:pt idx="561">
                  <c:v>1460.3206312686434</c:v>
                </c:pt>
                <c:pt idx="562">
                  <c:v>1460.3206312686434</c:v>
                </c:pt>
                <c:pt idx="563">
                  <c:v>1460.3206312686434</c:v>
                </c:pt>
                <c:pt idx="564">
                  <c:v>1460.3206312686434</c:v>
                </c:pt>
                <c:pt idx="565">
                  <c:v>1460.3206312686434</c:v>
                </c:pt>
                <c:pt idx="566">
                  <c:v>1460.3206312686434</c:v>
                </c:pt>
                <c:pt idx="567">
                  <c:v>1460.3206312686434</c:v>
                </c:pt>
                <c:pt idx="568">
                  <c:v>1460.3206312686434</c:v>
                </c:pt>
                <c:pt idx="569">
                  <c:v>1460.3206312686434</c:v>
                </c:pt>
                <c:pt idx="570">
                  <c:v>1460.3206312686434</c:v>
                </c:pt>
                <c:pt idx="571">
                  <c:v>1460.3206312686434</c:v>
                </c:pt>
                <c:pt idx="572">
                  <c:v>1460.3206312686434</c:v>
                </c:pt>
                <c:pt idx="573">
                  <c:v>1460.3206312686434</c:v>
                </c:pt>
                <c:pt idx="574">
                  <c:v>1460.3206312686434</c:v>
                </c:pt>
                <c:pt idx="575">
                  <c:v>1460.3206312686434</c:v>
                </c:pt>
                <c:pt idx="576">
                  <c:v>1460.3206312686434</c:v>
                </c:pt>
                <c:pt idx="577">
                  <c:v>1460.3206312686434</c:v>
                </c:pt>
                <c:pt idx="578">
                  <c:v>1460.3206312686434</c:v>
                </c:pt>
                <c:pt idx="579">
                  <c:v>1460.3206312686434</c:v>
                </c:pt>
                <c:pt idx="580">
                  <c:v>1460.3206312686434</c:v>
                </c:pt>
                <c:pt idx="581">
                  <c:v>1460.3206312686434</c:v>
                </c:pt>
                <c:pt idx="582">
                  <c:v>1460.3206312686434</c:v>
                </c:pt>
                <c:pt idx="583">
                  <c:v>1460.3206312686434</c:v>
                </c:pt>
                <c:pt idx="584">
                  <c:v>1460.3206312686434</c:v>
                </c:pt>
                <c:pt idx="585">
                  <c:v>1460.3206312686434</c:v>
                </c:pt>
                <c:pt idx="586">
                  <c:v>1460.3206312686434</c:v>
                </c:pt>
                <c:pt idx="587">
                  <c:v>1460.3206312686434</c:v>
                </c:pt>
                <c:pt idx="588">
                  <c:v>1460.3206312686434</c:v>
                </c:pt>
                <c:pt idx="589">
                  <c:v>1460.3206312686434</c:v>
                </c:pt>
                <c:pt idx="590">
                  <c:v>1460.3206312686434</c:v>
                </c:pt>
                <c:pt idx="591">
                  <c:v>1460.3206312686434</c:v>
                </c:pt>
                <c:pt idx="592">
                  <c:v>1460.3206312686434</c:v>
                </c:pt>
                <c:pt idx="593">
                  <c:v>1460.3206312686434</c:v>
                </c:pt>
                <c:pt idx="594">
                  <c:v>1460.3206312686434</c:v>
                </c:pt>
                <c:pt idx="595">
                  <c:v>1460.3206312686434</c:v>
                </c:pt>
                <c:pt idx="596">
                  <c:v>1460.3206312686434</c:v>
                </c:pt>
                <c:pt idx="597">
                  <c:v>1460.3206312686434</c:v>
                </c:pt>
                <c:pt idx="598">
                  <c:v>1460.3206312686434</c:v>
                </c:pt>
                <c:pt idx="599">
                  <c:v>1460.3206312686434</c:v>
                </c:pt>
                <c:pt idx="600">
                  <c:v>1460.3206312686434</c:v>
                </c:pt>
                <c:pt idx="601">
                  <c:v>1460.3206312686434</c:v>
                </c:pt>
                <c:pt idx="602">
                  <c:v>1460.3206312686434</c:v>
                </c:pt>
                <c:pt idx="603">
                  <c:v>1460.3206312686434</c:v>
                </c:pt>
                <c:pt idx="604">
                  <c:v>1460.3206312686434</c:v>
                </c:pt>
                <c:pt idx="605">
                  <c:v>1460.3206312686434</c:v>
                </c:pt>
                <c:pt idx="606">
                  <c:v>1460.3206312686434</c:v>
                </c:pt>
                <c:pt idx="607">
                  <c:v>1460.3206312686434</c:v>
                </c:pt>
                <c:pt idx="608">
                  <c:v>1460.3206312686434</c:v>
                </c:pt>
                <c:pt idx="609">
                  <c:v>1460.3206312686434</c:v>
                </c:pt>
                <c:pt idx="610">
                  <c:v>1460.3206312686434</c:v>
                </c:pt>
                <c:pt idx="611">
                  <c:v>1460.3206312686434</c:v>
                </c:pt>
                <c:pt idx="612">
                  <c:v>1460.3206312686434</c:v>
                </c:pt>
                <c:pt idx="613">
                  <c:v>1460.3206312686434</c:v>
                </c:pt>
                <c:pt idx="614">
                  <c:v>1460.3206312686434</c:v>
                </c:pt>
                <c:pt idx="615">
                  <c:v>1460.3206312686434</c:v>
                </c:pt>
                <c:pt idx="616">
                  <c:v>1460.3206312686434</c:v>
                </c:pt>
                <c:pt idx="617">
                  <c:v>1460.3206312686434</c:v>
                </c:pt>
                <c:pt idx="618">
                  <c:v>1460.3206312686434</c:v>
                </c:pt>
                <c:pt idx="619">
                  <c:v>1460.3206312686434</c:v>
                </c:pt>
                <c:pt idx="620">
                  <c:v>1460.3206312686434</c:v>
                </c:pt>
                <c:pt idx="621">
                  <c:v>1460.3206312686434</c:v>
                </c:pt>
                <c:pt idx="622">
                  <c:v>1460.3206312686434</c:v>
                </c:pt>
                <c:pt idx="623">
                  <c:v>1460.3206312686434</c:v>
                </c:pt>
                <c:pt idx="624">
                  <c:v>1460.3206312686434</c:v>
                </c:pt>
                <c:pt idx="625">
                  <c:v>1460.3206312686434</c:v>
                </c:pt>
                <c:pt idx="626">
                  <c:v>1460.3206312686434</c:v>
                </c:pt>
                <c:pt idx="627">
                  <c:v>1460.3206312686434</c:v>
                </c:pt>
                <c:pt idx="628">
                  <c:v>1460.3206312686434</c:v>
                </c:pt>
                <c:pt idx="629">
                  <c:v>1460.3206312686434</c:v>
                </c:pt>
                <c:pt idx="630">
                  <c:v>1460.3206312686434</c:v>
                </c:pt>
                <c:pt idx="631">
                  <c:v>1460.3206312686434</c:v>
                </c:pt>
                <c:pt idx="632">
                  <c:v>1460.3206312686434</c:v>
                </c:pt>
                <c:pt idx="633">
                  <c:v>1460.3206312686434</c:v>
                </c:pt>
                <c:pt idx="634">
                  <c:v>1460.3206312686434</c:v>
                </c:pt>
                <c:pt idx="635">
                  <c:v>1460.3206312686434</c:v>
                </c:pt>
                <c:pt idx="636">
                  <c:v>1460.3206312686434</c:v>
                </c:pt>
                <c:pt idx="637">
                  <c:v>1460.3206312686434</c:v>
                </c:pt>
                <c:pt idx="638">
                  <c:v>1460.3206312686434</c:v>
                </c:pt>
                <c:pt idx="639">
                  <c:v>1460.3206312686434</c:v>
                </c:pt>
                <c:pt idx="640">
                  <c:v>1460.3206312686434</c:v>
                </c:pt>
                <c:pt idx="641">
                  <c:v>1460.3206312686434</c:v>
                </c:pt>
                <c:pt idx="642">
                  <c:v>1460.3206312686434</c:v>
                </c:pt>
                <c:pt idx="643">
                  <c:v>1460.3206312686434</c:v>
                </c:pt>
                <c:pt idx="644">
                  <c:v>1460.3206312686434</c:v>
                </c:pt>
                <c:pt idx="645">
                  <c:v>1460.3206312686434</c:v>
                </c:pt>
                <c:pt idx="646">
                  <c:v>1460.3206312686434</c:v>
                </c:pt>
                <c:pt idx="647">
                  <c:v>1460.3206312686434</c:v>
                </c:pt>
                <c:pt idx="648">
                  <c:v>1460.3206312686434</c:v>
                </c:pt>
                <c:pt idx="649">
                  <c:v>1460.3206312686434</c:v>
                </c:pt>
                <c:pt idx="650">
                  <c:v>1460.3206312686434</c:v>
                </c:pt>
                <c:pt idx="651">
                  <c:v>1460.3206312686434</c:v>
                </c:pt>
                <c:pt idx="652">
                  <c:v>1460.3206312686434</c:v>
                </c:pt>
                <c:pt idx="653">
                  <c:v>1460.3206312686434</c:v>
                </c:pt>
                <c:pt idx="654">
                  <c:v>1460.3206312686434</c:v>
                </c:pt>
                <c:pt idx="655">
                  <c:v>1460.3206312686434</c:v>
                </c:pt>
                <c:pt idx="656">
                  <c:v>1460.3206312686434</c:v>
                </c:pt>
                <c:pt idx="657">
                  <c:v>1460.3206312686434</c:v>
                </c:pt>
                <c:pt idx="658">
                  <c:v>1460.3206312686434</c:v>
                </c:pt>
                <c:pt idx="659">
                  <c:v>1460.3206312686434</c:v>
                </c:pt>
                <c:pt idx="660">
                  <c:v>1460.3206312686434</c:v>
                </c:pt>
                <c:pt idx="661">
                  <c:v>1460.3206312686434</c:v>
                </c:pt>
                <c:pt idx="662">
                  <c:v>1460.3206312686434</c:v>
                </c:pt>
                <c:pt idx="663">
                  <c:v>1460.3206312686434</c:v>
                </c:pt>
                <c:pt idx="664">
                  <c:v>1460.3206312686434</c:v>
                </c:pt>
                <c:pt idx="665">
                  <c:v>1460.3206312686434</c:v>
                </c:pt>
                <c:pt idx="666">
                  <c:v>1460.3206312686434</c:v>
                </c:pt>
                <c:pt idx="667">
                  <c:v>1460.3206312686434</c:v>
                </c:pt>
                <c:pt idx="668">
                  <c:v>1460.3206312686434</c:v>
                </c:pt>
                <c:pt idx="669">
                  <c:v>1460.3206312686434</c:v>
                </c:pt>
                <c:pt idx="670">
                  <c:v>1460.3206312686434</c:v>
                </c:pt>
                <c:pt idx="671">
                  <c:v>1460.3206312686434</c:v>
                </c:pt>
                <c:pt idx="672">
                  <c:v>1460.3206312686434</c:v>
                </c:pt>
                <c:pt idx="673">
                  <c:v>1460.3206312686434</c:v>
                </c:pt>
                <c:pt idx="674">
                  <c:v>1460.3206312686434</c:v>
                </c:pt>
                <c:pt idx="675">
                  <c:v>1460.3206312686434</c:v>
                </c:pt>
                <c:pt idx="676">
                  <c:v>1460.3206312686434</c:v>
                </c:pt>
                <c:pt idx="677">
                  <c:v>1460.3206312686434</c:v>
                </c:pt>
                <c:pt idx="678">
                  <c:v>1460.3206312686434</c:v>
                </c:pt>
                <c:pt idx="679">
                  <c:v>1460.3206312686434</c:v>
                </c:pt>
                <c:pt idx="680">
                  <c:v>1460.3206312686434</c:v>
                </c:pt>
                <c:pt idx="681">
                  <c:v>1460.3206312686434</c:v>
                </c:pt>
                <c:pt idx="682">
                  <c:v>1460.3206312686434</c:v>
                </c:pt>
                <c:pt idx="683">
                  <c:v>1460.3206312686434</c:v>
                </c:pt>
                <c:pt idx="684">
                  <c:v>1460.3206312686434</c:v>
                </c:pt>
                <c:pt idx="685">
                  <c:v>1460.3206312686434</c:v>
                </c:pt>
                <c:pt idx="686">
                  <c:v>1460.3206312686434</c:v>
                </c:pt>
                <c:pt idx="687">
                  <c:v>1460.3206312686434</c:v>
                </c:pt>
                <c:pt idx="688">
                  <c:v>1460.3206312686434</c:v>
                </c:pt>
                <c:pt idx="689">
                  <c:v>1460.3206312686434</c:v>
                </c:pt>
                <c:pt idx="690">
                  <c:v>1460.3206312686434</c:v>
                </c:pt>
                <c:pt idx="691">
                  <c:v>1460.3206312686434</c:v>
                </c:pt>
                <c:pt idx="692">
                  <c:v>1460.3206312686434</c:v>
                </c:pt>
                <c:pt idx="693">
                  <c:v>1460.3206312686434</c:v>
                </c:pt>
                <c:pt idx="694">
                  <c:v>1460.3206312686434</c:v>
                </c:pt>
                <c:pt idx="695">
                  <c:v>1460.3206312686434</c:v>
                </c:pt>
                <c:pt idx="696">
                  <c:v>1460.3206312686434</c:v>
                </c:pt>
                <c:pt idx="697">
                  <c:v>1460.3206312686434</c:v>
                </c:pt>
                <c:pt idx="698">
                  <c:v>1460.3206312686434</c:v>
                </c:pt>
                <c:pt idx="699">
                  <c:v>1460.3206312686434</c:v>
                </c:pt>
                <c:pt idx="700">
                  <c:v>1460.3206312686434</c:v>
                </c:pt>
                <c:pt idx="701">
                  <c:v>1460.3206312686434</c:v>
                </c:pt>
                <c:pt idx="702">
                  <c:v>1460.3206312686434</c:v>
                </c:pt>
                <c:pt idx="703">
                  <c:v>1460.3206312686434</c:v>
                </c:pt>
                <c:pt idx="704">
                  <c:v>1460.3206312686434</c:v>
                </c:pt>
                <c:pt idx="705">
                  <c:v>1460.3206312686434</c:v>
                </c:pt>
                <c:pt idx="706">
                  <c:v>1460.3206312686434</c:v>
                </c:pt>
                <c:pt idx="707">
                  <c:v>1460.3206312686434</c:v>
                </c:pt>
                <c:pt idx="708">
                  <c:v>1460.3206312686434</c:v>
                </c:pt>
                <c:pt idx="709">
                  <c:v>1460.3206312686434</c:v>
                </c:pt>
                <c:pt idx="710">
                  <c:v>1460.3206312686434</c:v>
                </c:pt>
                <c:pt idx="711">
                  <c:v>1460.3206312686434</c:v>
                </c:pt>
                <c:pt idx="712">
                  <c:v>1460.3206312686434</c:v>
                </c:pt>
                <c:pt idx="713">
                  <c:v>1460.3206312686434</c:v>
                </c:pt>
                <c:pt idx="714">
                  <c:v>1460.3206312686434</c:v>
                </c:pt>
                <c:pt idx="715">
                  <c:v>1460.3206312686434</c:v>
                </c:pt>
                <c:pt idx="716">
                  <c:v>1460.3206312686434</c:v>
                </c:pt>
                <c:pt idx="717">
                  <c:v>1460.3206312686434</c:v>
                </c:pt>
                <c:pt idx="718">
                  <c:v>1460.3206312686434</c:v>
                </c:pt>
                <c:pt idx="719">
                  <c:v>1460.3206312686434</c:v>
                </c:pt>
                <c:pt idx="720">
                  <c:v>1460.3206312686434</c:v>
                </c:pt>
                <c:pt idx="721">
                  <c:v>1460.3206312686434</c:v>
                </c:pt>
                <c:pt idx="722">
                  <c:v>1460.3206312686434</c:v>
                </c:pt>
                <c:pt idx="723">
                  <c:v>1460.3206312686434</c:v>
                </c:pt>
                <c:pt idx="724">
                  <c:v>1460.3206312686434</c:v>
                </c:pt>
                <c:pt idx="725">
                  <c:v>1460.3206312686434</c:v>
                </c:pt>
                <c:pt idx="726">
                  <c:v>1460.3206312686434</c:v>
                </c:pt>
                <c:pt idx="727">
                  <c:v>1460.3206312686434</c:v>
                </c:pt>
                <c:pt idx="728">
                  <c:v>1460.3206312686434</c:v>
                </c:pt>
                <c:pt idx="729">
                  <c:v>1460.3206312686434</c:v>
                </c:pt>
                <c:pt idx="730">
                  <c:v>1460.3206312686434</c:v>
                </c:pt>
                <c:pt idx="731">
                  <c:v>1460.3206312686434</c:v>
                </c:pt>
                <c:pt idx="732">
                  <c:v>1460.3206312686434</c:v>
                </c:pt>
                <c:pt idx="733">
                  <c:v>1460.3206312686434</c:v>
                </c:pt>
                <c:pt idx="734">
                  <c:v>1460.3206312686434</c:v>
                </c:pt>
                <c:pt idx="735">
                  <c:v>1460.3206312686434</c:v>
                </c:pt>
                <c:pt idx="736">
                  <c:v>1460.3206312686434</c:v>
                </c:pt>
                <c:pt idx="737">
                  <c:v>1460.3206312686434</c:v>
                </c:pt>
                <c:pt idx="738">
                  <c:v>1460.3206312686434</c:v>
                </c:pt>
                <c:pt idx="739">
                  <c:v>1460.3206312686434</c:v>
                </c:pt>
                <c:pt idx="740">
                  <c:v>1460.3206312686434</c:v>
                </c:pt>
                <c:pt idx="741">
                  <c:v>1460.3206312686434</c:v>
                </c:pt>
                <c:pt idx="742">
                  <c:v>1460.3206312686434</c:v>
                </c:pt>
                <c:pt idx="743">
                  <c:v>1460.3206312686434</c:v>
                </c:pt>
                <c:pt idx="744">
                  <c:v>1460.3206312686434</c:v>
                </c:pt>
                <c:pt idx="745">
                  <c:v>1460.3206312686434</c:v>
                </c:pt>
                <c:pt idx="746">
                  <c:v>1460.3206312686434</c:v>
                </c:pt>
                <c:pt idx="747">
                  <c:v>1460.3206312686434</c:v>
                </c:pt>
                <c:pt idx="748">
                  <c:v>1460.3206312686434</c:v>
                </c:pt>
                <c:pt idx="749">
                  <c:v>1460.3206312686434</c:v>
                </c:pt>
                <c:pt idx="750">
                  <c:v>1460.3206312686434</c:v>
                </c:pt>
                <c:pt idx="751">
                  <c:v>1460.3206312686434</c:v>
                </c:pt>
                <c:pt idx="752">
                  <c:v>1460.3206312686434</c:v>
                </c:pt>
                <c:pt idx="753">
                  <c:v>1460.3206312686434</c:v>
                </c:pt>
                <c:pt idx="754">
                  <c:v>1460.3206312686434</c:v>
                </c:pt>
                <c:pt idx="755">
                  <c:v>1460.3206312686434</c:v>
                </c:pt>
                <c:pt idx="756">
                  <c:v>1460.3206312686434</c:v>
                </c:pt>
                <c:pt idx="757">
                  <c:v>1460.3206312686434</c:v>
                </c:pt>
                <c:pt idx="758">
                  <c:v>1460.3206312686434</c:v>
                </c:pt>
                <c:pt idx="759">
                  <c:v>1460.3206312686434</c:v>
                </c:pt>
                <c:pt idx="760">
                  <c:v>1460.3206312686434</c:v>
                </c:pt>
                <c:pt idx="761">
                  <c:v>1460.3206312686434</c:v>
                </c:pt>
                <c:pt idx="762">
                  <c:v>1460.3206312686434</c:v>
                </c:pt>
                <c:pt idx="763">
                  <c:v>1460.3206312686434</c:v>
                </c:pt>
                <c:pt idx="764">
                  <c:v>1460.3206312686434</c:v>
                </c:pt>
                <c:pt idx="765">
                  <c:v>1460.3206312686434</c:v>
                </c:pt>
                <c:pt idx="766">
                  <c:v>1460.3206312686434</c:v>
                </c:pt>
                <c:pt idx="767">
                  <c:v>1460.3206312686434</c:v>
                </c:pt>
                <c:pt idx="768">
                  <c:v>1460.3206312686434</c:v>
                </c:pt>
                <c:pt idx="769">
                  <c:v>1460.3206312686434</c:v>
                </c:pt>
                <c:pt idx="770">
                  <c:v>1460.3206312686434</c:v>
                </c:pt>
                <c:pt idx="771">
                  <c:v>1460.3206312686434</c:v>
                </c:pt>
                <c:pt idx="772">
                  <c:v>1460.3206312686434</c:v>
                </c:pt>
                <c:pt idx="773">
                  <c:v>1460.3206312686434</c:v>
                </c:pt>
                <c:pt idx="774">
                  <c:v>1460.3206312686434</c:v>
                </c:pt>
                <c:pt idx="775">
                  <c:v>1460.3206312686434</c:v>
                </c:pt>
                <c:pt idx="776">
                  <c:v>1460.3206312686434</c:v>
                </c:pt>
                <c:pt idx="777">
                  <c:v>1460.3206312686434</c:v>
                </c:pt>
                <c:pt idx="778">
                  <c:v>1460.3206312686434</c:v>
                </c:pt>
                <c:pt idx="779">
                  <c:v>1460.3206312686434</c:v>
                </c:pt>
                <c:pt idx="780">
                  <c:v>1460.3206312686434</c:v>
                </c:pt>
                <c:pt idx="781">
                  <c:v>1460.3206312686434</c:v>
                </c:pt>
                <c:pt idx="782">
                  <c:v>1460.3206312686434</c:v>
                </c:pt>
                <c:pt idx="783">
                  <c:v>1460.3206312686434</c:v>
                </c:pt>
                <c:pt idx="784">
                  <c:v>1460.3206312686434</c:v>
                </c:pt>
                <c:pt idx="785">
                  <c:v>1460.3206312686434</c:v>
                </c:pt>
                <c:pt idx="786">
                  <c:v>1460.3206312686434</c:v>
                </c:pt>
                <c:pt idx="787">
                  <c:v>1460.3206312686434</c:v>
                </c:pt>
                <c:pt idx="788">
                  <c:v>1460.3206312686434</c:v>
                </c:pt>
                <c:pt idx="789">
                  <c:v>1460.3206312686434</c:v>
                </c:pt>
                <c:pt idx="790">
                  <c:v>1460.3206312686434</c:v>
                </c:pt>
                <c:pt idx="791">
                  <c:v>1460.3206312686434</c:v>
                </c:pt>
                <c:pt idx="792">
                  <c:v>1460.3206312686434</c:v>
                </c:pt>
                <c:pt idx="793">
                  <c:v>1460.3206312686434</c:v>
                </c:pt>
                <c:pt idx="794">
                  <c:v>1460.3206312686434</c:v>
                </c:pt>
                <c:pt idx="795">
                  <c:v>1460.3206312686434</c:v>
                </c:pt>
                <c:pt idx="796">
                  <c:v>1460.3206312686434</c:v>
                </c:pt>
                <c:pt idx="797">
                  <c:v>1460.3206312686434</c:v>
                </c:pt>
                <c:pt idx="798">
                  <c:v>1460.3206312686434</c:v>
                </c:pt>
                <c:pt idx="799">
                  <c:v>1460.3206312686434</c:v>
                </c:pt>
                <c:pt idx="800">
                  <c:v>1460.3206312686434</c:v>
                </c:pt>
                <c:pt idx="801">
                  <c:v>1460.3206312686434</c:v>
                </c:pt>
                <c:pt idx="802">
                  <c:v>1460.3206312686434</c:v>
                </c:pt>
                <c:pt idx="803">
                  <c:v>1460.3206312686434</c:v>
                </c:pt>
                <c:pt idx="804">
                  <c:v>1460.3206312686434</c:v>
                </c:pt>
                <c:pt idx="805">
                  <c:v>1460.3206312686434</c:v>
                </c:pt>
                <c:pt idx="806">
                  <c:v>1460.3206312686434</c:v>
                </c:pt>
                <c:pt idx="807">
                  <c:v>1460.3206312686434</c:v>
                </c:pt>
                <c:pt idx="808">
                  <c:v>1460.3206312686434</c:v>
                </c:pt>
                <c:pt idx="809">
                  <c:v>1460.3206312686434</c:v>
                </c:pt>
                <c:pt idx="810">
                  <c:v>1460.3206312686434</c:v>
                </c:pt>
                <c:pt idx="811">
                  <c:v>1460.3206312686434</c:v>
                </c:pt>
                <c:pt idx="812">
                  <c:v>1460.3206312686434</c:v>
                </c:pt>
                <c:pt idx="813">
                  <c:v>1460.3206312686434</c:v>
                </c:pt>
                <c:pt idx="814">
                  <c:v>1460.3206312686434</c:v>
                </c:pt>
                <c:pt idx="815">
                  <c:v>1460.3206312686434</c:v>
                </c:pt>
                <c:pt idx="816">
                  <c:v>1460.3206312686434</c:v>
                </c:pt>
                <c:pt idx="817">
                  <c:v>1460.3206312686434</c:v>
                </c:pt>
                <c:pt idx="818">
                  <c:v>1460.3206312686434</c:v>
                </c:pt>
                <c:pt idx="819">
                  <c:v>1460.3206312686434</c:v>
                </c:pt>
                <c:pt idx="820">
                  <c:v>1460.3206312686434</c:v>
                </c:pt>
                <c:pt idx="821">
                  <c:v>1460.3206312686434</c:v>
                </c:pt>
                <c:pt idx="822">
                  <c:v>1460.3206312686434</c:v>
                </c:pt>
                <c:pt idx="823">
                  <c:v>1460.3206312686434</c:v>
                </c:pt>
                <c:pt idx="824">
                  <c:v>1460.3206312686434</c:v>
                </c:pt>
                <c:pt idx="825">
                  <c:v>1460.3206312686434</c:v>
                </c:pt>
                <c:pt idx="826">
                  <c:v>1460.3206312686434</c:v>
                </c:pt>
                <c:pt idx="827">
                  <c:v>1460.3206312686434</c:v>
                </c:pt>
                <c:pt idx="828">
                  <c:v>1460.3206312686434</c:v>
                </c:pt>
                <c:pt idx="829">
                  <c:v>1460.3206312686434</c:v>
                </c:pt>
                <c:pt idx="830">
                  <c:v>1460.3206312686434</c:v>
                </c:pt>
                <c:pt idx="831">
                  <c:v>1460.3206312686434</c:v>
                </c:pt>
                <c:pt idx="832">
                  <c:v>1460.3206312686434</c:v>
                </c:pt>
                <c:pt idx="833">
                  <c:v>1460.3206312686434</c:v>
                </c:pt>
                <c:pt idx="834">
                  <c:v>1460.3206312686434</c:v>
                </c:pt>
                <c:pt idx="835">
                  <c:v>1460.3206312686434</c:v>
                </c:pt>
                <c:pt idx="836">
                  <c:v>1460.3206312686434</c:v>
                </c:pt>
                <c:pt idx="837">
                  <c:v>1460.3206312686434</c:v>
                </c:pt>
                <c:pt idx="838">
                  <c:v>1460.3206312686434</c:v>
                </c:pt>
                <c:pt idx="839">
                  <c:v>1460.3206312686434</c:v>
                </c:pt>
                <c:pt idx="840">
                  <c:v>1460.3206312686434</c:v>
                </c:pt>
                <c:pt idx="841">
                  <c:v>1460.3206312686434</c:v>
                </c:pt>
                <c:pt idx="842">
                  <c:v>1460.3206312686434</c:v>
                </c:pt>
                <c:pt idx="843">
                  <c:v>1460.3206312686434</c:v>
                </c:pt>
                <c:pt idx="844">
                  <c:v>1460.3206312686434</c:v>
                </c:pt>
                <c:pt idx="845">
                  <c:v>1460.3206312686434</c:v>
                </c:pt>
                <c:pt idx="846">
                  <c:v>1460.3206312686434</c:v>
                </c:pt>
                <c:pt idx="847">
                  <c:v>1460.3206312686434</c:v>
                </c:pt>
                <c:pt idx="848">
                  <c:v>1460.3206312686434</c:v>
                </c:pt>
                <c:pt idx="849">
                  <c:v>1460.3206312686434</c:v>
                </c:pt>
                <c:pt idx="850">
                  <c:v>1460.3206312686434</c:v>
                </c:pt>
                <c:pt idx="851">
                  <c:v>1460.3206312686434</c:v>
                </c:pt>
                <c:pt idx="852">
                  <c:v>1460.3206312686434</c:v>
                </c:pt>
                <c:pt idx="853">
                  <c:v>1460.3206312686434</c:v>
                </c:pt>
                <c:pt idx="854">
                  <c:v>1460.3206312686434</c:v>
                </c:pt>
                <c:pt idx="855">
                  <c:v>1460.3206312686434</c:v>
                </c:pt>
                <c:pt idx="856">
                  <c:v>1460.3206312686434</c:v>
                </c:pt>
                <c:pt idx="857">
                  <c:v>1460.3206312686434</c:v>
                </c:pt>
                <c:pt idx="858">
                  <c:v>1460.3206312686434</c:v>
                </c:pt>
                <c:pt idx="859">
                  <c:v>1460.3206312686434</c:v>
                </c:pt>
                <c:pt idx="860">
                  <c:v>1460.3206312686434</c:v>
                </c:pt>
                <c:pt idx="861">
                  <c:v>1460.3206312686434</c:v>
                </c:pt>
                <c:pt idx="862">
                  <c:v>1460.3206312686434</c:v>
                </c:pt>
                <c:pt idx="863">
                  <c:v>1460.3206312686434</c:v>
                </c:pt>
                <c:pt idx="864">
                  <c:v>1460.3206312686434</c:v>
                </c:pt>
                <c:pt idx="865">
                  <c:v>1460.3206312686434</c:v>
                </c:pt>
                <c:pt idx="866">
                  <c:v>1460.3206312686434</c:v>
                </c:pt>
                <c:pt idx="867">
                  <c:v>1460.3206312686434</c:v>
                </c:pt>
                <c:pt idx="868">
                  <c:v>1460.3206312686434</c:v>
                </c:pt>
                <c:pt idx="869">
                  <c:v>1460.3206312686434</c:v>
                </c:pt>
                <c:pt idx="870">
                  <c:v>1460.3206312686434</c:v>
                </c:pt>
                <c:pt idx="871">
                  <c:v>1460.3206312686434</c:v>
                </c:pt>
                <c:pt idx="872">
                  <c:v>1460.3206312686434</c:v>
                </c:pt>
                <c:pt idx="873">
                  <c:v>1460.3206312686434</c:v>
                </c:pt>
                <c:pt idx="874">
                  <c:v>1460.3206312686434</c:v>
                </c:pt>
                <c:pt idx="875">
                  <c:v>1460.3206312686434</c:v>
                </c:pt>
                <c:pt idx="876">
                  <c:v>1460.3206312686434</c:v>
                </c:pt>
                <c:pt idx="877">
                  <c:v>1460.3206312686434</c:v>
                </c:pt>
                <c:pt idx="878">
                  <c:v>1460.3206312686434</c:v>
                </c:pt>
                <c:pt idx="879">
                  <c:v>1460.3206312686434</c:v>
                </c:pt>
                <c:pt idx="880">
                  <c:v>1460.3206312686434</c:v>
                </c:pt>
                <c:pt idx="881">
                  <c:v>1460.3206312686434</c:v>
                </c:pt>
                <c:pt idx="882">
                  <c:v>1460.3206312686434</c:v>
                </c:pt>
                <c:pt idx="883">
                  <c:v>1460.3206312686434</c:v>
                </c:pt>
                <c:pt idx="884">
                  <c:v>1460.3206312686434</c:v>
                </c:pt>
                <c:pt idx="885">
                  <c:v>1460.3206312686434</c:v>
                </c:pt>
                <c:pt idx="886">
                  <c:v>1460.3206312686434</c:v>
                </c:pt>
                <c:pt idx="887">
                  <c:v>1460.3206312686434</c:v>
                </c:pt>
                <c:pt idx="888">
                  <c:v>1460.3206312686434</c:v>
                </c:pt>
                <c:pt idx="889">
                  <c:v>1460.3206312686434</c:v>
                </c:pt>
                <c:pt idx="890">
                  <c:v>1460.3206312686434</c:v>
                </c:pt>
                <c:pt idx="891">
                  <c:v>1460.3206312686434</c:v>
                </c:pt>
                <c:pt idx="892">
                  <c:v>1460.3206312686434</c:v>
                </c:pt>
                <c:pt idx="893">
                  <c:v>1460.3206312686434</c:v>
                </c:pt>
                <c:pt idx="894">
                  <c:v>1460.3206312686434</c:v>
                </c:pt>
                <c:pt idx="895">
                  <c:v>1460.3206312686434</c:v>
                </c:pt>
                <c:pt idx="896">
                  <c:v>1460.3206312686434</c:v>
                </c:pt>
                <c:pt idx="897">
                  <c:v>1460.3206312686434</c:v>
                </c:pt>
                <c:pt idx="898">
                  <c:v>1460.3206312686434</c:v>
                </c:pt>
                <c:pt idx="899">
                  <c:v>1460.3206312686434</c:v>
                </c:pt>
                <c:pt idx="900">
                  <c:v>1460.3206312686434</c:v>
                </c:pt>
                <c:pt idx="901">
                  <c:v>1460.3206312686434</c:v>
                </c:pt>
                <c:pt idx="902">
                  <c:v>1460.3206312686434</c:v>
                </c:pt>
                <c:pt idx="903">
                  <c:v>1460.3206312686434</c:v>
                </c:pt>
                <c:pt idx="904">
                  <c:v>1460.3206312686434</c:v>
                </c:pt>
                <c:pt idx="905">
                  <c:v>1460.3206312686434</c:v>
                </c:pt>
                <c:pt idx="906">
                  <c:v>1460.3206312686434</c:v>
                </c:pt>
                <c:pt idx="907">
                  <c:v>1460.3206312686434</c:v>
                </c:pt>
                <c:pt idx="908">
                  <c:v>1460.3206312686434</c:v>
                </c:pt>
                <c:pt idx="909">
                  <c:v>1460.3206312686434</c:v>
                </c:pt>
                <c:pt idx="910">
                  <c:v>1460.3206312686434</c:v>
                </c:pt>
                <c:pt idx="911">
                  <c:v>1460.3206312686434</c:v>
                </c:pt>
                <c:pt idx="912">
                  <c:v>1460.3206312686434</c:v>
                </c:pt>
                <c:pt idx="913">
                  <c:v>1460.3206312686434</c:v>
                </c:pt>
                <c:pt idx="914">
                  <c:v>1460.3206312686434</c:v>
                </c:pt>
                <c:pt idx="915">
                  <c:v>1460.3206312686434</c:v>
                </c:pt>
                <c:pt idx="916">
                  <c:v>1460.3206312686434</c:v>
                </c:pt>
                <c:pt idx="917">
                  <c:v>1460.3206312686434</c:v>
                </c:pt>
                <c:pt idx="918">
                  <c:v>1460.3206312686434</c:v>
                </c:pt>
                <c:pt idx="919">
                  <c:v>1460.3206312686434</c:v>
                </c:pt>
                <c:pt idx="920">
                  <c:v>1460.3206312686434</c:v>
                </c:pt>
                <c:pt idx="921">
                  <c:v>1460.3206312686434</c:v>
                </c:pt>
                <c:pt idx="922">
                  <c:v>1460.3206312686434</c:v>
                </c:pt>
                <c:pt idx="923">
                  <c:v>1460.3206312686434</c:v>
                </c:pt>
                <c:pt idx="924">
                  <c:v>1460.3206312686434</c:v>
                </c:pt>
                <c:pt idx="925">
                  <c:v>1460.3206312686434</c:v>
                </c:pt>
                <c:pt idx="926">
                  <c:v>1460.3206312686434</c:v>
                </c:pt>
                <c:pt idx="927">
                  <c:v>1460.3206312686434</c:v>
                </c:pt>
                <c:pt idx="928">
                  <c:v>1460.3206312686434</c:v>
                </c:pt>
                <c:pt idx="929">
                  <c:v>1460.3206312686434</c:v>
                </c:pt>
                <c:pt idx="930">
                  <c:v>1460.3206312686434</c:v>
                </c:pt>
                <c:pt idx="931">
                  <c:v>1460.3206312686434</c:v>
                </c:pt>
                <c:pt idx="932">
                  <c:v>1460.3206312686434</c:v>
                </c:pt>
                <c:pt idx="933">
                  <c:v>1460.3206312686434</c:v>
                </c:pt>
                <c:pt idx="934">
                  <c:v>1460.3206312686434</c:v>
                </c:pt>
                <c:pt idx="935">
                  <c:v>1460.3206312686434</c:v>
                </c:pt>
                <c:pt idx="936">
                  <c:v>1460.3206312686434</c:v>
                </c:pt>
                <c:pt idx="937">
                  <c:v>1460.3206312686434</c:v>
                </c:pt>
                <c:pt idx="938">
                  <c:v>1460.3206312686434</c:v>
                </c:pt>
                <c:pt idx="939">
                  <c:v>1460.3206312686434</c:v>
                </c:pt>
                <c:pt idx="940">
                  <c:v>1460.3206312686434</c:v>
                </c:pt>
                <c:pt idx="941">
                  <c:v>1460.3206312686434</c:v>
                </c:pt>
                <c:pt idx="942">
                  <c:v>1460.3206312686434</c:v>
                </c:pt>
                <c:pt idx="943">
                  <c:v>1460.3206312686434</c:v>
                </c:pt>
                <c:pt idx="944">
                  <c:v>1460.3206312686434</c:v>
                </c:pt>
                <c:pt idx="945">
                  <c:v>1460.3206312686434</c:v>
                </c:pt>
                <c:pt idx="946">
                  <c:v>1460.3206312686434</c:v>
                </c:pt>
                <c:pt idx="947">
                  <c:v>1460.3206312686434</c:v>
                </c:pt>
                <c:pt idx="948">
                  <c:v>1460.3206312686434</c:v>
                </c:pt>
                <c:pt idx="949">
                  <c:v>1460.3206312686434</c:v>
                </c:pt>
                <c:pt idx="950">
                  <c:v>1460.3206312686434</c:v>
                </c:pt>
                <c:pt idx="951">
                  <c:v>1460.3206312686434</c:v>
                </c:pt>
                <c:pt idx="952">
                  <c:v>1460.3206312686434</c:v>
                </c:pt>
                <c:pt idx="953">
                  <c:v>1460.3206312686434</c:v>
                </c:pt>
                <c:pt idx="954">
                  <c:v>1460.3206312686434</c:v>
                </c:pt>
                <c:pt idx="955">
                  <c:v>1460.3206312686434</c:v>
                </c:pt>
                <c:pt idx="956">
                  <c:v>1460.3206312686434</c:v>
                </c:pt>
                <c:pt idx="957">
                  <c:v>1460.3206312686434</c:v>
                </c:pt>
                <c:pt idx="958">
                  <c:v>1460.3206312686434</c:v>
                </c:pt>
                <c:pt idx="959">
                  <c:v>1460.3206312686434</c:v>
                </c:pt>
                <c:pt idx="960">
                  <c:v>1460.3206312686434</c:v>
                </c:pt>
                <c:pt idx="961">
                  <c:v>1460.3206312686434</c:v>
                </c:pt>
                <c:pt idx="962">
                  <c:v>1460.3206312686434</c:v>
                </c:pt>
                <c:pt idx="963">
                  <c:v>1460.3206312686434</c:v>
                </c:pt>
                <c:pt idx="964">
                  <c:v>1460.3206312686434</c:v>
                </c:pt>
                <c:pt idx="965">
                  <c:v>1460.3206312686434</c:v>
                </c:pt>
                <c:pt idx="966">
                  <c:v>1460.3206312686434</c:v>
                </c:pt>
                <c:pt idx="967">
                  <c:v>1460.3206312686434</c:v>
                </c:pt>
                <c:pt idx="968">
                  <c:v>1460.3206312686434</c:v>
                </c:pt>
                <c:pt idx="969">
                  <c:v>1460.3206312686434</c:v>
                </c:pt>
                <c:pt idx="970">
                  <c:v>1460.3206312686434</c:v>
                </c:pt>
                <c:pt idx="971">
                  <c:v>1460.3206312686434</c:v>
                </c:pt>
                <c:pt idx="972">
                  <c:v>1460.3206312686434</c:v>
                </c:pt>
                <c:pt idx="973">
                  <c:v>1460.3206312686434</c:v>
                </c:pt>
                <c:pt idx="974">
                  <c:v>1460.3206312686434</c:v>
                </c:pt>
                <c:pt idx="975">
                  <c:v>1460.3206312686434</c:v>
                </c:pt>
                <c:pt idx="976">
                  <c:v>1460.3206312686434</c:v>
                </c:pt>
                <c:pt idx="977">
                  <c:v>1460.3206312686434</c:v>
                </c:pt>
                <c:pt idx="978">
                  <c:v>1460.3206312686434</c:v>
                </c:pt>
                <c:pt idx="979">
                  <c:v>1460.3206312686434</c:v>
                </c:pt>
                <c:pt idx="980">
                  <c:v>1460.3206312686434</c:v>
                </c:pt>
                <c:pt idx="981">
                  <c:v>1460.3206312686434</c:v>
                </c:pt>
                <c:pt idx="982">
                  <c:v>1460.3206312686434</c:v>
                </c:pt>
                <c:pt idx="983">
                  <c:v>1460.3206312686434</c:v>
                </c:pt>
                <c:pt idx="984">
                  <c:v>1460.3206312686434</c:v>
                </c:pt>
                <c:pt idx="985">
                  <c:v>1460.3206312686434</c:v>
                </c:pt>
                <c:pt idx="986">
                  <c:v>1460.3206312686434</c:v>
                </c:pt>
                <c:pt idx="987">
                  <c:v>1460.3206312686434</c:v>
                </c:pt>
                <c:pt idx="988">
                  <c:v>1460.3206312686434</c:v>
                </c:pt>
                <c:pt idx="989">
                  <c:v>1460.3206312686434</c:v>
                </c:pt>
                <c:pt idx="990">
                  <c:v>1460.3206312686434</c:v>
                </c:pt>
                <c:pt idx="991">
                  <c:v>1460.3206312686434</c:v>
                </c:pt>
                <c:pt idx="992">
                  <c:v>1460.3206312686434</c:v>
                </c:pt>
                <c:pt idx="993">
                  <c:v>1460.3206312686434</c:v>
                </c:pt>
                <c:pt idx="994">
                  <c:v>1460.3206312686434</c:v>
                </c:pt>
                <c:pt idx="995">
                  <c:v>1460.3206312686434</c:v>
                </c:pt>
                <c:pt idx="996">
                  <c:v>1460.3206312686434</c:v>
                </c:pt>
                <c:pt idx="997">
                  <c:v>1460.3206312686434</c:v>
                </c:pt>
                <c:pt idx="998">
                  <c:v>1460.3206312686434</c:v>
                </c:pt>
                <c:pt idx="999">
                  <c:v>1460.3206312686434</c:v>
                </c:pt>
                <c:pt idx="1000">
                  <c:v>1460.3206312686434</c:v>
                </c:pt>
                <c:pt idx="1001">
                  <c:v>1460.3206312686434</c:v>
                </c:pt>
                <c:pt idx="1002">
                  <c:v>1460.3206312686434</c:v>
                </c:pt>
                <c:pt idx="1003">
                  <c:v>1460.3206312686434</c:v>
                </c:pt>
                <c:pt idx="1004">
                  <c:v>1460.3206312686434</c:v>
                </c:pt>
                <c:pt idx="1005">
                  <c:v>1460.3206312686434</c:v>
                </c:pt>
                <c:pt idx="1006">
                  <c:v>1460.3206312686434</c:v>
                </c:pt>
                <c:pt idx="1007">
                  <c:v>1460.3206312686434</c:v>
                </c:pt>
                <c:pt idx="1008">
                  <c:v>1460.3206312686434</c:v>
                </c:pt>
                <c:pt idx="1009">
                  <c:v>1460.3206312686434</c:v>
                </c:pt>
                <c:pt idx="1010">
                  <c:v>1460.3206312686434</c:v>
                </c:pt>
                <c:pt idx="1011">
                  <c:v>1460.3206312686434</c:v>
                </c:pt>
                <c:pt idx="1012">
                  <c:v>1460.3206312686434</c:v>
                </c:pt>
                <c:pt idx="1013">
                  <c:v>1460.3206312686434</c:v>
                </c:pt>
                <c:pt idx="1014">
                  <c:v>1460.3206312686434</c:v>
                </c:pt>
                <c:pt idx="1015">
                  <c:v>1460.3206312686434</c:v>
                </c:pt>
                <c:pt idx="1016">
                  <c:v>1460.3206312686434</c:v>
                </c:pt>
                <c:pt idx="1017">
                  <c:v>1460.3206312686434</c:v>
                </c:pt>
                <c:pt idx="1018">
                  <c:v>1460.3206312686434</c:v>
                </c:pt>
                <c:pt idx="1019">
                  <c:v>1460.3206312686434</c:v>
                </c:pt>
                <c:pt idx="1020">
                  <c:v>1460.3206312686434</c:v>
                </c:pt>
                <c:pt idx="1021">
                  <c:v>1460.3206312686434</c:v>
                </c:pt>
                <c:pt idx="1022">
                  <c:v>1460.3206312686434</c:v>
                </c:pt>
                <c:pt idx="1023">
                  <c:v>1460.3206312686434</c:v>
                </c:pt>
                <c:pt idx="1024">
                  <c:v>1460.3206312686434</c:v>
                </c:pt>
                <c:pt idx="1025">
                  <c:v>1460.3206312686434</c:v>
                </c:pt>
                <c:pt idx="1026">
                  <c:v>1460.3206312686434</c:v>
                </c:pt>
                <c:pt idx="1027">
                  <c:v>1460.3206312686434</c:v>
                </c:pt>
                <c:pt idx="1028">
                  <c:v>1460.3206312686434</c:v>
                </c:pt>
                <c:pt idx="1029">
                  <c:v>1460.3206312686434</c:v>
                </c:pt>
                <c:pt idx="1030">
                  <c:v>1460.3206312686434</c:v>
                </c:pt>
                <c:pt idx="1031">
                  <c:v>1460.3206312686434</c:v>
                </c:pt>
                <c:pt idx="1032">
                  <c:v>1460.3206312686434</c:v>
                </c:pt>
                <c:pt idx="1033">
                  <c:v>1460.3206312686434</c:v>
                </c:pt>
                <c:pt idx="1034">
                  <c:v>1460.3206312686434</c:v>
                </c:pt>
                <c:pt idx="1035">
                  <c:v>1460.3206312686434</c:v>
                </c:pt>
                <c:pt idx="1036">
                  <c:v>1460.3206312686434</c:v>
                </c:pt>
                <c:pt idx="1037">
                  <c:v>1460.3206312686434</c:v>
                </c:pt>
                <c:pt idx="1038">
                  <c:v>1460.3206312686434</c:v>
                </c:pt>
                <c:pt idx="1039">
                  <c:v>1460.3206312686434</c:v>
                </c:pt>
                <c:pt idx="1040">
                  <c:v>1460.3206312686434</c:v>
                </c:pt>
                <c:pt idx="1041">
                  <c:v>1460.3206312686434</c:v>
                </c:pt>
                <c:pt idx="1042">
                  <c:v>1460.3206312686434</c:v>
                </c:pt>
                <c:pt idx="1043">
                  <c:v>1460.3206312686434</c:v>
                </c:pt>
                <c:pt idx="1044">
                  <c:v>1460.3206312686434</c:v>
                </c:pt>
                <c:pt idx="1045">
                  <c:v>1460.3206312686434</c:v>
                </c:pt>
                <c:pt idx="1046">
                  <c:v>1460.3206312686434</c:v>
                </c:pt>
                <c:pt idx="1047">
                  <c:v>1460.3206312686434</c:v>
                </c:pt>
                <c:pt idx="1048">
                  <c:v>1460.3206312686434</c:v>
                </c:pt>
                <c:pt idx="1049">
                  <c:v>1460.3206312686434</c:v>
                </c:pt>
                <c:pt idx="1050">
                  <c:v>1460.3206312686434</c:v>
                </c:pt>
                <c:pt idx="1051">
                  <c:v>1460.3206312686434</c:v>
                </c:pt>
                <c:pt idx="1052">
                  <c:v>1460.3206312686434</c:v>
                </c:pt>
                <c:pt idx="1053">
                  <c:v>1460.3206312686434</c:v>
                </c:pt>
                <c:pt idx="1054">
                  <c:v>1460.3206312686434</c:v>
                </c:pt>
                <c:pt idx="1055">
                  <c:v>1460.3206312686434</c:v>
                </c:pt>
                <c:pt idx="1056">
                  <c:v>1460.3206312686434</c:v>
                </c:pt>
                <c:pt idx="1057">
                  <c:v>1460.3206312686434</c:v>
                </c:pt>
                <c:pt idx="1058">
                  <c:v>1460.3206312686434</c:v>
                </c:pt>
                <c:pt idx="1059">
                  <c:v>1460.3206312686434</c:v>
                </c:pt>
                <c:pt idx="1060">
                  <c:v>1460.3206312686434</c:v>
                </c:pt>
                <c:pt idx="1061">
                  <c:v>1460.3206312686434</c:v>
                </c:pt>
                <c:pt idx="1062">
                  <c:v>1460.3206312686434</c:v>
                </c:pt>
                <c:pt idx="1063">
                  <c:v>1460.3206312686434</c:v>
                </c:pt>
                <c:pt idx="1064">
                  <c:v>1460.3206312686434</c:v>
                </c:pt>
                <c:pt idx="1065">
                  <c:v>1460.3206312686434</c:v>
                </c:pt>
                <c:pt idx="1066">
                  <c:v>1460.3206312686434</c:v>
                </c:pt>
                <c:pt idx="1067">
                  <c:v>1460.3206312686434</c:v>
                </c:pt>
                <c:pt idx="1068">
                  <c:v>1460.3206312686434</c:v>
                </c:pt>
                <c:pt idx="1069">
                  <c:v>1460.3206312686434</c:v>
                </c:pt>
                <c:pt idx="1070">
                  <c:v>1460.3206312686434</c:v>
                </c:pt>
                <c:pt idx="1071">
                  <c:v>1460.3206312686434</c:v>
                </c:pt>
                <c:pt idx="1072">
                  <c:v>1460.3206312686434</c:v>
                </c:pt>
                <c:pt idx="1073">
                  <c:v>1460.3206312686434</c:v>
                </c:pt>
                <c:pt idx="1074">
                  <c:v>1460.3206312686434</c:v>
                </c:pt>
                <c:pt idx="1075">
                  <c:v>1460.3206312686434</c:v>
                </c:pt>
                <c:pt idx="1076">
                  <c:v>1460.3206312686434</c:v>
                </c:pt>
                <c:pt idx="1077">
                  <c:v>1460.3206312686434</c:v>
                </c:pt>
                <c:pt idx="1078">
                  <c:v>1460.3206312686434</c:v>
                </c:pt>
                <c:pt idx="1079">
                  <c:v>1460.3206312686434</c:v>
                </c:pt>
                <c:pt idx="1080">
                  <c:v>1460.3206312686434</c:v>
                </c:pt>
                <c:pt idx="1081">
                  <c:v>1460.3206312686434</c:v>
                </c:pt>
                <c:pt idx="1082">
                  <c:v>1460.3206312686434</c:v>
                </c:pt>
                <c:pt idx="1083">
                  <c:v>1460.3206312686434</c:v>
                </c:pt>
                <c:pt idx="1084">
                  <c:v>1460.3206312686434</c:v>
                </c:pt>
                <c:pt idx="1085">
                  <c:v>1460.3206312686434</c:v>
                </c:pt>
                <c:pt idx="1086">
                  <c:v>1460.3206312686434</c:v>
                </c:pt>
                <c:pt idx="1087">
                  <c:v>1460.3206312686434</c:v>
                </c:pt>
                <c:pt idx="1088">
                  <c:v>1460.3206312686434</c:v>
                </c:pt>
                <c:pt idx="1089">
                  <c:v>1460.3206312686434</c:v>
                </c:pt>
                <c:pt idx="1090">
                  <c:v>1460.3206312686434</c:v>
                </c:pt>
                <c:pt idx="1091">
                  <c:v>1460.3206312686434</c:v>
                </c:pt>
                <c:pt idx="1092">
                  <c:v>1460.3206312686434</c:v>
                </c:pt>
                <c:pt idx="1093">
                  <c:v>1460.3206312686434</c:v>
                </c:pt>
                <c:pt idx="1094">
                  <c:v>1460.3206312686434</c:v>
                </c:pt>
                <c:pt idx="1095">
                  <c:v>1460.3206312686434</c:v>
                </c:pt>
                <c:pt idx="1096">
                  <c:v>1460.3206312686434</c:v>
                </c:pt>
                <c:pt idx="1097">
                  <c:v>1460.3206312686434</c:v>
                </c:pt>
                <c:pt idx="1098">
                  <c:v>1460.3206312686434</c:v>
                </c:pt>
                <c:pt idx="1099">
                  <c:v>1460.3206312686434</c:v>
                </c:pt>
                <c:pt idx="1100">
                  <c:v>1460.3206312686434</c:v>
                </c:pt>
                <c:pt idx="1101">
                  <c:v>1460.3206312686434</c:v>
                </c:pt>
                <c:pt idx="1102">
                  <c:v>1460.3206312686434</c:v>
                </c:pt>
                <c:pt idx="1103">
                  <c:v>1460.3206312686434</c:v>
                </c:pt>
                <c:pt idx="1104">
                  <c:v>1460.3206312686434</c:v>
                </c:pt>
                <c:pt idx="1105">
                  <c:v>1460.3206312686434</c:v>
                </c:pt>
                <c:pt idx="1106">
                  <c:v>1460.3206312686434</c:v>
                </c:pt>
                <c:pt idx="1107">
                  <c:v>1460.3206312686434</c:v>
                </c:pt>
                <c:pt idx="1108">
                  <c:v>1460.3206312686434</c:v>
                </c:pt>
                <c:pt idx="1109">
                  <c:v>1460.3206312686434</c:v>
                </c:pt>
                <c:pt idx="1110">
                  <c:v>1460.3206312686434</c:v>
                </c:pt>
                <c:pt idx="1111">
                  <c:v>1460.3206312686434</c:v>
                </c:pt>
                <c:pt idx="1112">
                  <c:v>1460.3206312686434</c:v>
                </c:pt>
                <c:pt idx="1113">
                  <c:v>1460.3206312686434</c:v>
                </c:pt>
                <c:pt idx="1114">
                  <c:v>1460.3206312686434</c:v>
                </c:pt>
                <c:pt idx="1115">
                  <c:v>1460.3206312686434</c:v>
                </c:pt>
                <c:pt idx="1116">
                  <c:v>1460.3206312686434</c:v>
                </c:pt>
                <c:pt idx="1117">
                  <c:v>1460.3206312686434</c:v>
                </c:pt>
                <c:pt idx="1118">
                  <c:v>1460.3206312686434</c:v>
                </c:pt>
                <c:pt idx="1119">
                  <c:v>1460.3206312686434</c:v>
                </c:pt>
                <c:pt idx="1120">
                  <c:v>1460.3206312686434</c:v>
                </c:pt>
                <c:pt idx="1121">
                  <c:v>1460.3206312686434</c:v>
                </c:pt>
                <c:pt idx="1122">
                  <c:v>1460.3206312686434</c:v>
                </c:pt>
                <c:pt idx="1123">
                  <c:v>1460.3206312686434</c:v>
                </c:pt>
                <c:pt idx="1124">
                  <c:v>1460.3206312686434</c:v>
                </c:pt>
                <c:pt idx="1125">
                  <c:v>1460.3206312686434</c:v>
                </c:pt>
                <c:pt idx="1126">
                  <c:v>1460.3206312686434</c:v>
                </c:pt>
                <c:pt idx="1127">
                  <c:v>1460.3206312686434</c:v>
                </c:pt>
                <c:pt idx="1128">
                  <c:v>1460.3206312686434</c:v>
                </c:pt>
                <c:pt idx="1129">
                  <c:v>1460.3206312686434</c:v>
                </c:pt>
                <c:pt idx="1130">
                  <c:v>1460.3206312686434</c:v>
                </c:pt>
                <c:pt idx="1131">
                  <c:v>1460.3206312686434</c:v>
                </c:pt>
                <c:pt idx="1132">
                  <c:v>1460.3206312686434</c:v>
                </c:pt>
                <c:pt idx="1133">
                  <c:v>1460.3206312686434</c:v>
                </c:pt>
                <c:pt idx="1134">
                  <c:v>1460.3206312686434</c:v>
                </c:pt>
                <c:pt idx="1135">
                  <c:v>1460.3206312686434</c:v>
                </c:pt>
                <c:pt idx="1136">
                  <c:v>1460.3206312686434</c:v>
                </c:pt>
                <c:pt idx="1137">
                  <c:v>1460.3206312686434</c:v>
                </c:pt>
                <c:pt idx="1138">
                  <c:v>1460.3206312686434</c:v>
                </c:pt>
                <c:pt idx="1139">
                  <c:v>1460.3206312686434</c:v>
                </c:pt>
                <c:pt idx="1140">
                  <c:v>1460.3206312686434</c:v>
                </c:pt>
                <c:pt idx="1141">
                  <c:v>1460.3206312686434</c:v>
                </c:pt>
                <c:pt idx="1142">
                  <c:v>1460.3206312686434</c:v>
                </c:pt>
                <c:pt idx="1143">
                  <c:v>1460.3206312686434</c:v>
                </c:pt>
                <c:pt idx="1144">
                  <c:v>1460.3206312686434</c:v>
                </c:pt>
                <c:pt idx="1145">
                  <c:v>1460.3206312686434</c:v>
                </c:pt>
                <c:pt idx="1146">
                  <c:v>1460.3206312686434</c:v>
                </c:pt>
                <c:pt idx="1147">
                  <c:v>1460.3206312686434</c:v>
                </c:pt>
                <c:pt idx="1148">
                  <c:v>1460.3206312686434</c:v>
                </c:pt>
                <c:pt idx="1149">
                  <c:v>1460.3206312686434</c:v>
                </c:pt>
                <c:pt idx="1150">
                  <c:v>1460.3206312686434</c:v>
                </c:pt>
                <c:pt idx="1151">
                  <c:v>1460.3206312686434</c:v>
                </c:pt>
                <c:pt idx="1152">
                  <c:v>1460.3206312686434</c:v>
                </c:pt>
                <c:pt idx="1153">
                  <c:v>1460.3206312686434</c:v>
                </c:pt>
                <c:pt idx="1154">
                  <c:v>1460.3206312686434</c:v>
                </c:pt>
                <c:pt idx="1155">
                  <c:v>1460.3206312686434</c:v>
                </c:pt>
                <c:pt idx="1156">
                  <c:v>1460.3206312686434</c:v>
                </c:pt>
                <c:pt idx="1157">
                  <c:v>1460.3206312686434</c:v>
                </c:pt>
                <c:pt idx="1158">
                  <c:v>1460.3206312686434</c:v>
                </c:pt>
                <c:pt idx="1159">
                  <c:v>1460.3206312686434</c:v>
                </c:pt>
                <c:pt idx="1160">
                  <c:v>1460.3206312686434</c:v>
                </c:pt>
                <c:pt idx="1161">
                  <c:v>1460.3206312686434</c:v>
                </c:pt>
                <c:pt idx="1162">
                  <c:v>1460.3206312686434</c:v>
                </c:pt>
                <c:pt idx="1163">
                  <c:v>1460.3206312686434</c:v>
                </c:pt>
                <c:pt idx="1164">
                  <c:v>1460.3206312686434</c:v>
                </c:pt>
                <c:pt idx="1165">
                  <c:v>1460.3206312686434</c:v>
                </c:pt>
                <c:pt idx="1166">
                  <c:v>1460.3206312686434</c:v>
                </c:pt>
                <c:pt idx="1167">
                  <c:v>1460.3206312686434</c:v>
                </c:pt>
                <c:pt idx="1168">
                  <c:v>1460.3206312686434</c:v>
                </c:pt>
                <c:pt idx="1169">
                  <c:v>1460.3206312686434</c:v>
                </c:pt>
                <c:pt idx="1170">
                  <c:v>1460.3206312686434</c:v>
                </c:pt>
                <c:pt idx="1171">
                  <c:v>1460.3206312686434</c:v>
                </c:pt>
                <c:pt idx="1172">
                  <c:v>1460.3206312686434</c:v>
                </c:pt>
                <c:pt idx="1173">
                  <c:v>1460.3206312686434</c:v>
                </c:pt>
                <c:pt idx="1174">
                  <c:v>1460.3206312686434</c:v>
                </c:pt>
                <c:pt idx="1175">
                  <c:v>1460.3206312686434</c:v>
                </c:pt>
                <c:pt idx="1176">
                  <c:v>1460.3206312686434</c:v>
                </c:pt>
                <c:pt idx="1177">
                  <c:v>1460.3206312686434</c:v>
                </c:pt>
                <c:pt idx="1178">
                  <c:v>1460.3206312686434</c:v>
                </c:pt>
                <c:pt idx="1179">
                  <c:v>1460.3206312686434</c:v>
                </c:pt>
                <c:pt idx="1180">
                  <c:v>1460.3206312686434</c:v>
                </c:pt>
                <c:pt idx="1181">
                  <c:v>1460.3206312686434</c:v>
                </c:pt>
                <c:pt idx="1182">
                  <c:v>1460.3206312686434</c:v>
                </c:pt>
                <c:pt idx="1183">
                  <c:v>1460.3206312686434</c:v>
                </c:pt>
                <c:pt idx="1184">
                  <c:v>1460.3206312686434</c:v>
                </c:pt>
                <c:pt idx="1185">
                  <c:v>1460.3206312686434</c:v>
                </c:pt>
                <c:pt idx="1186">
                  <c:v>1460.3206312686434</c:v>
                </c:pt>
                <c:pt idx="1187">
                  <c:v>1460.3206312686434</c:v>
                </c:pt>
                <c:pt idx="1188">
                  <c:v>1460.3206312686434</c:v>
                </c:pt>
                <c:pt idx="1189">
                  <c:v>1460.3206312686434</c:v>
                </c:pt>
                <c:pt idx="1190">
                  <c:v>1460.3206312686434</c:v>
                </c:pt>
                <c:pt idx="1191">
                  <c:v>1460.3206312686434</c:v>
                </c:pt>
                <c:pt idx="1192">
                  <c:v>1460.3206312686434</c:v>
                </c:pt>
                <c:pt idx="1193">
                  <c:v>1460.3206312686434</c:v>
                </c:pt>
                <c:pt idx="1194">
                  <c:v>1460.3206312686434</c:v>
                </c:pt>
                <c:pt idx="1195">
                  <c:v>1460.3206312686434</c:v>
                </c:pt>
                <c:pt idx="1196">
                  <c:v>1460.3206312686434</c:v>
                </c:pt>
                <c:pt idx="1197">
                  <c:v>1460.3206312686434</c:v>
                </c:pt>
                <c:pt idx="1198">
                  <c:v>1460.3206312686434</c:v>
                </c:pt>
                <c:pt idx="1199">
                  <c:v>1460.3206312686434</c:v>
                </c:pt>
                <c:pt idx="1200">
                  <c:v>1460.3206312686434</c:v>
                </c:pt>
                <c:pt idx="1201">
                  <c:v>1460.3206312686434</c:v>
                </c:pt>
                <c:pt idx="1202">
                  <c:v>1460.3206312686434</c:v>
                </c:pt>
                <c:pt idx="1203">
                  <c:v>1460.3206312686434</c:v>
                </c:pt>
                <c:pt idx="1204">
                  <c:v>1460.3206312686434</c:v>
                </c:pt>
                <c:pt idx="1205">
                  <c:v>1460.3206312686434</c:v>
                </c:pt>
                <c:pt idx="1206">
                  <c:v>1460.3206312686434</c:v>
                </c:pt>
                <c:pt idx="1207">
                  <c:v>1460.3206312686434</c:v>
                </c:pt>
                <c:pt idx="1208">
                  <c:v>1460.3206312686434</c:v>
                </c:pt>
                <c:pt idx="1209">
                  <c:v>1460.3206312686434</c:v>
                </c:pt>
                <c:pt idx="1210">
                  <c:v>1460.3206312686434</c:v>
                </c:pt>
                <c:pt idx="1211">
                  <c:v>1460.3206312686434</c:v>
                </c:pt>
                <c:pt idx="1212">
                  <c:v>1460.3206312686434</c:v>
                </c:pt>
                <c:pt idx="1213">
                  <c:v>1460.3206312686434</c:v>
                </c:pt>
                <c:pt idx="1214">
                  <c:v>1460.3206312686434</c:v>
                </c:pt>
                <c:pt idx="1215">
                  <c:v>1460.3206312686434</c:v>
                </c:pt>
                <c:pt idx="1216">
                  <c:v>1460.3206312686434</c:v>
                </c:pt>
                <c:pt idx="1217">
                  <c:v>1460.3206312686434</c:v>
                </c:pt>
                <c:pt idx="1218">
                  <c:v>1460.3206312686434</c:v>
                </c:pt>
                <c:pt idx="1219">
                  <c:v>1460.3206312686434</c:v>
                </c:pt>
                <c:pt idx="1220">
                  <c:v>1460.3206312686434</c:v>
                </c:pt>
                <c:pt idx="1221">
                  <c:v>1460.3206312686434</c:v>
                </c:pt>
                <c:pt idx="1222">
                  <c:v>1460.3206312686434</c:v>
                </c:pt>
                <c:pt idx="1223">
                  <c:v>1460.3206312686434</c:v>
                </c:pt>
                <c:pt idx="1224">
                  <c:v>1460.3206312686434</c:v>
                </c:pt>
                <c:pt idx="1225">
                  <c:v>1460.3206312686434</c:v>
                </c:pt>
                <c:pt idx="1226">
                  <c:v>1460.3206312686434</c:v>
                </c:pt>
                <c:pt idx="1227">
                  <c:v>1460.3206312686434</c:v>
                </c:pt>
                <c:pt idx="1228">
                  <c:v>1460.3206312686434</c:v>
                </c:pt>
                <c:pt idx="1229">
                  <c:v>1460.3206312686434</c:v>
                </c:pt>
                <c:pt idx="1230">
                  <c:v>1460.3206312686434</c:v>
                </c:pt>
                <c:pt idx="1231">
                  <c:v>1460.3206312686434</c:v>
                </c:pt>
                <c:pt idx="1232">
                  <c:v>1460.3206312686434</c:v>
                </c:pt>
                <c:pt idx="1233">
                  <c:v>1460.3206312686434</c:v>
                </c:pt>
                <c:pt idx="1234">
                  <c:v>1460.3206312686434</c:v>
                </c:pt>
                <c:pt idx="1235">
                  <c:v>1460.3206312686434</c:v>
                </c:pt>
                <c:pt idx="1236">
                  <c:v>1460.3206312686434</c:v>
                </c:pt>
                <c:pt idx="1237">
                  <c:v>1460.3206312686434</c:v>
                </c:pt>
                <c:pt idx="1238">
                  <c:v>1460.3206312686434</c:v>
                </c:pt>
                <c:pt idx="1239">
                  <c:v>1460.3206312686434</c:v>
                </c:pt>
                <c:pt idx="1240">
                  <c:v>1460.3206312686434</c:v>
                </c:pt>
                <c:pt idx="1241">
                  <c:v>1460.3206312686434</c:v>
                </c:pt>
                <c:pt idx="1242">
                  <c:v>1460.3206312686434</c:v>
                </c:pt>
                <c:pt idx="1243">
                  <c:v>1460.3206312686434</c:v>
                </c:pt>
                <c:pt idx="1244">
                  <c:v>1460.3206312686434</c:v>
                </c:pt>
                <c:pt idx="1245">
                  <c:v>1460.3206312686434</c:v>
                </c:pt>
                <c:pt idx="1246">
                  <c:v>1460.3206312686434</c:v>
                </c:pt>
                <c:pt idx="1247">
                  <c:v>1460.3206312686434</c:v>
                </c:pt>
                <c:pt idx="1248">
                  <c:v>1460.3206312686434</c:v>
                </c:pt>
                <c:pt idx="1249">
                  <c:v>1460.3206312686434</c:v>
                </c:pt>
                <c:pt idx="1250">
                  <c:v>1460.3206312686434</c:v>
                </c:pt>
                <c:pt idx="1251">
                  <c:v>1460.3206312686434</c:v>
                </c:pt>
                <c:pt idx="1252">
                  <c:v>1460.3206312686434</c:v>
                </c:pt>
                <c:pt idx="1253">
                  <c:v>1460.3206312686434</c:v>
                </c:pt>
                <c:pt idx="1254">
                  <c:v>1460.3206312686434</c:v>
                </c:pt>
                <c:pt idx="1255">
                  <c:v>1460.3206312686434</c:v>
                </c:pt>
                <c:pt idx="1256">
                  <c:v>1460.3206312686434</c:v>
                </c:pt>
                <c:pt idx="1257">
                  <c:v>1460.3206312686434</c:v>
                </c:pt>
                <c:pt idx="1258">
                  <c:v>1460.3206312686434</c:v>
                </c:pt>
                <c:pt idx="1259">
                  <c:v>1460.3206312686434</c:v>
                </c:pt>
                <c:pt idx="1260">
                  <c:v>1460.3206312686434</c:v>
                </c:pt>
                <c:pt idx="1261">
                  <c:v>1460.3206312686434</c:v>
                </c:pt>
                <c:pt idx="1262">
                  <c:v>1460.3206312686434</c:v>
                </c:pt>
                <c:pt idx="1263">
                  <c:v>1460.3206312686434</c:v>
                </c:pt>
                <c:pt idx="1264">
                  <c:v>1460.3206312686434</c:v>
                </c:pt>
                <c:pt idx="1265">
                  <c:v>1460.3206312686434</c:v>
                </c:pt>
                <c:pt idx="1266">
                  <c:v>1460.3206312686434</c:v>
                </c:pt>
                <c:pt idx="1267">
                  <c:v>1460.3206312686434</c:v>
                </c:pt>
                <c:pt idx="1268">
                  <c:v>1460.3206312686434</c:v>
                </c:pt>
                <c:pt idx="1269">
                  <c:v>1460.3206312686434</c:v>
                </c:pt>
                <c:pt idx="1270">
                  <c:v>1460.3206312686434</c:v>
                </c:pt>
                <c:pt idx="1271">
                  <c:v>1460.3206312686434</c:v>
                </c:pt>
                <c:pt idx="1272">
                  <c:v>1460.3206312686434</c:v>
                </c:pt>
                <c:pt idx="1273">
                  <c:v>1460.3206312686434</c:v>
                </c:pt>
                <c:pt idx="1274">
                  <c:v>1460.3206312686434</c:v>
                </c:pt>
                <c:pt idx="1275">
                  <c:v>1460.3206312686434</c:v>
                </c:pt>
                <c:pt idx="1276">
                  <c:v>1460.3206312686434</c:v>
                </c:pt>
                <c:pt idx="1277">
                  <c:v>1460.3206312686434</c:v>
                </c:pt>
                <c:pt idx="1278">
                  <c:v>1460.3206312686434</c:v>
                </c:pt>
                <c:pt idx="1279">
                  <c:v>1460.3206312686434</c:v>
                </c:pt>
                <c:pt idx="1280">
                  <c:v>1460.3206312686434</c:v>
                </c:pt>
                <c:pt idx="1281">
                  <c:v>1460.3206312686434</c:v>
                </c:pt>
                <c:pt idx="1282">
                  <c:v>1460.3206312686434</c:v>
                </c:pt>
                <c:pt idx="1283">
                  <c:v>1460.3206312686434</c:v>
                </c:pt>
                <c:pt idx="1284">
                  <c:v>1460.3206312686434</c:v>
                </c:pt>
                <c:pt idx="1285">
                  <c:v>1460.3206312686434</c:v>
                </c:pt>
                <c:pt idx="1286">
                  <c:v>1460.3206312686434</c:v>
                </c:pt>
                <c:pt idx="1287">
                  <c:v>1460.3206312686434</c:v>
                </c:pt>
                <c:pt idx="1288">
                  <c:v>1460.3206312686434</c:v>
                </c:pt>
                <c:pt idx="1289">
                  <c:v>1460.3206312686434</c:v>
                </c:pt>
                <c:pt idx="1290">
                  <c:v>1460.3206312686434</c:v>
                </c:pt>
                <c:pt idx="1291">
                  <c:v>1460.3206312686434</c:v>
                </c:pt>
                <c:pt idx="1292">
                  <c:v>1460.3206312686434</c:v>
                </c:pt>
                <c:pt idx="1293">
                  <c:v>1460.3206312686434</c:v>
                </c:pt>
                <c:pt idx="1294">
                  <c:v>1460.3206312686434</c:v>
                </c:pt>
                <c:pt idx="1295">
                  <c:v>1460.3206312686434</c:v>
                </c:pt>
                <c:pt idx="1296">
                  <c:v>1460.3206312686434</c:v>
                </c:pt>
                <c:pt idx="1297">
                  <c:v>1460.3206312686434</c:v>
                </c:pt>
                <c:pt idx="1298">
                  <c:v>1460.3206312686434</c:v>
                </c:pt>
                <c:pt idx="1299">
                  <c:v>1460.3206312686434</c:v>
                </c:pt>
                <c:pt idx="1300">
                  <c:v>1460.3206312686434</c:v>
                </c:pt>
                <c:pt idx="1301">
                  <c:v>1460.3206312686434</c:v>
                </c:pt>
                <c:pt idx="1302">
                  <c:v>1460.3206312686434</c:v>
                </c:pt>
                <c:pt idx="1303">
                  <c:v>1460.3206312686434</c:v>
                </c:pt>
                <c:pt idx="1304">
                  <c:v>1460.3206312686434</c:v>
                </c:pt>
                <c:pt idx="1305">
                  <c:v>1460.3206312686434</c:v>
                </c:pt>
                <c:pt idx="1306">
                  <c:v>1460.3206312686434</c:v>
                </c:pt>
                <c:pt idx="1307">
                  <c:v>1460.3206312686434</c:v>
                </c:pt>
                <c:pt idx="1308">
                  <c:v>1460.3206312686434</c:v>
                </c:pt>
                <c:pt idx="1309">
                  <c:v>1460.3206312686434</c:v>
                </c:pt>
                <c:pt idx="1310">
                  <c:v>1460.3206312686434</c:v>
                </c:pt>
                <c:pt idx="1311">
                  <c:v>1460.3206312686434</c:v>
                </c:pt>
                <c:pt idx="1312">
                  <c:v>1460.3206312686434</c:v>
                </c:pt>
                <c:pt idx="1313">
                  <c:v>1460.3206312686434</c:v>
                </c:pt>
                <c:pt idx="1314">
                  <c:v>1460.3206312686434</c:v>
                </c:pt>
                <c:pt idx="1315">
                  <c:v>1460.3206312686434</c:v>
                </c:pt>
                <c:pt idx="1316">
                  <c:v>1460.3206312686434</c:v>
                </c:pt>
                <c:pt idx="1317">
                  <c:v>1460.3206312686434</c:v>
                </c:pt>
                <c:pt idx="1318">
                  <c:v>1460.3206312686434</c:v>
                </c:pt>
                <c:pt idx="1319">
                  <c:v>1460.3206312686434</c:v>
                </c:pt>
                <c:pt idx="1320">
                  <c:v>1460.3206312686434</c:v>
                </c:pt>
                <c:pt idx="1321">
                  <c:v>1460.3206312686434</c:v>
                </c:pt>
                <c:pt idx="1322">
                  <c:v>1460.3206312686434</c:v>
                </c:pt>
                <c:pt idx="1323">
                  <c:v>1460.3206312686434</c:v>
                </c:pt>
                <c:pt idx="1324">
                  <c:v>1460.3206312686434</c:v>
                </c:pt>
                <c:pt idx="1325">
                  <c:v>1460.3206312686434</c:v>
                </c:pt>
                <c:pt idx="1326">
                  <c:v>1460.3206312686434</c:v>
                </c:pt>
                <c:pt idx="1327">
                  <c:v>1460.3206312686434</c:v>
                </c:pt>
                <c:pt idx="1328">
                  <c:v>1460.3206312686434</c:v>
                </c:pt>
                <c:pt idx="1329">
                  <c:v>1460.3206312686434</c:v>
                </c:pt>
                <c:pt idx="1330">
                  <c:v>1460.3206312686434</c:v>
                </c:pt>
                <c:pt idx="1331">
                  <c:v>1460.3206312686434</c:v>
                </c:pt>
                <c:pt idx="1332">
                  <c:v>1460.3206312686434</c:v>
                </c:pt>
                <c:pt idx="1333">
                  <c:v>1460.3206312686434</c:v>
                </c:pt>
                <c:pt idx="1334">
                  <c:v>1460.3206312686434</c:v>
                </c:pt>
                <c:pt idx="1335">
                  <c:v>1460.3206312686434</c:v>
                </c:pt>
                <c:pt idx="1336">
                  <c:v>1460.3206312686434</c:v>
                </c:pt>
                <c:pt idx="1337">
                  <c:v>1460.3206312686434</c:v>
                </c:pt>
                <c:pt idx="1338">
                  <c:v>1460.3206312686434</c:v>
                </c:pt>
                <c:pt idx="1339">
                  <c:v>1460.3206312686434</c:v>
                </c:pt>
                <c:pt idx="1340">
                  <c:v>1460.3206312686434</c:v>
                </c:pt>
                <c:pt idx="1341">
                  <c:v>1460.3206312686434</c:v>
                </c:pt>
                <c:pt idx="1342">
                  <c:v>1460.3206312686434</c:v>
                </c:pt>
                <c:pt idx="1343">
                  <c:v>1460.3206312686434</c:v>
                </c:pt>
                <c:pt idx="1344">
                  <c:v>1460.3206312686434</c:v>
                </c:pt>
                <c:pt idx="1345">
                  <c:v>1460.3206312686434</c:v>
                </c:pt>
                <c:pt idx="1346">
                  <c:v>1460.3206312686434</c:v>
                </c:pt>
                <c:pt idx="1347">
                  <c:v>1460.3206312686434</c:v>
                </c:pt>
                <c:pt idx="1348">
                  <c:v>1460.3206312686434</c:v>
                </c:pt>
                <c:pt idx="1349">
                  <c:v>1460.3206312686434</c:v>
                </c:pt>
                <c:pt idx="1350">
                  <c:v>1460.3206312686434</c:v>
                </c:pt>
                <c:pt idx="1351">
                  <c:v>1460.3206312686434</c:v>
                </c:pt>
                <c:pt idx="1352">
                  <c:v>1460.3206312686434</c:v>
                </c:pt>
                <c:pt idx="1353">
                  <c:v>1460.3206312686434</c:v>
                </c:pt>
                <c:pt idx="1354">
                  <c:v>1460.3206312686434</c:v>
                </c:pt>
                <c:pt idx="1355">
                  <c:v>1460.3206312686434</c:v>
                </c:pt>
                <c:pt idx="1356">
                  <c:v>1460.3206312686434</c:v>
                </c:pt>
                <c:pt idx="1357">
                  <c:v>1460.3206312686434</c:v>
                </c:pt>
                <c:pt idx="1358">
                  <c:v>1460.3206312686434</c:v>
                </c:pt>
                <c:pt idx="1359">
                  <c:v>1460.3206312686434</c:v>
                </c:pt>
                <c:pt idx="1360">
                  <c:v>1460.3206312686434</c:v>
                </c:pt>
                <c:pt idx="1361">
                  <c:v>1460.3206312686434</c:v>
                </c:pt>
                <c:pt idx="1362">
                  <c:v>1460.3206312686434</c:v>
                </c:pt>
                <c:pt idx="1363">
                  <c:v>1460.3206312686434</c:v>
                </c:pt>
                <c:pt idx="1364">
                  <c:v>1460.3206312686434</c:v>
                </c:pt>
                <c:pt idx="1365">
                  <c:v>1460.3206312686434</c:v>
                </c:pt>
                <c:pt idx="1366">
                  <c:v>1460.3206312686434</c:v>
                </c:pt>
                <c:pt idx="1367">
                  <c:v>1460.3206312686434</c:v>
                </c:pt>
                <c:pt idx="1368">
                  <c:v>1460.3206312686434</c:v>
                </c:pt>
                <c:pt idx="1369">
                  <c:v>1460.3206312686434</c:v>
                </c:pt>
                <c:pt idx="1370">
                  <c:v>1460.3206312686434</c:v>
                </c:pt>
                <c:pt idx="1371">
                  <c:v>1460.3206312686434</c:v>
                </c:pt>
                <c:pt idx="1372">
                  <c:v>1460.3206312686434</c:v>
                </c:pt>
                <c:pt idx="1373">
                  <c:v>1460.3206312686434</c:v>
                </c:pt>
                <c:pt idx="1374">
                  <c:v>1460.3206312686434</c:v>
                </c:pt>
                <c:pt idx="1375">
                  <c:v>1460.3206312686434</c:v>
                </c:pt>
                <c:pt idx="1376">
                  <c:v>1460.3206312686434</c:v>
                </c:pt>
                <c:pt idx="1377">
                  <c:v>1460.3206312686434</c:v>
                </c:pt>
                <c:pt idx="1378">
                  <c:v>1460.3206312686434</c:v>
                </c:pt>
                <c:pt idx="1379">
                  <c:v>1460.3206312686434</c:v>
                </c:pt>
                <c:pt idx="1380">
                  <c:v>1460.3206312686434</c:v>
                </c:pt>
                <c:pt idx="1381">
                  <c:v>1460.3206312686434</c:v>
                </c:pt>
                <c:pt idx="1382">
                  <c:v>1460.3206312686434</c:v>
                </c:pt>
                <c:pt idx="1383">
                  <c:v>1460.3206312686434</c:v>
                </c:pt>
                <c:pt idx="1384">
                  <c:v>1460.3206312686434</c:v>
                </c:pt>
                <c:pt idx="1385">
                  <c:v>1460.3206312686434</c:v>
                </c:pt>
                <c:pt idx="1386">
                  <c:v>1460.3206312686434</c:v>
                </c:pt>
                <c:pt idx="1387">
                  <c:v>1460.3206312686434</c:v>
                </c:pt>
                <c:pt idx="1388">
                  <c:v>1460.3206312686434</c:v>
                </c:pt>
                <c:pt idx="1389">
                  <c:v>1460.3206312686434</c:v>
                </c:pt>
                <c:pt idx="1390">
                  <c:v>1460.3206312686434</c:v>
                </c:pt>
                <c:pt idx="1391">
                  <c:v>1460.3206312686434</c:v>
                </c:pt>
                <c:pt idx="1392">
                  <c:v>1460.3206312686434</c:v>
                </c:pt>
                <c:pt idx="1393">
                  <c:v>1460.3206312686434</c:v>
                </c:pt>
                <c:pt idx="1394">
                  <c:v>1460.3206312686434</c:v>
                </c:pt>
                <c:pt idx="1395">
                  <c:v>1460.3206312686434</c:v>
                </c:pt>
                <c:pt idx="1396">
                  <c:v>1460.3206312686434</c:v>
                </c:pt>
                <c:pt idx="1397">
                  <c:v>1460.3206312686434</c:v>
                </c:pt>
                <c:pt idx="1398">
                  <c:v>1460.3206312686434</c:v>
                </c:pt>
                <c:pt idx="1399">
                  <c:v>1460.3206312686434</c:v>
                </c:pt>
                <c:pt idx="1400">
                  <c:v>1460.3206312686434</c:v>
                </c:pt>
                <c:pt idx="1401">
                  <c:v>1460.3206312686434</c:v>
                </c:pt>
                <c:pt idx="1402">
                  <c:v>1460.3206312686434</c:v>
                </c:pt>
                <c:pt idx="1403">
                  <c:v>1460.3206312686434</c:v>
                </c:pt>
                <c:pt idx="1404">
                  <c:v>1460.3206312686434</c:v>
                </c:pt>
                <c:pt idx="1405">
                  <c:v>1460.3206312686434</c:v>
                </c:pt>
                <c:pt idx="1406">
                  <c:v>1460.3206312686434</c:v>
                </c:pt>
                <c:pt idx="1407">
                  <c:v>1460.3206312686434</c:v>
                </c:pt>
                <c:pt idx="1408">
                  <c:v>1460.3206312686434</c:v>
                </c:pt>
                <c:pt idx="1409">
                  <c:v>1460.3206312686434</c:v>
                </c:pt>
                <c:pt idx="1410">
                  <c:v>1460.3206312686434</c:v>
                </c:pt>
                <c:pt idx="1411">
                  <c:v>1460.3206312686434</c:v>
                </c:pt>
                <c:pt idx="1412">
                  <c:v>1460.3206312686434</c:v>
                </c:pt>
                <c:pt idx="1413">
                  <c:v>1460.3206312686434</c:v>
                </c:pt>
                <c:pt idx="1414">
                  <c:v>1460.3206312686434</c:v>
                </c:pt>
                <c:pt idx="1415">
                  <c:v>1460.3206312686434</c:v>
                </c:pt>
                <c:pt idx="1416">
                  <c:v>1460.3206312686434</c:v>
                </c:pt>
                <c:pt idx="1417">
                  <c:v>1460.3206312686434</c:v>
                </c:pt>
                <c:pt idx="1418">
                  <c:v>1460.3206312686434</c:v>
                </c:pt>
                <c:pt idx="1419">
                  <c:v>1460.3206312686434</c:v>
                </c:pt>
                <c:pt idx="1420">
                  <c:v>1460.3206312686434</c:v>
                </c:pt>
                <c:pt idx="1421">
                  <c:v>1460.3206312686434</c:v>
                </c:pt>
                <c:pt idx="1422">
                  <c:v>1460.3206312686434</c:v>
                </c:pt>
                <c:pt idx="1423">
                  <c:v>1460.3206312686434</c:v>
                </c:pt>
                <c:pt idx="1424">
                  <c:v>1460.3206312686434</c:v>
                </c:pt>
                <c:pt idx="1425">
                  <c:v>1460.3206312686434</c:v>
                </c:pt>
                <c:pt idx="1426">
                  <c:v>1460.3206312686434</c:v>
                </c:pt>
                <c:pt idx="1427">
                  <c:v>1460.3206312686434</c:v>
                </c:pt>
                <c:pt idx="1428">
                  <c:v>1460.3206312686434</c:v>
                </c:pt>
                <c:pt idx="1429">
                  <c:v>1460.3206312686434</c:v>
                </c:pt>
                <c:pt idx="1430">
                  <c:v>1460.3206312686434</c:v>
                </c:pt>
                <c:pt idx="1431">
                  <c:v>1460.3206312686434</c:v>
                </c:pt>
                <c:pt idx="1432">
                  <c:v>1460.3206312686434</c:v>
                </c:pt>
                <c:pt idx="1433">
                  <c:v>1460.3206312686434</c:v>
                </c:pt>
                <c:pt idx="1434">
                  <c:v>1460.3206312686434</c:v>
                </c:pt>
                <c:pt idx="1435">
                  <c:v>1460.3206312686434</c:v>
                </c:pt>
                <c:pt idx="1436">
                  <c:v>1460.3206312686434</c:v>
                </c:pt>
                <c:pt idx="1437">
                  <c:v>1460.3206312686434</c:v>
                </c:pt>
                <c:pt idx="1438">
                  <c:v>1460.3206312686434</c:v>
                </c:pt>
                <c:pt idx="1439">
                  <c:v>1460.3206312686434</c:v>
                </c:pt>
                <c:pt idx="1440">
                  <c:v>1460.3206312686434</c:v>
                </c:pt>
                <c:pt idx="1441">
                  <c:v>1460.3206312686434</c:v>
                </c:pt>
                <c:pt idx="1442">
                  <c:v>1460.3206312686434</c:v>
                </c:pt>
                <c:pt idx="1443">
                  <c:v>1460.3206312686434</c:v>
                </c:pt>
                <c:pt idx="1444">
                  <c:v>1460.3206312686434</c:v>
                </c:pt>
                <c:pt idx="1445">
                  <c:v>1460.3206312686434</c:v>
                </c:pt>
                <c:pt idx="1446">
                  <c:v>1460.3206312686434</c:v>
                </c:pt>
                <c:pt idx="1447">
                  <c:v>1460.3206312686434</c:v>
                </c:pt>
                <c:pt idx="1448">
                  <c:v>1460.3206312686434</c:v>
                </c:pt>
                <c:pt idx="1449">
                  <c:v>1460.3206312686434</c:v>
                </c:pt>
                <c:pt idx="1450">
                  <c:v>1460.3206312686434</c:v>
                </c:pt>
                <c:pt idx="1451">
                  <c:v>1460.3206312686434</c:v>
                </c:pt>
                <c:pt idx="1452">
                  <c:v>1460.3206312686434</c:v>
                </c:pt>
                <c:pt idx="1453">
                  <c:v>1460.3206312686434</c:v>
                </c:pt>
                <c:pt idx="1454">
                  <c:v>1460.3206312686434</c:v>
                </c:pt>
                <c:pt idx="1455">
                  <c:v>1460.3206312686434</c:v>
                </c:pt>
                <c:pt idx="1456">
                  <c:v>1460.3206312686434</c:v>
                </c:pt>
                <c:pt idx="1457">
                  <c:v>1460.3206312686434</c:v>
                </c:pt>
                <c:pt idx="1458">
                  <c:v>1460.3206312686434</c:v>
                </c:pt>
                <c:pt idx="1459">
                  <c:v>1460.3206312686434</c:v>
                </c:pt>
                <c:pt idx="1460">
                  <c:v>1460.3206312686434</c:v>
                </c:pt>
                <c:pt idx="1461">
                  <c:v>1460.3206312686434</c:v>
                </c:pt>
                <c:pt idx="1462">
                  <c:v>1460.3206312686434</c:v>
                </c:pt>
                <c:pt idx="1463">
                  <c:v>1460.3206312686434</c:v>
                </c:pt>
                <c:pt idx="1464">
                  <c:v>1460.3206312686434</c:v>
                </c:pt>
                <c:pt idx="1465">
                  <c:v>1460.3206312686434</c:v>
                </c:pt>
                <c:pt idx="1466">
                  <c:v>1460.3206312686434</c:v>
                </c:pt>
                <c:pt idx="1467">
                  <c:v>1460.3206312686434</c:v>
                </c:pt>
                <c:pt idx="1468">
                  <c:v>1460.3206312686434</c:v>
                </c:pt>
                <c:pt idx="1469">
                  <c:v>1460.3206312686434</c:v>
                </c:pt>
                <c:pt idx="1470">
                  <c:v>1460.3206312686434</c:v>
                </c:pt>
                <c:pt idx="1471">
                  <c:v>1460.3206312686434</c:v>
                </c:pt>
                <c:pt idx="1472">
                  <c:v>1460.3206312686434</c:v>
                </c:pt>
                <c:pt idx="1473">
                  <c:v>1460.3206312686434</c:v>
                </c:pt>
                <c:pt idx="1474">
                  <c:v>1460.3206312686434</c:v>
                </c:pt>
                <c:pt idx="1475">
                  <c:v>1460.3206312686434</c:v>
                </c:pt>
                <c:pt idx="1476">
                  <c:v>1460.3206312686434</c:v>
                </c:pt>
                <c:pt idx="1477">
                  <c:v>1460.3206312686434</c:v>
                </c:pt>
                <c:pt idx="1478">
                  <c:v>1460.3206312686434</c:v>
                </c:pt>
                <c:pt idx="1479">
                  <c:v>1460.3206312686434</c:v>
                </c:pt>
                <c:pt idx="1480">
                  <c:v>1460.3206312686434</c:v>
                </c:pt>
                <c:pt idx="1481">
                  <c:v>1460.3206312686434</c:v>
                </c:pt>
                <c:pt idx="1482">
                  <c:v>1460.3206312686434</c:v>
                </c:pt>
                <c:pt idx="1483">
                  <c:v>1460.3206312686434</c:v>
                </c:pt>
                <c:pt idx="1484">
                  <c:v>1460.3206312686434</c:v>
                </c:pt>
                <c:pt idx="1485">
                  <c:v>1460.3206312686434</c:v>
                </c:pt>
                <c:pt idx="1486">
                  <c:v>1460.3206312686434</c:v>
                </c:pt>
                <c:pt idx="1487">
                  <c:v>1460.3206312686434</c:v>
                </c:pt>
                <c:pt idx="1488">
                  <c:v>1460.3206312686434</c:v>
                </c:pt>
                <c:pt idx="1489">
                  <c:v>1460.3206312686434</c:v>
                </c:pt>
                <c:pt idx="1490">
                  <c:v>1460.3206312686434</c:v>
                </c:pt>
                <c:pt idx="1491">
                  <c:v>1460.3206312686434</c:v>
                </c:pt>
                <c:pt idx="1492">
                  <c:v>1460.3206312686434</c:v>
                </c:pt>
                <c:pt idx="1493">
                  <c:v>1460.3206312686434</c:v>
                </c:pt>
                <c:pt idx="1494">
                  <c:v>1460.3206312686434</c:v>
                </c:pt>
                <c:pt idx="1495">
                  <c:v>1460.3206312686434</c:v>
                </c:pt>
                <c:pt idx="1496">
                  <c:v>1460.3206312686434</c:v>
                </c:pt>
                <c:pt idx="1497">
                  <c:v>1460.3206312686434</c:v>
                </c:pt>
                <c:pt idx="1498">
                  <c:v>1460.3206312686434</c:v>
                </c:pt>
                <c:pt idx="1499">
                  <c:v>1460.3206312686434</c:v>
                </c:pt>
                <c:pt idx="1500">
                  <c:v>1460.3206312686434</c:v>
                </c:pt>
                <c:pt idx="1501">
                  <c:v>1460.3206312686434</c:v>
                </c:pt>
                <c:pt idx="1502">
                  <c:v>1460.3206312686434</c:v>
                </c:pt>
                <c:pt idx="1503">
                  <c:v>1460.3206312686434</c:v>
                </c:pt>
                <c:pt idx="1504">
                  <c:v>1460.3206312686434</c:v>
                </c:pt>
                <c:pt idx="1505">
                  <c:v>1460.3206312686434</c:v>
                </c:pt>
                <c:pt idx="1506">
                  <c:v>1460.3206312686434</c:v>
                </c:pt>
                <c:pt idx="1507">
                  <c:v>1460.3206312686434</c:v>
                </c:pt>
                <c:pt idx="1508">
                  <c:v>1460.3206312686434</c:v>
                </c:pt>
                <c:pt idx="1509">
                  <c:v>1460.3206312686434</c:v>
                </c:pt>
                <c:pt idx="1510">
                  <c:v>1460.3206312686434</c:v>
                </c:pt>
                <c:pt idx="1511">
                  <c:v>1460.3206312686434</c:v>
                </c:pt>
                <c:pt idx="1512">
                  <c:v>1460.3206312686434</c:v>
                </c:pt>
                <c:pt idx="1513">
                  <c:v>1460.3206312686434</c:v>
                </c:pt>
                <c:pt idx="1514">
                  <c:v>1460.3206312686434</c:v>
                </c:pt>
                <c:pt idx="1515">
                  <c:v>1460.3206312686434</c:v>
                </c:pt>
                <c:pt idx="1516">
                  <c:v>1460.3206312686434</c:v>
                </c:pt>
                <c:pt idx="1517">
                  <c:v>1460.3206312686434</c:v>
                </c:pt>
                <c:pt idx="1518">
                  <c:v>1460.3206312686434</c:v>
                </c:pt>
                <c:pt idx="1519">
                  <c:v>1460.3206312686434</c:v>
                </c:pt>
                <c:pt idx="1520">
                  <c:v>1460.3206312686434</c:v>
                </c:pt>
                <c:pt idx="1521">
                  <c:v>1460.3206312686434</c:v>
                </c:pt>
                <c:pt idx="1522">
                  <c:v>1460.3206312686434</c:v>
                </c:pt>
                <c:pt idx="1523">
                  <c:v>1460.3206312686434</c:v>
                </c:pt>
                <c:pt idx="1524">
                  <c:v>1460.3206312686434</c:v>
                </c:pt>
                <c:pt idx="1525">
                  <c:v>1460.3206312686434</c:v>
                </c:pt>
                <c:pt idx="1526">
                  <c:v>1460.3206312686434</c:v>
                </c:pt>
                <c:pt idx="1527">
                  <c:v>1460.3206312686434</c:v>
                </c:pt>
                <c:pt idx="1528">
                  <c:v>1460.3206312686434</c:v>
                </c:pt>
                <c:pt idx="1529">
                  <c:v>1460.3206312686434</c:v>
                </c:pt>
                <c:pt idx="1530">
                  <c:v>1460.3206312686434</c:v>
                </c:pt>
                <c:pt idx="1531">
                  <c:v>1460.3206312686434</c:v>
                </c:pt>
                <c:pt idx="1532">
                  <c:v>1460.3206312686434</c:v>
                </c:pt>
                <c:pt idx="1533">
                  <c:v>1460.3206312686434</c:v>
                </c:pt>
                <c:pt idx="1534">
                  <c:v>1460.3206312686434</c:v>
                </c:pt>
                <c:pt idx="1535">
                  <c:v>1460.3206312686434</c:v>
                </c:pt>
                <c:pt idx="1536">
                  <c:v>1460.3206312686434</c:v>
                </c:pt>
                <c:pt idx="1537">
                  <c:v>1460.3206312686434</c:v>
                </c:pt>
                <c:pt idx="1538">
                  <c:v>1460.3206312686434</c:v>
                </c:pt>
                <c:pt idx="1539">
                  <c:v>1460.3206312686434</c:v>
                </c:pt>
                <c:pt idx="1540">
                  <c:v>1460.3206312686434</c:v>
                </c:pt>
                <c:pt idx="1541">
                  <c:v>1460.3206312686434</c:v>
                </c:pt>
                <c:pt idx="1542">
                  <c:v>1460.3206312686434</c:v>
                </c:pt>
                <c:pt idx="1543">
                  <c:v>1460.3206312686434</c:v>
                </c:pt>
                <c:pt idx="1544">
                  <c:v>1460.3206312686434</c:v>
                </c:pt>
                <c:pt idx="1545">
                  <c:v>1460.3206312686434</c:v>
                </c:pt>
                <c:pt idx="1546">
                  <c:v>1460.3206312686434</c:v>
                </c:pt>
                <c:pt idx="1547">
                  <c:v>1460.3206312686434</c:v>
                </c:pt>
                <c:pt idx="1548">
                  <c:v>1460.3206312686434</c:v>
                </c:pt>
                <c:pt idx="1549">
                  <c:v>1460.3206312686434</c:v>
                </c:pt>
                <c:pt idx="1550">
                  <c:v>1460.3206312686434</c:v>
                </c:pt>
                <c:pt idx="1551">
                  <c:v>1460.3206312686434</c:v>
                </c:pt>
                <c:pt idx="1552">
                  <c:v>1460.3206312686434</c:v>
                </c:pt>
                <c:pt idx="1553">
                  <c:v>1460.3206312686434</c:v>
                </c:pt>
                <c:pt idx="1554">
                  <c:v>1460.3206312686434</c:v>
                </c:pt>
                <c:pt idx="1555">
                  <c:v>1460.3206312686434</c:v>
                </c:pt>
                <c:pt idx="1556">
                  <c:v>1460.3206312686434</c:v>
                </c:pt>
                <c:pt idx="1557">
                  <c:v>1460.3206312686434</c:v>
                </c:pt>
                <c:pt idx="1558">
                  <c:v>1460.3206312686434</c:v>
                </c:pt>
                <c:pt idx="1559">
                  <c:v>1460.3206312686434</c:v>
                </c:pt>
                <c:pt idx="1560">
                  <c:v>1460.3206312686434</c:v>
                </c:pt>
                <c:pt idx="1561">
                  <c:v>1460.3206312686434</c:v>
                </c:pt>
                <c:pt idx="1562">
                  <c:v>1460.3206312686434</c:v>
                </c:pt>
                <c:pt idx="1563">
                  <c:v>1460.3206312686434</c:v>
                </c:pt>
                <c:pt idx="1564">
                  <c:v>1460.3206312686434</c:v>
                </c:pt>
                <c:pt idx="1565">
                  <c:v>1460.3206312686434</c:v>
                </c:pt>
                <c:pt idx="1566">
                  <c:v>1460.3206312686434</c:v>
                </c:pt>
                <c:pt idx="1567">
                  <c:v>1460.3206312686434</c:v>
                </c:pt>
                <c:pt idx="1568">
                  <c:v>1460.3206312686434</c:v>
                </c:pt>
                <c:pt idx="1569">
                  <c:v>1460.3206312686434</c:v>
                </c:pt>
                <c:pt idx="1570">
                  <c:v>1460.3206312686434</c:v>
                </c:pt>
                <c:pt idx="1571">
                  <c:v>1460.3206312686434</c:v>
                </c:pt>
                <c:pt idx="1572">
                  <c:v>1460.3206312686434</c:v>
                </c:pt>
                <c:pt idx="1573">
                  <c:v>1460.3206312686434</c:v>
                </c:pt>
                <c:pt idx="1574">
                  <c:v>1460.3206312686434</c:v>
                </c:pt>
                <c:pt idx="1575">
                  <c:v>1460.3206312686434</c:v>
                </c:pt>
                <c:pt idx="1576">
                  <c:v>1460.3206312686434</c:v>
                </c:pt>
                <c:pt idx="1577">
                  <c:v>1460.3206312686434</c:v>
                </c:pt>
                <c:pt idx="1578">
                  <c:v>1460.3206312686434</c:v>
                </c:pt>
                <c:pt idx="1579">
                  <c:v>1460.3206312686434</c:v>
                </c:pt>
                <c:pt idx="1580">
                  <c:v>1460.3206312686434</c:v>
                </c:pt>
                <c:pt idx="1581">
                  <c:v>1460.3206312686434</c:v>
                </c:pt>
                <c:pt idx="1582">
                  <c:v>1460.3206312686434</c:v>
                </c:pt>
                <c:pt idx="1583">
                  <c:v>1460.3206312686434</c:v>
                </c:pt>
                <c:pt idx="1584">
                  <c:v>1460.3206312686434</c:v>
                </c:pt>
                <c:pt idx="1585">
                  <c:v>1460.3206312686434</c:v>
                </c:pt>
                <c:pt idx="1586">
                  <c:v>1460.3206312686434</c:v>
                </c:pt>
                <c:pt idx="1587">
                  <c:v>1460.3206312686434</c:v>
                </c:pt>
                <c:pt idx="1588">
                  <c:v>1460.3206312686434</c:v>
                </c:pt>
                <c:pt idx="1589">
                  <c:v>1460.3206312686434</c:v>
                </c:pt>
                <c:pt idx="1590">
                  <c:v>1460.3206312686434</c:v>
                </c:pt>
                <c:pt idx="1591">
                  <c:v>1460.3206312686434</c:v>
                </c:pt>
                <c:pt idx="1592">
                  <c:v>1460.3206312686434</c:v>
                </c:pt>
                <c:pt idx="1593">
                  <c:v>1460.3206312686434</c:v>
                </c:pt>
                <c:pt idx="1594">
                  <c:v>1460.3206312686434</c:v>
                </c:pt>
                <c:pt idx="1595">
                  <c:v>1460.3206312686434</c:v>
                </c:pt>
                <c:pt idx="1596">
                  <c:v>1460.3206312686434</c:v>
                </c:pt>
                <c:pt idx="1597">
                  <c:v>1460.3206312686434</c:v>
                </c:pt>
                <c:pt idx="1598">
                  <c:v>1460.3206312686434</c:v>
                </c:pt>
                <c:pt idx="1599">
                  <c:v>1460.3206312686434</c:v>
                </c:pt>
                <c:pt idx="1600">
                  <c:v>1460.3206312686434</c:v>
                </c:pt>
                <c:pt idx="1601">
                  <c:v>1460.3206312686434</c:v>
                </c:pt>
                <c:pt idx="1602">
                  <c:v>1460.3206312686434</c:v>
                </c:pt>
                <c:pt idx="1603">
                  <c:v>1460.3206312686434</c:v>
                </c:pt>
                <c:pt idx="1604">
                  <c:v>1460.3206312686434</c:v>
                </c:pt>
                <c:pt idx="1605">
                  <c:v>1460.3206312686434</c:v>
                </c:pt>
                <c:pt idx="1606">
                  <c:v>1460.3206312686434</c:v>
                </c:pt>
                <c:pt idx="1607">
                  <c:v>1460.3206312686434</c:v>
                </c:pt>
                <c:pt idx="1608">
                  <c:v>1460.3206312686434</c:v>
                </c:pt>
                <c:pt idx="1609">
                  <c:v>1460.3206312686434</c:v>
                </c:pt>
                <c:pt idx="1610">
                  <c:v>1460.3206312686434</c:v>
                </c:pt>
                <c:pt idx="1611">
                  <c:v>1460.3206312686434</c:v>
                </c:pt>
                <c:pt idx="1612">
                  <c:v>1460.3206312686434</c:v>
                </c:pt>
                <c:pt idx="1613">
                  <c:v>1460.3206312686434</c:v>
                </c:pt>
                <c:pt idx="1614">
                  <c:v>1460.3206312686434</c:v>
                </c:pt>
                <c:pt idx="1615">
                  <c:v>1460.3206312686434</c:v>
                </c:pt>
                <c:pt idx="1616">
                  <c:v>1460.3206312686434</c:v>
                </c:pt>
                <c:pt idx="1617">
                  <c:v>1460.3206312686434</c:v>
                </c:pt>
                <c:pt idx="1618">
                  <c:v>1460.3206312686434</c:v>
                </c:pt>
                <c:pt idx="1619">
                  <c:v>1460.3206312686434</c:v>
                </c:pt>
                <c:pt idx="1620">
                  <c:v>1460.3206312686434</c:v>
                </c:pt>
                <c:pt idx="1621">
                  <c:v>1460.3206312686434</c:v>
                </c:pt>
                <c:pt idx="1622">
                  <c:v>1460.3206312686434</c:v>
                </c:pt>
                <c:pt idx="1623">
                  <c:v>1460.3206312686434</c:v>
                </c:pt>
                <c:pt idx="1624">
                  <c:v>1460.3206312686434</c:v>
                </c:pt>
                <c:pt idx="1625">
                  <c:v>1460.3206312686434</c:v>
                </c:pt>
                <c:pt idx="1626">
                  <c:v>1460.3206312686434</c:v>
                </c:pt>
                <c:pt idx="1627">
                  <c:v>1460.3206312686434</c:v>
                </c:pt>
                <c:pt idx="1628">
                  <c:v>1460.3206312686434</c:v>
                </c:pt>
                <c:pt idx="1629">
                  <c:v>1460.3206312686434</c:v>
                </c:pt>
                <c:pt idx="1630">
                  <c:v>1460.3206312686434</c:v>
                </c:pt>
                <c:pt idx="1631">
                  <c:v>1460.3206312686434</c:v>
                </c:pt>
                <c:pt idx="1632">
                  <c:v>1460.3206312686434</c:v>
                </c:pt>
                <c:pt idx="1633">
                  <c:v>1460.3206312686434</c:v>
                </c:pt>
                <c:pt idx="1634">
                  <c:v>1460.3206312686434</c:v>
                </c:pt>
                <c:pt idx="1635">
                  <c:v>1460.3206312686434</c:v>
                </c:pt>
                <c:pt idx="1636">
                  <c:v>1460.3206312686434</c:v>
                </c:pt>
                <c:pt idx="1637">
                  <c:v>1460.3206312686434</c:v>
                </c:pt>
                <c:pt idx="1638">
                  <c:v>1460.3206312686434</c:v>
                </c:pt>
                <c:pt idx="1639">
                  <c:v>1460.3206312686434</c:v>
                </c:pt>
                <c:pt idx="1640">
                  <c:v>1460.3206312686434</c:v>
                </c:pt>
                <c:pt idx="1641">
                  <c:v>1460.3206312686434</c:v>
                </c:pt>
                <c:pt idx="1642">
                  <c:v>1460.3206312686434</c:v>
                </c:pt>
                <c:pt idx="1643">
                  <c:v>1460.3206312686434</c:v>
                </c:pt>
                <c:pt idx="1644">
                  <c:v>1460.3206312686434</c:v>
                </c:pt>
                <c:pt idx="1645">
                  <c:v>1460.3206312686434</c:v>
                </c:pt>
                <c:pt idx="1646">
                  <c:v>1460.3206312686434</c:v>
                </c:pt>
                <c:pt idx="1647">
                  <c:v>1460.3206312686434</c:v>
                </c:pt>
                <c:pt idx="1648">
                  <c:v>1460.3206312686434</c:v>
                </c:pt>
                <c:pt idx="1649">
                  <c:v>1460.3206312686434</c:v>
                </c:pt>
                <c:pt idx="1650">
                  <c:v>1460.3206312686434</c:v>
                </c:pt>
                <c:pt idx="1651">
                  <c:v>1460.3206312686434</c:v>
                </c:pt>
                <c:pt idx="1652">
                  <c:v>1460.3206312686434</c:v>
                </c:pt>
                <c:pt idx="1653">
                  <c:v>1460.3206312686434</c:v>
                </c:pt>
                <c:pt idx="1654">
                  <c:v>1460.3206312686434</c:v>
                </c:pt>
                <c:pt idx="1655">
                  <c:v>1460.3206312686434</c:v>
                </c:pt>
                <c:pt idx="1656">
                  <c:v>1460.3206312686434</c:v>
                </c:pt>
                <c:pt idx="1657">
                  <c:v>1460.3206312686434</c:v>
                </c:pt>
                <c:pt idx="1658">
                  <c:v>1460.3206312686434</c:v>
                </c:pt>
                <c:pt idx="1659">
                  <c:v>1460.3206312686434</c:v>
                </c:pt>
                <c:pt idx="1660">
                  <c:v>1460.3206312686434</c:v>
                </c:pt>
                <c:pt idx="1661">
                  <c:v>1460.3206312686434</c:v>
                </c:pt>
                <c:pt idx="1662">
                  <c:v>1460.3206312686434</c:v>
                </c:pt>
                <c:pt idx="1663">
                  <c:v>1460.3206312686434</c:v>
                </c:pt>
                <c:pt idx="1664">
                  <c:v>1460.3206312686434</c:v>
                </c:pt>
                <c:pt idx="1665">
                  <c:v>1460.3206312686434</c:v>
                </c:pt>
                <c:pt idx="1666">
                  <c:v>1460.3206312686434</c:v>
                </c:pt>
                <c:pt idx="1667">
                  <c:v>1460.3206312686434</c:v>
                </c:pt>
                <c:pt idx="1668">
                  <c:v>1460.3206312686434</c:v>
                </c:pt>
                <c:pt idx="1669">
                  <c:v>1460.3206312686434</c:v>
                </c:pt>
                <c:pt idx="1670">
                  <c:v>1460.3206312686434</c:v>
                </c:pt>
                <c:pt idx="1671">
                  <c:v>1460.3206312686434</c:v>
                </c:pt>
                <c:pt idx="1672">
                  <c:v>1460.3206312686434</c:v>
                </c:pt>
                <c:pt idx="1673">
                  <c:v>1460.3206312686434</c:v>
                </c:pt>
                <c:pt idx="1674">
                  <c:v>1460.3206312686434</c:v>
                </c:pt>
                <c:pt idx="1675">
                  <c:v>1460.3206312686434</c:v>
                </c:pt>
                <c:pt idx="1676">
                  <c:v>1460.3206312686434</c:v>
                </c:pt>
                <c:pt idx="1677">
                  <c:v>1460.3206312686434</c:v>
                </c:pt>
                <c:pt idx="1678">
                  <c:v>1460.3206312686434</c:v>
                </c:pt>
                <c:pt idx="1679">
                  <c:v>1460.3206312686434</c:v>
                </c:pt>
                <c:pt idx="1680">
                  <c:v>1460.3206312686434</c:v>
                </c:pt>
                <c:pt idx="1681">
                  <c:v>1460.3206312686434</c:v>
                </c:pt>
                <c:pt idx="1682">
                  <c:v>1460.3206312686434</c:v>
                </c:pt>
                <c:pt idx="1683">
                  <c:v>1460.3206312686434</c:v>
                </c:pt>
                <c:pt idx="1684">
                  <c:v>1460.3206312686434</c:v>
                </c:pt>
                <c:pt idx="1685">
                  <c:v>1460.3206312686434</c:v>
                </c:pt>
                <c:pt idx="1686">
                  <c:v>1460.3206312686434</c:v>
                </c:pt>
                <c:pt idx="1687">
                  <c:v>1460.3206312686434</c:v>
                </c:pt>
                <c:pt idx="1688">
                  <c:v>1460.3206312686434</c:v>
                </c:pt>
                <c:pt idx="1689">
                  <c:v>1460.3206312686434</c:v>
                </c:pt>
                <c:pt idx="1690">
                  <c:v>1460.3206312686434</c:v>
                </c:pt>
                <c:pt idx="1691">
                  <c:v>1460.3206312686434</c:v>
                </c:pt>
                <c:pt idx="1692">
                  <c:v>1460.3206312686434</c:v>
                </c:pt>
                <c:pt idx="1693">
                  <c:v>1460.3206312686434</c:v>
                </c:pt>
                <c:pt idx="1694">
                  <c:v>1460.3206312686434</c:v>
                </c:pt>
                <c:pt idx="1695">
                  <c:v>1460.3206312686434</c:v>
                </c:pt>
                <c:pt idx="1696">
                  <c:v>1460.3206312686434</c:v>
                </c:pt>
                <c:pt idx="1697">
                  <c:v>1460.3206312686434</c:v>
                </c:pt>
                <c:pt idx="1698">
                  <c:v>1460.3206312686434</c:v>
                </c:pt>
                <c:pt idx="1699">
                  <c:v>1460.3206312686434</c:v>
                </c:pt>
                <c:pt idx="1700">
                  <c:v>1460.3206312686434</c:v>
                </c:pt>
                <c:pt idx="1701">
                  <c:v>1460.3206312686434</c:v>
                </c:pt>
                <c:pt idx="1702">
                  <c:v>1460.3206312686434</c:v>
                </c:pt>
                <c:pt idx="1703">
                  <c:v>1460.3206312686434</c:v>
                </c:pt>
                <c:pt idx="1704">
                  <c:v>1460.3206312686434</c:v>
                </c:pt>
                <c:pt idx="1705">
                  <c:v>1460.3206312686434</c:v>
                </c:pt>
                <c:pt idx="1706">
                  <c:v>1460.3206312686434</c:v>
                </c:pt>
                <c:pt idx="1707">
                  <c:v>1460.3206312686434</c:v>
                </c:pt>
                <c:pt idx="1708">
                  <c:v>1460.3206312686434</c:v>
                </c:pt>
                <c:pt idx="1709">
                  <c:v>1460.3206312686434</c:v>
                </c:pt>
                <c:pt idx="1710">
                  <c:v>1460.3206312686434</c:v>
                </c:pt>
                <c:pt idx="1711">
                  <c:v>1460.3206312686434</c:v>
                </c:pt>
                <c:pt idx="1712">
                  <c:v>1460.3206312686434</c:v>
                </c:pt>
                <c:pt idx="1713">
                  <c:v>1460.3206312686434</c:v>
                </c:pt>
                <c:pt idx="1714">
                  <c:v>1460.3206312686434</c:v>
                </c:pt>
                <c:pt idx="1715">
                  <c:v>1460.3206312686434</c:v>
                </c:pt>
                <c:pt idx="1716">
                  <c:v>1460.3206312686434</c:v>
                </c:pt>
                <c:pt idx="1717">
                  <c:v>1460.3206312686434</c:v>
                </c:pt>
                <c:pt idx="1718">
                  <c:v>1460.3206312686434</c:v>
                </c:pt>
                <c:pt idx="1719">
                  <c:v>1460.3206312686434</c:v>
                </c:pt>
                <c:pt idx="1720">
                  <c:v>1460.3206312686434</c:v>
                </c:pt>
                <c:pt idx="1721">
                  <c:v>1460.3206312686434</c:v>
                </c:pt>
                <c:pt idx="1722">
                  <c:v>1460.3206312686434</c:v>
                </c:pt>
                <c:pt idx="1723">
                  <c:v>1460.3206312686434</c:v>
                </c:pt>
                <c:pt idx="1724">
                  <c:v>1460.3206312686434</c:v>
                </c:pt>
                <c:pt idx="1725">
                  <c:v>1460.3206312686434</c:v>
                </c:pt>
                <c:pt idx="1726">
                  <c:v>1460.3206312686434</c:v>
                </c:pt>
                <c:pt idx="1727">
                  <c:v>1460.3206312686434</c:v>
                </c:pt>
                <c:pt idx="1728">
                  <c:v>1460.3206312686434</c:v>
                </c:pt>
                <c:pt idx="1729">
                  <c:v>1460.3206312686434</c:v>
                </c:pt>
                <c:pt idx="1730">
                  <c:v>1460.3206312686434</c:v>
                </c:pt>
                <c:pt idx="1731">
                  <c:v>1460.3206312686434</c:v>
                </c:pt>
                <c:pt idx="1732">
                  <c:v>1460.3206312686434</c:v>
                </c:pt>
                <c:pt idx="1733">
                  <c:v>1460.3206312686434</c:v>
                </c:pt>
                <c:pt idx="1734">
                  <c:v>1460.3206312686434</c:v>
                </c:pt>
                <c:pt idx="1735">
                  <c:v>1460.3206312686434</c:v>
                </c:pt>
                <c:pt idx="1736">
                  <c:v>1460.3206312686434</c:v>
                </c:pt>
                <c:pt idx="1737">
                  <c:v>1460.3206312686434</c:v>
                </c:pt>
                <c:pt idx="1738">
                  <c:v>1460.3206312686434</c:v>
                </c:pt>
                <c:pt idx="1739">
                  <c:v>1460.3206312686434</c:v>
                </c:pt>
                <c:pt idx="1740">
                  <c:v>1460.3206312686434</c:v>
                </c:pt>
                <c:pt idx="1741">
                  <c:v>1460.3206312686434</c:v>
                </c:pt>
                <c:pt idx="1742">
                  <c:v>1460.3206312686434</c:v>
                </c:pt>
                <c:pt idx="1743">
                  <c:v>1460.3206312686434</c:v>
                </c:pt>
                <c:pt idx="1744">
                  <c:v>1460.3206312686434</c:v>
                </c:pt>
                <c:pt idx="1745">
                  <c:v>1460.3206312686434</c:v>
                </c:pt>
                <c:pt idx="1746">
                  <c:v>1460.3206312686434</c:v>
                </c:pt>
                <c:pt idx="1747">
                  <c:v>1460.3206312686434</c:v>
                </c:pt>
                <c:pt idx="1748">
                  <c:v>1460.3206312686434</c:v>
                </c:pt>
                <c:pt idx="1749">
                  <c:v>1460.3206312686434</c:v>
                </c:pt>
                <c:pt idx="1750">
                  <c:v>1460.3206312686434</c:v>
                </c:pt>
                <c:pt idx="1751">
                  <c:v>1460.3206312686434</c:v>
                </c:pt>
                <c:pt idx="1752">
                  <c:v>1460.3206312686434</c:v>
                </c:pt>
                <c:pt idx="1753">
                  <c:v>1460.3206312686434</c:v>
                </c:pt>
                <c:pt idx="1754">
                  <c:v>1460.3206312686434</c:v>
                </c:pt>
                <c:pt idx="1755">
                  <c:v>1460.3206312686434</c:v>
                </c:pt>
                <c:pt idx="1756">
                  <c:v>1460.3206312686434</c:v>
                </c:pt>
                <c:pt idx="1757">
                  <c:v>1460.3206312686434</c:v>
                </c:pt>
                <c:pt idx="1758">
                  <c:v>1460.3206312686434</c:v>
                </c:pt>
                <c:pt idx="1759">
                  <c:v>1460.3206312686434</c:v>
                </c:pt>
                <c:pt idx="1760">
                  <c:v>1460.3206312686434</c:v>
                </c:pt>
                <c:pt idx="1761">
                  <c:v>1460.3206312686434</c:v>
                </c:pt>
                <c:pt idx="1762">
                  <c:v>1460.3206312686434</c:v>
                </c:pt>
                <c:pt idx="1763">
                  <c:v>1460.3206312686434</c:v>
                </c:pt>
                <c:pt idx="1764">
                  <c:v>1460.3206312686434</c:v>
                </c:pt>
                <c:pt idx="1765">
                  <c:v>1460.3206312686434</c:v>
                </c:pt>
                <c:pt idx="1766">
                  <c:v>1460.3206312686434</c:v>
                </c:pt>
                <c:pt idx="1767">
                  <c:v>1460.3206312686434</c:v>
                </c:pt>
                <c:pt idx="1768">
                  <c:v>1460.3206312686434</c:v>
                </c:pt>
                <c:pt idx="1769">
                  <c:v>1460.3206312686434</c:v>
                </c:pt>
                <c:pt idx="1770">
                  <c:v>1460.3206312686434</c:v>
                </c:pt>
                <c:pt idx="1771">
                  <c:v>1460.3206312686434</c:v>
                </c:pt>
                <c:pt idx="1772">
                  <c:v>1460.3206312686434</c:v>
                </c:pt>
                <c:pt idx="1773">
                  <c:v>1460.3206312686434</c:v>
                </c:pt>
                <c:pt idx="1774">
                  <c:v>1460.3206312686434</c:v>
                </c:pt>
                <c:pt idx="1775">
                  <c:v>1460.3206312686434</c:v>
                </c:pt>
                <c:pt idx="1776">
                  <c:v>1460.3206312686434</c:v>
                </c:pt>
                <c:pt idx="1777">
                  <c:v>1460.3206312686434</c:v>
                </c:pt>
                <c:pt idx="1778">
                  <c:v>1460.3206312686434</c:v>
                </c:pt>
                <c:pt idx="1779">
                  <c:v>1460.3206312686434</c:v>
                </c:pt>
                <c:pt idx="1780">
                  <c:v>1460.3206312686434</c:v>
                </c:pt>
                <c:pt idx="1781">
                  <c:v>1460.3206312686434</c:v>
                </c:pt>
                <c:pt idx="1782">
                  <c:v>1460.3206312686434</c:v>
                </c:pt>
                <c:pt idx="1783">
                  <c:v>1460.3206312686434</c:v>
                </c:pt>
                <c:pt idx="1784">
                  <c:v>1460.3206312686434</c:v>
                </c:pt>
                <c:pt idx="1785">
                  <c:v>1460.3206312686434</c:v>
                </c:pt>
                <c:pt idx="1786">
                  <c:v>1460.3206312686434</c:v>
                </c:pt>
                <c:pt idx="1787">
                  <c:v>1460.3206312686434</c:v>
                </c:pt>
                <c:pt idx="1788">
                  <c:v>1460.3206312686434</c:v>
                </c:pt>
                <c:pt idx="1789">
                  <c:v>1460.3206312686434</c:v>
                </c:pt>
                <c:pt idx="1790">
                  <c:v>1460.3206312686434</c:v>
                </c:pt>
                <c:pt idx="1791">
                  <c:v>1460.3206312686434</c:v>
                </c:pt>
                <c:pt idx="1792">
                  <c:v>1460.3206312686434</c:v>
                </c:pt>
                <c:pt idx="1793">
                  <c:v>1460.3206312686434</c:v>
                </c:pt>
                <c:pt idx="1794">
                  <c:v>1460.3206312686434</c:v>
                </c:pt>
                <c:pt idx="1795">
                  <c:v>1460.3206312686434</c:v>
                </c:pt>
                <c:pt idx="1796">
                  <c:v>1460.3206312686434</c:v>
                </c:pt>
                <c:pt idx="1797">
                  <c:v>1460.3206312686434</c:v>
                </c:pt>
                <c:pt idx="1798">
                  <c:v>1460.3206312686434</c:v>
                </c:pt>
                <c:pt idx="1799">
                  <c:v>1460.3206312686434</c:v>
                </c:pt>
                <c:pt idx="1800">
                  <c:v>1460.3206312686434</c:v>
                </c:pt>
                <c:pt idx="1801">
                  <c:v>1460.3206312686434</c:v>
                </c:pt>
                <c:pt idx="1802">
                  <c:v>1460.3206312686434</c:v>
                </c:pt>
                <c:pt idx="1803">
                  <c:v>1460.3206312686434</c:v>
                </c:pt>
                <c:pt idx="1804">
                  <c:v>1460.3206312686434</c:v>
                </c:pt>
                <c:pt idx="1805">
                  <c:v>1460.3206312686434</c:v>
                </c:pt>
                <c:pt idx="1806">
                  <c:v>1460.3206312686434</c:v>
                </c:pt>
                <c:pt idx="1807">
                  <c:v>1460.3206312686434</c:v>
                </c:pt>
                <c:pt idx="1808">
                  <c:v>1460.3206312686434</c:v>
                </c:pt>
                <c:pt idx="1809">
                  <c:v>1460.3206312686434</c:v>
                </c:pt>
                <c:pt idx="1810">
                  <c:v>1460.3206312686434</c:v>
                </c:pt>
                <c:pt idx="1811">
                  <c:v>1460.3206312686434</c:v>
                </c:pt>
                <c:pt idx="1812">
                  <c:v>1460.3206312686434</c:v>
                </c:pt>
                <c:pt idx="1813">
                  <c:v>1460.3206312686434</c:v>
                </c:pt>
                <c:pt idx="1814">
                  <c:v>1460.3206312686434</c:v>
                </c:pt>
                <c:pt idx="1815">
                  <c:v>1460.3206312686434</c:v>
                </c:pt>
                <c:pt idx="1816">
                  <c:v>1460.3206312686434</c:v>
                </c:pt>
                <c:pt idx="1817">
                  <c:v>1460.3206312686434</c:v>
                </c:pt>
                <c:pt idx="1818">
                  <c:v>1460.3206312686434</c:v>
                </c:pt>
                <c:pt idx="1819">
                  <c:v>1460.3206312686434</c:v>
                </c:pt>
                <c:pt idx="1820">
                  <c:v>1460.3206312686434</c:v>
                </c:pt>
                <c:pt idx="1821">
                  <c:v>1460.3206312686434</c:v>
                </c:pt>
                <c:pt idx="1822">
                  <c:v>1460.3206312686434</c:v>
                </c:pt>
                <c:pt idx="1823">
                  <c:v>1460.3206312686434</c:v>
                </c:pt>
                <c:pt idx="1824">
                  <c:v>1460.3206312686434</c:v>
                </c:pt>
                <c:pt idx="1825">
                  <c:v>1460.3206312686434</c:v>
                </c:pt>
                <c:pt idx="1826">
                  <c:v>1460.3206312686434</c:v>
                </c:pt>
                <c:pt idx="1827">
                  <c:v>1460.3206312686434</c:v>
                </c:pt>
                <c:pt idx="1828">
                  <c:v>1460.3206312686434</c:v>
                </c:pt>
                <c:pt idx="1829">
                  <c:v>1460.3206312686434</c:v>
                </c:pt>
                <c:pt idx="1830">
                  <c:v>1460.3206312686434</c:v>
                </c:pt>
                <c:pt idx="1831">
                  <c:v>1460.3206312686434</c:v>
                </c:pt>
                <c:pt idx="1832">
                  <c:v>1460.3206312686434</c:v>
                </c:pt>
                <c:pt idx="1833">
                  <c:v>1460.3206312686434</c:v>
                </c:pt>
                <c:pt idx="1834">
                  <c:v>1460.3206312686434</c:v>
                </c:pt>
                <c:pt idx="1835">
                  <c:v>1460.3206312686434</c:v>
                </c:pt>
                <c:pt idx="1836">
                  <c:v>1460.3206312686434</c:v>
                </c:pt>
                <c:pt idx="1837">
                  <c:v>1460.3206312686434</c:v>
                </c:pt>
                <c:pt idx="1838">
                  <c:v>1460.3206312686434</c:v>
                </c:pt>
                <c:pt idx="1839">
                  <c:v>1460.3206312686434</c:v>
                </c:pt>
                <c:pt idx="1840">
                  <c:v>1460.3206312686434</c:v>
                </c:pt>
                <c:pt idx="1841">
                  <c:v>1460.3206312686434</c:v>
                </c:pt>
                <c:pt idx="1842">
                  <c:v>1460.3206312686434</c:v>
                </c:pt>
                <c:pt idx="1843">
                  <c:v>1460.3206312686434</c:v>
                </c:pt>
                <c:pt idx="1844">
                  <c:v>1460.3206312686434</c:v>
                </c:pt>
                <c:pt idx="1845">
                  <c:v>1460.3206312686434</c:v>
                </c:pt>
                <c:pt idx="1846">
                  <c:v>1460.3206312686434</c:v>
                </c:pt>
                <c:pt idx="1847">
                  <c:v>1460.3206312686434</c:v>
                </c:pt>
                <c:pt idx="1848">
                  <c:v>1460.3206312686434</c:v>
                </c:pt>
                <c:pt idx="1849">
                  <c:v>1460.3206312686434</c:v>
                </c:pt>
                <c:pt idx="1850">
                  <c:v>1460.3206312686434</c:v>
                </c:pt>
                <c:pt idx="1851">
                  <c:v>1460.3206312686434</c:v>
                </c:pt>
                <c:pt idx="1852">
                  <c:v>1460.3206312686434</c:v>
                </c:pt>
                <c:pt idx="1853">
                  <c:v>1460.3206312686434</c:v>
                </c:pt>
                <c:pt idx="1854">
                  <c:v>1460.3206312686434</c:v>
                </c:pt>
                <c:pt idx="1855">
                  <c:v>1460.3206312686434</c:v>
                </c:pt>
                <c:pt idx="1856">
                  <c:v>1460.3206312686434</c:v>
                </c:pt>
                <c:pt idx="1857">
                  <c:v>1460.3206312686434</c:v>
                </c:pt>
                <c:pt idx="1858">
                  <c:v>1460.3206312686434</c:v>
                </c:pt>
                <c:pt idx="1859">
                  <c:v>1460.3206312686434</c:v>
                </c:pt>
                <c:pt idx="1860">
                  <c:v>1460.3206312686434</c:v>
                </c:pt>
                <c:pt idx="1861">
                  <c:v>1460.3206312686434</c:v>
                </c:pt>
                <c:pt idx="1862">
                  <c:v>1460.3206312686434</c:v>
                </c:pt>
                <c:pt idx="1863">
                  <c:v>1460.3206312686434</c:v>
                </c:pt>
                <c:pt idx="1864">
                  <c:v>1460.3206312686434</c:v>
                </c:pt>
                <c:pt idx="1865">
                  <c:v>1460.3206312686434</c:v>
                </c:pt>
                <c:pt idx="1866">
                  <c:v>1460.3206312686434</c:v>
                </c:pt>
                <c:pt idx="1867">
                  <c:v>1460.3206312686434</c:v>
                </c:pt>
                <c:pt idx="1868">
                  <c:v>1460.3206312686434</c:v>
                </c:pt>
                <c:pt idx="1869">
                  <c:v>1460.3206312686434</c:v>
                </c:pt>
                <c:pt idx="1870">
                  <c:v>1460.3206312686434</c:v>
                </c:pt>
                <c:pt idx="1871">
                  <c:v>1460.3206312686434</c:v>
                </c:pt>
                <c:pt idx="1872">
                  <c:v>1460.3206312686434</c:v>
                </c:pt>
                <c:pt idx="1873">
                  <c:v>1460.3206312686434</c:v>
                </c:pt>
                <c:pt idx="1874">
                  <c:v>1460.3206312686434</c:v>
                </c:pt>
                <c:pt idx="1875">
                  <c:v>1460.3206312686434</c:v>
                </c:pt>
                <c:pt idx="1876">
                  <c:v>1460.3206312686434</c:v>
                </c:pt>
                <c:pt idx="1877">
                  <c:v>1460.3206312686434</c:v>
                </c:pt>
                <c:pt idx="1878">
                  <c:v>1460.3206312686434</c:v>
                </c:pt>
                <c:pt idx="1879">
                  <c:v>1460.3206312686434</c:v>
                </c:pt>
                <c:pt idx="1880">
                  <c:v>1460.3206312686434</c:v>
                </c:pt>
                <c:pt idx="1881">
                  <c:v>1460.3206312686434</c:v>
                </c:pt>
                <c:pt idx="1882">
                  <c:v>1460.3206312686434</c:v>
                </c:pt>
                <c:pt idx="1883">
                  <c:v>1460.3206312686434</c:v>
                </c:pt>
                <c:pt idx="1884">
                  <c:v>1460.3206312686434</c:v>
                </c:pt>
                <c:pt idx="1885">
                  <c:v>1460.3206312686434</c:v>
                </c:pt>
                <c:pt idx="1886">
                  <c:v>1460.3206312686434</c:v>
                </c:pt>
                <c:pt idx="1887">
                  <c:v>1460.3206312686434</c:v>
                </c:pt>
                <c:pt idx="1888">
                  <c:v>1460.3206312686434</c:v>
                </c:pt>
                <c:pt idx="1889">
                  <c:v>1460.3206312686434</c:v>
                </c:pt>
                <c:pt idx="1890">
                  <c:v>1460.3206312686434</c:v>
                </c:pt>
                <c:pt idx="1891">
                  <c:v>1460.3206312686434</c:v>
                </c:pt>
                <c:pt idx="1892">
                  <c:v>1460.3206312686434</c:v>
                </c:pt>
                <c:pt idx="1893">
                  <c:v>1460.3206312686434</c:v>
                </c:pt>
                <c:pt idx="1894">
                  <c:v>1460.3206312686434</c:v>
                </c:pt>
                <c:pt idx="1895">
                  <c:v>1460.3206312686434</c:v>
                </c:pt>
                <c:pt idx="1896">
                  <c:v>1460.3206312686434</c:v>
                </c:pt>
                <c:pt idx="1897">
                  <c:v>1460.3206312686434</c:v>
                </c:pt>
                <c:pt idx="1898">
                  <c:v>1460.3206312686434</c:v>
                </c:pt>
                <c:pt idx="1899">
                  <c:v>1460.3206312686434</c:v>
                </c:pt>
                <c:pt idx="1900">
                  <c:v>1460.3206312686434</c:v>
                </c:pt>
                <c:pt idx="1901">
                  <c:v>1460.3206312686434</c:v>
                </c:pt>
                <c:pt idx="1902">
                  <c:v>1460.3206312686434</c:v>
                </c:pt>
                <c:pt idx="1903">
                  <c:v>1460.3206312686434</c:v>
                </c:pt>
                <c:pt idx="1904">
                  <c:v>1460.3206312686434</c:v>
                </c:pt>
                <c:pt idx="1905">
                  <c:v>1460.3206312686434</c:v>
                </c:pt>
                <c:pt idx="1906">
                  <c:v>1460.3206312686434</c:v>
                </c:pt>
                <c:pt idx="1907">
                  <c:v>1460.3206312686434</c:v>
                </c:pt>
                <c:pt idx="1908">
                  <c:v>1460.3206312686434</c:v>
                </c:pt>
                <c:pt idx="1909">
                  <c:v>1460.3206312686434</c:v>
                </c:pt>
                <c:pt idx="1910">
                  <c:v>1460.3206312686434</c:v>
                </c:pt>
                <c:pt idx="1911">
                  <c:v>1460.3206312686434</c:v>
                </c:pt>
                <c:pt idx="1912">
                  <c:v>1460.3206312686434</c:v>
                </c:pt>
                <c:pt idx="1913">
                  <c:v>1460.3206312686434</c:v>
                </c:pt>
                <c:pt idx="1914">
                  <c:v>1460.3206312686434</c:v>
                </c:pt>
                <c:pt idx="1915">
                  <c:v>1460.3206312686434</c:v>
                </c:pt>
                <c:pt idx="1916">
                  <c:v>1460.3206312686434</c:v>
                </c:pt>
                <c:pt idx="1917">
                  <c:v>1460.3206312686434</c:v>
                </c:pt>
                <c:pt idx="1918">
                  <c:v>1460.3206312686434</c:v>
                </c:pt>
                <c:pt idx="1919">
                  <c:v>1460.3206312686434</c:v>
                </c:pt>
                <c:pt idx="1920">
                  <c:v>1460.3206312686434</c:v>
                </c:pt>
                <c:pt idx="1921">
                  <c:v>1460.3206312686434</c:v>
                </c:pt>
                <c:pt idx="1922">
                  <c:v>1460.3206312686434</c:v>
                </c:pt>
                <c:pt idx="1923">
                  <c:v>1460.3206312686434</c:v>
                </c:pt>
                <c:pt idx="1924">
                  <c:v>1460.3206312686434</c:v>
                </c:pt>
                <c:pt idx="1925">
                  <c:v>1460.3206312686434</c:v>
                </c:pt>
                <c:pt idx="1926">
                  <c:v>1460.3206312686434</c:v>
                </c:pt>
                <c:pt idx="1927">
                  <c:v>1460.3206312686434</c:v>
                </c:pt>
                <c:pt idx="1928">
                  <c:v>1460.3206312686434</c:v>
                </c:pt>
                <c:pt idx="1929">
                  <c:v>1460.3206312686434</c:v>
                </c:pt>
                <c:pt idx="1930">
                  <c:v>1460.3206312686434</c:v>
                </c:pt>
                <c:pt idx="1931">
                  <c:v>1460.3206312686434</c:v>
                </c:pt>
                <c:pt idx="1932">
                  <c:v>1460.3206312686434</c:v>
                </c:pt>
                <c:pt idx="1933">
                  <c:v>1460.3206312686434</c:v>
                </c:pt>
                <c:pt idx="1934">
                  <c:v>1460.3206312686434</c:v>
                </c:pt>
                <c:pt idx="1935">
                  <c:v>1460.3206312686434</c:v>
                </c:pt>
                <c:pt idx="1936">
                  <c:v>1460.3206312686434</c:v>
                </c:pt>
                <c:pt idx="1937">
                  <c:v>1460.3206312686434</c:v>
                </c:pt>
                <c:pt idx="1938">
                  <c:v>1460.3206312686434</c:v>
                </c:pt>
                <c:pt idx="1939">
                  <c:v>1460.3206312686434</c:v>
                </c:pt>
                <c:pt idx="1940">
                  <c:v>1460.3206312686434</c:v>
                </c:pt>
                <c:pt idx="1941">
                  <c:v>1460.3206312686434</c:v>
                </c:pt>
                <c:pt idx="1942">
                  <c:v>1460.3206312686434</c:v>
                </c:pt>
                <c:pt idx="1943">
                  <c:v>1460.3206312686434</c:v>
                </c:pt>
                <c:pt idx="1944">
                  <c:v>1460.3206312686434</c:v>
                </c:pt>
                <c:pt idx="1945">
                  <c:v>1460.3206312686434</c:v>
                </c:pt>
                <c:pt idx="1946">
                  <c:v>1460.3206312686434</c:v>
                </c:pt>
                <c:pt idx="1947">
                  <c:v>1460.3206312686434</c:v>
                </c:pt>
                <c:pt idx="1948">
                  <c:v>1460.3206312686434</c:v>
                </c:pt>
                <c:pt idx="1949">
                  <c:v>1460.3206312686434</c:v>
                </c:pt>
                <c:pt idx="1950">
                  <c:v>1460.3206312686434</c:v>
                </c:pt>
                <c:pt idx="1951">
                  <c:v>1460.3206312686434</c:v>
                </c:pt>
                <c:pt idx="1952">
                  <c:v>1460.3206312686434</c:v>
                </c:pt>
                <c:pt idx="1953">
                  <c:v>1460.3206312686434</c:v>
                </c:pt>
                <c:pt idx="1954">
                  <c:v>1460.3206312686434</c:v>
                </c:pt>
                <c:pt idx="1955">
                  <c:v>1460.3206312686434</c:v>
                </c:pt>
                <c:pt idx="1956">
                  <c:v>1460.3206312686434</c:v>
                </c:pt>
                <c:pt idx="1957">
                  <c:v>1460.3206312686434</c:v>
                </c:pt>
                <c:pt idx="1958">
                  <c:v>1460.3206312686434</c:v>
                </c:pt>
                <c:pt idx="1959">
                  <c:v>1460.3206312686434</c:v>
                </c:pt>
                <c:pt idx="1960">
                  <c:v>1460.3206312686434</c:v>
                </c:pt>
                <c:pt idx="1961">
                  <c:v>1460.3206312686434</c:v>
                </c:pt>
                <c:pt idx="1962">
                  <c:v>1460.3206312686434</c:v>
                </c:pt>
                <c:pt idx="1963">
                  <c:v>1460.3206312686434</c:v>
                </c:pt>
                <c:pt idx="1964">
                  <c:v>1460.3206312686434</c:v>
                </c:pt>
                <c:pt idx="1965">
                  <c:v>1460.3206312686434</c:v>
                </c:pt>
                <c:pt idx="1966">
                  <c:v>1460.3206312686434</c:v>
                </c:pt>
                <c:pt idx="1967">
                  <c:v>1460.3206312686434</c:v>
                </c:pt>
                <c:pt idx="1968">
                  <c:v>1460.3206312686434</c:v>
                </c:pt>
                <c:pt idx="1969">
                  <c:v>1460.3206312686434</c:v>
                </c:pt>
                <c:pt idx="1970">
                  <c:v>1460.3206312686434</c:v>
                </c:pt>
                <c:pt idx="1971">
                  <c:v>1460.3206312686434</c:v>
                </c:pt>
                <c:pt idx="1972">
                  <c:v>1460.3206312686434</c:v>
                </c:pt>
                <c:pt idx="1973">
                  <c:v>1460.3206312686434</c:v>
                </c:pt>
                <c:pt idx="1974">
                  <c:v>1460.3206312686434</c:v>
                </c:pt>
                <c:pt idx="1975">
                  <c:v>1460.3206312686434</c:v>
                </c:pt>
                <c:pt idx="1976">
                  <c:v>1460.3206312686434</c:v>
                </c:pt>
                <c:pt idx="1977">
                  <c:v>1460.3206312686434</c:v>
                </c:pt>
                <c:pt idx="1978">
                  <c:v>1460.3206312686434</c:v>
                </c:pt>
                <c:pt idx="1979">
                  <c:v>1460.3206312686434</c:v>
                </c:pt>
                <c:pt idx="1980">
                  <c:v>1460.3206312686434</c:v>
                </c:pt>
                <c:pt idx="1981">
                  <c:v>1460.3206312686434</c:v>
                </c:pt>
                <c:pt idx="1982">
                  <c:v>1460.3206312686434</c:v>
                </c:pt>
                <c:pt idx="1983">
                  <c:v>1460.3206312686434</c:v>
                </c:pt>
                <c:pt idx="1984">
                  <c:v>1460.3206312686434</c:v>
                </c:pt>
                <c:pt idx="1985">
                  <c:v>1460.3206312686434</c:v>
                </c:pt>
                <c:pt idx="1986">
                  <c:v>1460.3206312686434</c:v>
                </c:pt>
                <c:pt idx="1987">
                  <c:v>1460.3206312686434</c:v>
                </c:pt>
                <c:pt idx="1988">
                  <c:v>1460.3206312686434</c:v>
                </c:pt>
                <c:pt idx="1989">
                  <c:v>1460.3206312686434</c:v>
                </c:pt>
                <c:pt idx="1990">
                  <c:v>1460.3206312686434</c:v>
                </c:pt>
                <c:pt idx="1991">
                  <c:v>1460.3206312686434</c:v>
                </c:pt>
                <c:pt idx="1992">
                  <c:v>1460.3206312686434</c:v>
                </c:pt>
                <c:pt idx="1993">
                  <c:v>1460.3206312686434</c:v>
                </c:pt>
                <c:pt idx="1994">
                  <c:v>1460.3206312686434</c:v>
                </c:pt>
                <c:pt idx="1995">
                  <c:v>1460.3206312686434</c:v>
                </c:pt>
                <c:pt idx="1996">
                  <c:v>1460.3206312686434</c:v>
                </c:pt>
                <c:pt idx="1997">
                  <c:v>1460.3206312686434</c:v>
                </c:pt>
                <c:pt idx="1998">
                  <c:v>1460.3206312686434</c:v>
                </c:pt>
                <c:pt idx="1999">
                  <c:v>1460.3206312686434</c:v>
                </c:pt>
                <c:pt idx="2000">
                  <c:v>1460.3206312686434</c:v>
                </c:pt>
                <c:pt idx="2001">
                  <c:v>1460.3206312686434</c:v>
                </c:pt>
                <c:pt idx="2002">
                  <c:v>1460.3206312686434</c:v>
                </c:pt>
                <c:pt idx="2003">
                  <c:v>1460.3206312686434</c:v>
                </c:pt>
                <c:pt idx="2004">
                  <c:v>1460.3206312686434</c:v>
                </c:pt>
                <c:pt idx="2005">
                  <c:v>1460.3206312686434</c:v>
                </c:pt>
                <c:pt idx="2006">
                  <c:v>1460.3206312686434</c:v>
                </c:pt>
                <c:pt idx="2007">
                  <c:v>1460.3206312686434</c:v>
                </c:pt>
                <c:pt idx="2008">
                  <c:v>1460.3206312686434</c:v>
                </c:pt>
                <c:pt idx="2009">
                  <c:v>1460.3206312686434</c:v>
                </c:pt>
                <c:pt idx="2010">
                  <c:v>1460.3206312686434</c:v>
                </c:pt>
                <c:pt idx="2011">
                  <c:v>1460.3206312686434</c:v>
                </c:pt>
                <c:pt idx="2012">
                  <c:v>1460.3206312686434</c:v>
                </c:pt>
                <c:pt idx="2013">
                  <c:v>1460.3206312686434</c:v>
                </c:pt>
                <c:pt idx="2014">
                  <c:v>1460.3206312686434</c:v>
                </c:pt>
                <c:pt idx="2015">
                  <c:v>1460.3206312686434</c:v>
                </c:pt>
                <c:pt idx="2016">
                  <c:v>1460.3206312686434</c:v>
                </c:pt>
                <c:pt idx="2017">
                  <c:v>1460.3206312686434</c:v>
                </c:pt>
                <c:pt idx="2018">
                  <c:v>1460.3206312686434</c:v>
                </c:pt>
                <c:pt idx="2019">
                  <c:v>1460.3206312686434</c:v>
                </c:pt>
                <c:pt idx="2020">
                  <c:v>1460.3206312686434</c:v>
                </c:pt>
                <c:pt idx="2021">
                  <c:v>1460.3206312686434</c:v>
                </c:pt>
                <c:pt idx="2022">
                  <c:v>1460.3206312686434</c:v>
                </c:pt>
                <c:pt idx="2023">
                  <c:v>1460.3206312686434</c:v>
                </c:pt>
                <c:pt idx="2024">
                  <c:v>1460.3206312686434</c:v>
                </c:pt>
                <c:pt idx="2025">
                  <c:v>1460.3206312686434</c:v>
                </c:pt>
                <c:pt idx="2026">
                  <c:v>1460.3206312686434</c:v>
                </c:pt>
                <c:pt idx="2027">
                  <c:v>1460.3206312686434</c:v>
                </c:pt>
                <c:pt idx="2028">
                  <c:v>1460.3206312686434</c:v>
                </c:pt>
                <c:pt idx="2029">
                  <c:v>1460.3206312686434</c:v>
                </c:pt>
                <c:pt idx="2030">
                  <c:v>1460.3206312686434</c:v>
                </c:pt>
                <c:pt idx="2031">
                  <c:v>1460.3206312686434</c:v>
                </c:pt>
                <c:pt idx="2032">
                  <c:v>1460.3206312686434</c:v>
                </c:pt>
                <c:pt idx="2033">
                  <c:v>1460.3206312686434</c:v>
                </c:pt>
                <c:pt idx="2034">
                  <c:v>1460.3206312686434</c:v>
                </c:pt>
                <c:pt idx="2035">
                  <c:v>1460.3206312686434</c:v>
                </c:pt>
                <c:pt idx="2036">
                  <c:v>1460.3206312686434</c:v>
                </c:pt>
                <c:pt idx="2037">
                  <c:v>1460.3206312686434</c:v>
                </c:pt>
                <c:pt idx="2038">
                  <c:v>1460.3206312686434</c:v>
                </c:pt>
                <c:pt idx="2039">
                  <c:v>1460.3206312686434</c:v>
                </c:pt>
                <c:pt idx="2040">
                  <c:v>1460.3206312686434</c:v>
                </c:pt>
                <c:pt idx="2041">
                  <c:v>1460.3206312686434</c:v>
                </c:pt>
                <c:pt idx="2042">
                  <c:v>1460.3206312686434</c:v>
                </c:pt>
                <c:pt idx="2043">
                  <c:v>1460.3206312686434</c:v>
                </c:pt>
                <c:pt idx="2044">
                  <c:v>1460.3206312686434</c:v>
                </c:pt>
                <c:pt idx="2045">
                  <c:v>1460.3206312686434</c:v>
                </c:pt>
                <c:pt idx="2046">
                  <c:v>1460.3206312686434</c:v>
                </c:pt>
                <c:pt idx="2047">
                  <c:v>1460.3206312686434</c:v>
                </c:pt>
                <c:pt idx="2048">
                  <c:v>1460.3206312686434</c:v>
                </c:pt>
                <c:pt idx="2049">
                  <c:v>1460.3206312686434</c:v>
                </c:pt>
                <c:pt idx="2050">
                  <c:v>1460.3206312686434</c:v>
                </c:pt>
                <c:pt idx="2051">
                  <c:v>1460.3206312686434</c:v>
                </c:pt>
                <c:pt idx="2052">
                  <c:v>1460.3206312686434</c:v>
                </c:pt>
                <c:pt idx="2053">
                  <c:v>1460.3206312686434</c:v>
                </c:pt>
                <c:pt idx="2054">
                  <c:v>1460.3206312686434</c:v>
                </c:pt>
                <c:pt idx="2055">
                  <c:v>1460.3206312686434</c:v>
                </c:pt>
                <c:pt idx="2056">
                  <c:v>1460.3206312686434</c:v>
                </c:pt>
                <c:pt idx="2057">
                  <c:v>1460.3206312686434</c:v>
                </c:pt>
                <c:pt idx="2058">
                  <c:v>1460.3206312686434</c:v>
                </c:pt>
                <c:pt idx="2059">
                  <c:v>1460.3206312686434</c:v>
                </c:pt>
                <c:pt idx="2060">
                  <c:v>1460.3206312686434</c:v>
                </c:pt>
                <c:pt idx="2061">
                  <c:v>1460.3206312686434</c:v>
                </c:pt>
                <c:pt idx="2062">
                  <c:v>1460.3206312686434</c:v>
                </c:pt>
                <c:pt idx="2063">
                  <c:v>1460.3206312686434</c:v>
                </c:pt>
                <c:pt idx="2064">
                  <c:v>1460.3206312686434</c:v>
                </c:pt>
                <c:pt idx="2065">
                  <c:v>1460.3206312686434</c:v>
                </c:pt>
                <c:pt idx="2066">
                  <c:v>1460.3206312686434</c:v>
                </c:pt>
                <c:pt idx="2067">
                  <c:v>1460.3206312686434</c:v>
                </c:pt>
                <c:pt idx="2068">
                  <c:v>1460.3206312686434</c:v>
                </c:pt>
                <c:pt idx="2069">
                  <c:v>1460.3206312686434</c:v>
                </c:pt>
                <c:pt idx="2070">
                  <c:v>1460.3206312686434</c:v>
                </c:pt>
                <c:pt idx="2071">
                  <c:v>1460.3206312686434</c:v>
                </c:pt>
                <c:pt idx="2072">
                  <c:v>1460.3206312686434</c:v>
                </c:pt>
                <c:pt idx="2073">
                  <c:v>1460.3206312686434</c:v>
                </c:pt>
                <c:pt idx="2074">
                  <c:v>1460.3206312686434</c:v>
                </c:pt>
                <c:pt idx="2075">
                  <c:v>1460.3206312686434</c:v>
                </c:pt>
                <c:pt idx="2076">
                  <c:v>1460.3206312686434</c:v>
                </c:pt>
                <c:pt idx="2077">
                  <c:v>1460.3206312686434</c:v>
                </c:pt>
                <c:pt idx="2078">
                  <c:v>1460.3206312686434</c:v>
                </c:pt>
                <c:pt idx="2079">
                  <c:v>1460.3206312686434</c:v>
                </c:pt>
                <c:pt idx="2080">
                  <c:v>1460.3206312686434</c:v>
                </c:pt>
                <c:pt idx="2081">
                  <c:v>1460.3206312686434</c:v>
                </c:pt>
                <c:pt idx="2082">
                  <c:v>1460.3206312686434</c:v>
                </c:pt>
                <c:pt idx="2083">
                  <c:v>1460.3206312686434</c:v>
                </c:pt>
                <c:pt idx="2084">
                  <c:v>1460.3206312686434</c:v>
                </c:pt>
                <c:pt idx="2085">
                  <c:v>1460.3206312686434</c:v>
                </c:pt>
                <c:pt idx="2086">
                  <c:v>1460.3206312686434</c:v>
                </c:pt>
                <c:pt idx="2087">
                  <c:v>1460.3206312686434</c:v>
                </c:pt>
                <c:pt idx="2088">
                  <c:v>1460.3206312686434</c:v>
                </c:pt>
                <c:pt idx="2089">
                  <c:v>1460.3206312686434</c:v>
                </c:pt>
                <c:pt idx="2090">
                  <c:v>1460.3206312686434</c:v>
                </c:pt>
                <c:pt idx="2091">
                  <c:v>1460.3206312686434</c:v>
                </c:pt>
                <c:pt idx="2092">
                  <c:v>1460.3206312686434</c:v>
                </c:pt>
                <c:pt idx="2093">
                  <c:v>1460.3206312686434</c:v>
                </c:pt>
                <c:pt idx="2094">
                  <c:v>1460.3206312686434</c:v>
                </c:pt>
                <c:pt idx="2095">
                  <c:v>1460.3206312686434</c:v>
                </c:pt>
                <c:pt idx="2096">
                  <c:v>1460.3206312686434</c:v>
                </c:pt>
                <c:pt idx="2097">
                  <c:v>1460.3206312686434</c:v>
                </c:pt>
                <c:pt idx="2098">
                  <c:v>1460.3206312686434</c:v>
                </c:pt>
                <c:pt idx="2099">
                  <c:v>1460.3206312686434</c:v>
                </c:pt>
                <c:pt idx="2100">
                  <c:v>1460.3206312686434</c:v>
                </c:pt>
                <c:pt idx="2101">
                  <c:v>1460.3206312686434</c:v>
                </c:pt>
                <c:pt idx="2102">
                  <c:v>1460.3206312686434</c:v>
                </c:pt>
                <c:pt idx="2103">
                  <c:v>1460.3206312686434</c:v>
                </c:pt>
                <c:pt idx="2104">
                  <c:v>1460.3206312686434</c:v>
                </c:pt>
                <c:pt idx="2105">
                  <c:v>1460.3206312686434</c:v>
                </c:pt>
                <c:pt idx="2106">
                  <c:v>1460.3206312686434</c:v>
                </c:pt>
                <c:pt idx="2107">
                  <c:v>1460.3206312686434</c:v>
                </c:pt>
                <c:pt idx="2108">
                  <c:v>1460.3206312686434</c:v>
                </c:pt>
                <c:pt idx="2109">
                  <c:v>1460.3206312686434</c:v>
                </c:pt>
                <c:pt idx="2110">
                  <c:v>1460.3206312686434</c:v>
                </c:pt>
                <c:pt idx="2111">
                  <c:v>1460.3206312686434</c:v>
                </c:pt>
                <c:pt idx="2112">
                  <c:v>1460.3206312686434</c:v>
                </c:pt>
                <c:pt idx="2113">
                  <c:v>1460.3206312686434</c:v>
                </c:pt>
                <c:pt idx="2114">
                  <c:v>1460.3206312686434</c:v>
                </c:pt>
                <c:pt idx="2115">
                  <c:v>1460.3206312686434</c:v>
                </c:pt>
                <c:pt idx="2116">
                  <c:v>1460.3206312686434</c:v>
                </c:pt>
                <c:pt idx="2117">
                  <c:v>1460.3206312686434</c:v>
                </c:pt>
                <c:pt idx="2118">
                  <c:v>1460.3206312686434</c:v>
                </c:pt>
                <c:pt idx="2119">
                  <c:v>1460.3206312686434</c:v>
                </c:pt>
                <c:pt idx="2120">
                  <c:v>1460.3206312686434</c:v>
                </c:pt>
                <c:pt idx="2121">
                  <c:v>1460.3206312686434</c:v>
                </c:pt>
                <c:pt idx="2122">
                  <c:v>1460.3206312686434</c:v>
                </c:pt>
                <c:pt idx="2123">
                  <c:v>1460.3206312686434</c:v>
                </c:pt>
                <c:pt idx="2124">
                  <c:v>1460.3206312686434</c:v>
                </c:pt>
                <c:pt idx="2125">
                  <c:v>1460.3206312686434</c:v>
                </c:pt>
                <c:pt idx="2126">
                  <c:v>1460.3206312686434</c:v>
                </c:pt>
                <c:pt idx="2127">
                  <c:v>1460.3206312686434</c:v>
                </c:pt>
                <c:pt idx="2128">
                  <c:v>1460.3206312686434</c:v>
                </c:pt>
                <c:pt idx="2129">
                  <c:v>1460.3206312686434</c:v>
                </c:pt>
                <c:pt idx="2130">
                  <c:v>1460.3206312686434</c:v>
                </c:pt>
                <c:pt idx="2131">
                  <c:v>1460.3206312686434</c:v>
                </c:pt>
                <c:pt idx="2132">
                  <c:v>1460.3206312686434</c:v>
                </c:pt>
                <c:pt idx="2133">
                  <c:v>1460.3206312686434</c:v>
                </c:pt>
                <c:pt idx="2134">
                  <c:v>1460.3206312686434</c:v>
                </c:pt>
                <c:pt idx="2135">
                  <c:v>1460.3206312686434</c:v>
                </c:pt>
                <c:pt idx="2136">
                  <c:v>1460.3206312686434</c:v>
                </c:pt>
                <c:pt idx="2137">
                  <c:v>1460.3206312686434</c:v>
                </c:pt>
                <c:pt idx="2138">
                  <c:v>1460.3206312686434</c:v>
                </c:pt>
                <c:pt idx="2139">
                  <c:v>1460.3206312686434</c:v>
                </c:pt>
                <c:pt idx="2140">
                  <c:v>1460.3206312686434</c:v>
                </c:pt>
                <c:pt idx="2141">
                  <c:v>1460.3206312686434</c:v>
                </c:pt>
                <c:pt idx="2142">
                  <c:v>1460.3206312686434</c:v>
                </c:pt>
                <c:pt idx="2143">
                  <c:v>1460.3206312686434</c:v>
                </c:pt>
                <c:pt idx="2144">
                  <c:v>1460.3206312686434</c:v>
                </c:pt>
                <c:pt idx="2145">
                  <c:v>1460.3206312686434</c:v>
                </c:pt>
                <c:pt idx="2146">
                  <c:v>1460.3206312686434</c:v>
                </c:pt>
                <c:pt idx="2147">
                  <c:v>1460.3206312686434</c:v>
                </c:pt>
                <c:pt idx="2148">
                  <c:v>1460.3206312686434</c:v>
                </c:pt>
                <c:pt idx="2149">
                  <c:v>1460.3206312686434</c:v>
                </c:pt>
                <c:pt idx="2150">
                  <c:v>1460.3206312686434</c:v>
                </c:pt>
                <c:pt idx="2151">
                  <c:v>1460.3206312686434</c:v>
                </c:pt>
                <c:pt idx="2152">
                  <c:v>1460.3206312686434</c:v>
                </c:pt>
                <c:pt idx="2153">
                  <c:v>1460.3206312686434</c:v>
                </c:pt>
                <c:pt idx="2154">
                  <c:v>1460.3206312686434</c:v>
                </c:pt>
                <c:pt idx="2155">
                  <c:v>1460.3206312686434</c:v>
                </c:pt>
                <c:pt idx="2156">
                  <c:v>1460.3206312686434</c:v>
                </c:pt>
                <c:pt idx="2157">
                  <c:v>1460.3206312686434</c:v>
                </c:pt>
                <c:pt idx="2158">
                  <c:v>1460.3206312686434</c:v>
                </c:pt>
                <c:pt idx="2159">
                  <c:v>1460.3206312686434</c:v>
                </c:pt>
                <c:pt idx="2160">
                  <c:v>1460.3206312686434</c:v>
                </c:pt>
                <c:pt idx="2161">
                  <c:v>1460.3206312686434</c:v>
                </c:pt>
                <c:pt idx="2162">
                  <c:v>1460.3206312686434</c:v>
                </c:pt>
                <c:pt idx="2163">
                  <c:v>1460.3206312686434</c:v>
                </c:pt>
                <c:pt idx="2164">
                  <c:v>1460.3206312686434</c:v>
                </c:pt>
                <c:pt idx="2165">
                  <c:v>1460.3206312686434</c:v>
                </c:pt>
                <c:pt idx="2166">
                  <c:v>1460.3206312686434</c:v>
                </c:pt>
                <c:pt idx="2167">
                  <c:v>1460.3206312686434</c:v>
                </c:pt>
                <c:pt idx="2168">
                  <c:v>1460.3206312686434</c:v>
                </c:pt>
                <c:pt idx="2169">
                  <c:v>1460.3206312686434</c:v>
                </c:pt>
                <c:pt idx="2170">
                  <c:v>1460.3206312686434</c:v>
                </c:pt>
                <c:pt idx="2171">
                  <c:v>1460.3206312686434</c:v>
                </c:pt>
                <c:pt idx="2172">
                  <c:v>1460.3206312686434</c:v>
                </c:pt>
                <c:pt idx="2173">
                  <c:v>1460.3206312686434</c:v>
                </c:pt>
                <c:pt idx="2174">
                  <c:v>1460.3206312686434</c:v>
                </c:pt>
                <c:pt idx="2175">
                  <c:v>1460.3206312686434</c:v>
                </c:pt>
                <c:pt idx="2176">
                  <c:v>1460.3206312686434</c:v>
                </c:pt>
                <c:pt idx="2177">
                  <c:v>1460.3206312686434</c:v>
                </c:pt>
                <c:pt idx="2178">
                  <c:v>1460.3206312686434</c:v>
                </c:pt>
                <c:pt idx="2179">
                  <c:v>1460.3206312686434</c:v>
                </c:pt>
                <c:pt idx="2180">
                  <c:v>1460.3206312686434</c:v>
                </c:pt>
                <c:pt idx="2181">
                  <c:v>1460.3206312686434</c:v>
                </c:pt>
                <c:pt idx="2182">
                  <c:v>1460.3206312686434</c:v>
                </c:pt>
                <c:pt idx="2183">
                  <c:v>1460.3206312686434</c:v>
                </c:pt>
                <c:pt idx="2184">
                  <c:v>1460.3206312686434</c:v>
                </c:pt>
                <c:pt idx="2185">
                  <c:v>1460.3206312686434</c:v>
                </c:pt>
                <c:pt idx="2186">
                  <c:v>1460.3206312686434</c:v>
                </c:pt>
                <c:pt idx="2187">
                  <c:v>1460.3206312686434</c:v>
                </c:pt>
                <c:pt idx="2188">
                  <c:v>1460.3206312686434</c:v>
                </c:pt>
                <c:pt idx="2189">
                  <c:v>1460.3206312686434</c:v>
                </c:pt>
                <c:pt idx="2190">
                  <c:v>1460.3206312686434</c:v>
                </c:pt>
                <c:pt idx="2191">
                  <c:v>1460.3206312686434</c:v>
                </c:pt>
                <c:pt idx="2192">
                  <c:v>1460.3206312686434</c:v>
                </c:pt>
                <c:pt idx="2193">
                  <c:v>1460.3206312686434</c:v>
                </c:pt>
                <c:pt idx="2194">
                  <c:v>1460.3206312686434</c:v>
                </c:pt>
                <c:pt idx="2195">
                  <c:v>1460.3206312686434</c:v>
                </c:pt>
                <c:pt idx="2196">
                  <c:v>1460.3206312686434</c:v>
                </c:pt>
                <c:pt idx="2197">
                  <c:v>1460.3206312686434</c:v>
                </c:pt>
                <c:pt idx="2198">
                  <c:v>1460.3206312686434</c:v>
                </c:pt>
                <c:pt idx="2199">
                  <c:v>1460.3206312686434</c:v>
                </c:pt>
                <c:pt idx="2200">
                  <c:v>1460.3206312686434</c:v>
                </c:pt>
                <c:pt idx="2201">
                  <c:v>1460.3206312686434</c:v>
                </c:pt>
                <c:pt idx="2202">
                  <c:v>1460.3206312686434</c:v>
                </c:pt>
                <c:pt idx="2203">
                  <c:v>1460.3206312686434</c:v>
                </c:pt>
                <c:pt idx="2204">
                  <c:v>1460.3206312686434</c:v>
                </c:pt>
                <c:pt idx="2205">
                  <c:v>1460.3206312686434</c:v>
                </c:pt>
                <c:pt idx="2206">
                  <c:v>1460.3206312686434</c:v>
                </c:pt>
                <c:pt idx="2207">
                  <c:v>1460.3206312686434</c:v>
                </c:pt>
                <c:pt idx="2208">
                  <c:v>1460.3206312686434</c:v>
                </c:pt>
                <c:pt idx="2209">
                  <c:v>1460.3206312686434</c:v>
                </c:pt>
                <c:pt idx="2210">
                  <c:v>1460.3206312686434</c:v>
                </c:pt>
                <c:pt idx="2211">
                  <c:v>1460.3206312686434</c:v>
                </c:pt>
                <c:pt idx="2212">
                  <c:v>1460.3206312686434</c:v>
                </c:pt>
                <c:pt idx="2213">
                  <c:v>1460.3206312686434</c:v>
                </c:pt>
                <c:pt idx="2214">
                  <c:v>1460.3206312686434</c:v>
                </c:pt>
                <c:pt idx="2215">
                  <c:v>1460.3206312686434</c:v>
                </c:pt>
                <c:pt idx="2216">
                  <c:v>1460.3206312686434</c:v>
                </c:pt>
                <c:pt idx="2217">
                  <c:v>1460.3206312686434</c:v>
                </c:pt>
                <c:pt idx="2218">
                  <c:v>1460.3206312686434</c:v>
                </c:pt>
                <c:pt idx="2219">
                  <c:v>1460.3206312686434</c:v>
                </c:pt>
                <c:pt idx="2220">
                  <c:v>1460.3206312686434</c:v>
                </c:pt>
                <c:pt idx="2221">
                  <c:v>1460.3206312686434</c:v>
                </c:pt>
                <c:pt idx="2222">
                  <c:v>1460.3206312686434</c:v>
                </c:pt>
                <c:pt idx="2223">
                  <c:v>1460.3206312686434</c:v>
                </c:pt>
                <c:pt idx="2224">
                  <c:v>1460.3206312686434</c:v>
                </c:pt>
                <c:pt idx="2225">
                  <c:v>1460.3206312686434</c:v>
                </c:pt>
                <c:pt idx="2226">
                  <c:v>1460.3206312686434</c:v>
                </c:pt>
                <c:pt idx="2227">
                  <c:v>1460.3206312686434</c:v>
                </c:pt>
                <c:pt idx="2228">
                  <c:v>1460.3206312686434</c:v>
                </c:pt>
                <c:pt idx="2229">
                  <c:v>1460.3206312686434</c:v>
                </c:pt>
                <c:pt idx="2230">
                  <c:v>1460.3206312686434</c:v>
                </c:pt>
                <c:pt idx="2231">
                  <c:v>1460.3206312686434</c:v>
                </c:pt>
                <c:pt idx="2232">
                  <c:v>1460.3206312686434</c:v>
                </c:pt>
                <c:pt idx="2233">
                  <c:v>1460.3206312686434</c:v>
                </c:pt>
                <c:pt idx="2234">
                  <c:v>1460.3206312686434</c:v>
                </c:pt>
                <c:pt idx="2235">
                  <c:v>1460.3206312686434</c:v>
                </c:pt>
                <c:pt idx="2236">
                  <c:v>1460.3206312686434</c:v>
                </c:pt>
                <c:pt idx="2237">
                  <c:v>1460.3206312686434</c:v>
                </c:pt>
                <c:pt idx="2238">
                  <c:v>1460.3206312686434</c:v>
                </c:pt>
                <c:pt idx="2239">
                  <c:v>1460.3206312686434</c:v>
                </c:pt>
                <c:pt idx="2240">
                  <c:v>1460.3206312686434</c:v>
                </c:pt>
                <c:pt idx="2241">
                  <c:v>1460.3206312686434</c:v>
                </c:pt>
                <c:pt idx="2242">
                  <c:v>1460.3206312686434</c:v>
                </c:pt>
                <c:pt idx="2243">
                  <c:v>1460.3206312686434</c:v>
                </c:pt>
                <c:pt idx="2244">
                  <c:v>1460.3206312686434</c:v>
                </c:pt>
                <c:pt idx="2245">
                  <c:v>1460.3206312686434</c:v>
                </c:pt>
                <c:pt idx="2246">
                  <c:v>1460.3206312686434</c:v>
                </c:pt>
                <c:pt idx="2247">
                  <c:v>1460.3206312686434</c:v>
                </c:pt>
                <c:pt idx="2248">
                  <c:v>1460.3206312686434</c:v>
                </c:pt>
                <c:pt idx="2249">
                  <c:v>1460.3206312686434</c:v>
                </c:pt>
                <c:pt idx="2250">
                  <c:v>1460.3206312686434</c:v>
                </c:pt>
                <c:pt idx="2251">
                  <c:v>1460.3206312686434</c:v>
                </c:pt>
                <c:pt idx="2252">
                  <c:v>1460.3206312686434</c:v>
                </c:pt>
                <c:pt idx="2253">
                  <c:v>1460.3206312686434</c:v>
                </c:pt>
                <c:pt idx="2254">
                  <c:v>1460.3206312686434</c:v>
                </c:pt>
                <c:pt idx="2255">
                  <c:v>1460.3206312686434</c:v>
                </c:pt>
                <c:pt idx="2256">
                  <c:v>1460.3206312686434</c:v>
                </c:pt>
                <c:pt idx="2257">
                  <c:v>1460.3206312686434</c:v>
                </c:pt>
                <c:pt idx="2258">
                  <c:v>1460.3206312686434</c:v>
                </c:pt>
                <c:pt idx="2259">
                  <c:v>1460.3206312686434</c:v>
                </c:pt>
                <c:pt idx="2260">
                  <c:v>1460.3206312686434</c:v>
                </c:pt>
                <c:pt idx="2261">
                  <c:v>1460.3206312686434</c:v>
                </c:pt>
                <c:pt idx="2262">
                  <c:v>1460.3206312686434</c:v>
                </c:pt>
                <c:pt idx="2263">
                  <c:v>1460.3206312686434</c:v>
                </c:pt>
                <c:pt idx="2264">
                  <c:v>1460.3206312686434</c:v>
                </c:pt>
                <c:pt idx="2265">
                  <c:v>1460.3206312686434</c:v>
                </c:pt>
                <c:pt idx="2266">
                  <c:v>1460.3206312686434</c:v>
                </c:pt>
                <c:pt idx="2267">
                  <c:v>1460.3206312686434</c:v>
                </c:pt>
                <c:pt idx="2268">
                  <c:v>1460.3206312686434</c:v>
                </c:pt>
                <c:pt idx="2269">
                  <c:v>1460.3206312686434</c:v>
                </c:pt>
                <c:pt idx="2270">
                  <c:v>1460.3206312686434</c:v>
                </c:pt>
                <c:pt idx="2271">
                  <c:v>1460.3206312686434</c:v>
                </c:pt>
                <c:pt idx="2272">
                  <c:v>1460.3206312686434</c:v>
                </c:pt>
                <c:pt idx="2273">
                  <c:v>1460.3206312686434</c:v>
                </c:pt>
                <c:pt idx="2274">
                  <c:v>1460.3206312686434</c:v>
                </c:pt>
                <c:pt idx="2275">
                  <c:v>1460.3206312686434</c:v>
                </c:pt>
                <c:pt idx="2276">
                  <c:v>1460.3206312686434</c:v>
                </c:pt>
                <c:pt idx="2277">
                  <c:v>1460.3206312686434</c:v>
                </c:pt>
                <c:pt idx="2278">
                  <c:v>1460.3206312686434</c:v>
                </c:pt>
                <c:pt idx="2279">
                  <c:v>1460.3206312686434</c:v>
                </c:pt>
                <c:pt idx="2280">
                  <c:v>1460.3206312686434</c:v>
                </c:pt>
                <c:pt idx="2281">
                  <c:v>1460.3206312686434</c:v>
                </c:pt>
                <c:pt idx="2282">
                  <c:v>1460.3206312686434</c:v>
                </c:pt>
                <c:pt idx="2283">
                  <c:v>1460.3206312686434</c:v>
                </c:pt>
                <c:pt idx="2284">
                  <c:v>1460.3206312686434</c:v>
                </c:pt>
                <c:pt idx="2285">
                  <c:v>1460.3206312686434</c:v>
                </c:pt>
                <c:pt idx="2286">
                  <c:v>1460.3206312686434</c:v>
                </c:pt>
                <c:pt idx="2287">
                  <c:v>1460.3206312686434</c:v>
                </c:pt>
                <c:pt idx="2288">
                  <c:v>1460.3206312686434</c:v>
                </c:pt>
                <c:pt idx="2289">
                  <c:v>1460.3206312686434</c:v>
                </c:pt>
                <c:pt idx="2290">
                  <c:v>1460.3206312686434</c:v>
                </c:pt>
                <c:pt idx="2291">
                  <c:v>1460.3206312686434</c:v>
                </c:pt>
                <c:pt idx="2292">
                  <c:v>1460.3206312686434</c:v>
                </c:pt>
                <c:pt idx="2293">
                  <c:v>1460.3206312686434</c:v>
                </c:pt>
                <c:pt idx="2294">
                  <c:v>1460.3206312686434</c:v>
                </c:pt>
                <c:pt idx="2295">
                  <c:v>1460.3206312686434</c:v>
                </c:pt>
                <c:pt idx="2296">
                  <c:v>1460.3206312686434</c:v>
                </c:pt>
                <c:pt idx="2297">
                  <c:v>1460.3206312686434</c:v>
                </c:pt>
                <c:pt idx="2298">
                  <c:v>1460.3206312686434</c:v>
                </c:pt>
                <c:pt idx="2299">
                  <c:v>1460.3206312686434</c:v>
                </c:pt>
                <c:pt idx="2300">
                  <c:v>1460.3206312686434</c:v>
                </c:pt>
                <c:pt idx="2301">
                  <c:v>1460.3206312686434</c:v>
                </c:pt>
                <c:pt idx="2302">
                  <c:v>1460.3206312686434</c:v>
                </c:pt>
                <c:pt idx="2303">
                  <c:v>1460.3206312686434</c:v>
                </c:pt>
                <c:pt idx="2304">
                  <c:v>1460.3206312686434</c:v>
                </c:pt>
                <c:pt idx="2305">
                  <c:v>1460.3206312686434</c:v>
                </c:pt>
                <c:pt idx="2306">
                  <c:v>1460.3206312686434</c:v>
                </c:pt>
                <c:pt idx="2307">
                  <c:v>1460.3206312686434</c:v>
                </c:pt>
                <c:pt idx="2308">
                  <c:v>1460.3206312686434</c:v>
                </c:pt>
                <c:pt idx="2309">
                  <c:v>1460.3206312686434</c:v>
                </c:pt>
                <c:pt idx="2310">
                  <c:v>1460.3206312686434</c:v>
                </c:pt>
                <c:pt idx="2311">
                  <c:v>1460.3206312686434</c:v>
                </c:pt>
                <c:pt idx="2312">
                  <c:v>1460.3206312686434</c:v>
                </c:pt>
                <c:pt idx="2313">
                  <c:v>1460.3206312686434</c:v>
                </c:pt>
                <c:pt idx="2314">
                  <c:v>1460.3206312686434</c:v>
                </c:pt>
                <c:pt idx="2315">
                  <c:v>1460.3206312686434</c:v>
                </c:pt>
                <c:pt idx="2316">
                  <c:v>1460.3206312686434</c:v>
                </c:pt>
                <c:pt idx="2317">
                  <c:v>1460.3206312686434</c:v>
                </c:pt>
                <c:pt idx="2318">
                  <c:v>1460.3206312686434</c:v>
                </c:pt>
                <c:pt idx="2319">
                  <c:v>1460.3206312686434</c:v>
                </c:pt>
                <c:pt idx="2320">
                  <c:v>1460.3206312686434</c:v>
                </c:pt>
                <c:pt idx="2321">
                  <c:v>1460.3206312686434</c:v>
                </c:pt>
                <c:pt idx="2322">
                  <c:v>1460.3206312686434</c:v>
                </c:pt>
                <c:pt idx="2323">
                  <c:v>1460.3206312686434</c:v>
                </c:pt>
                <c:pt idx="2324">
                  <c:v>1460.3206312686434</c:v>
                </c:pt>
                <c:pt idx="2325">
                  <c:v>1460.3206312686434</c:v>
                </c:pt>
                <c:pt idx="2326">
                  <c:v>1460.3206312686434</c:v>
                </c:pt>
                <c:pt idx="2327">
                  <c:v>1460.3206312686434</c:v>
                </c:pt>
                <c:pt idx="2328">
                  <c:v>1460.3206312686434</c:v>
                </c:pt>
                <c:pt idx="2329">
                  <c:v>1460.3206312686434</c:v>
                </c:pt>
                <c:pt idx="2330">
                  <c:v>1460.3206312686434</c:v>
                </c:pt>
                <c:pt idx="2331">
                  <c:v>1460.3206312686434</c:v>
                </c:pt>
                <c:pt idx="2332">
                  <c:v>1460.3206312686434</c:v>
                </c:pt>
                <c:pt idx="2333">
                  <c:v>1460.3206312686434</c:v>
                </c:pt>
                <c:pt idx="2334">
                  <c:v>1460.3206312686434</c:v>
                </c:pt>
                <c:pt idx="2335">
                  <c:v>1460.3206312686434</c:v>
                </c:pt>
                <c:pt idx="2336">
                  <c:v>1460.3206312686434</c:v>
                </c:pt>
                <c:pt idx="2337">
                  <c:v>1460.3206312686434</c:v>
                </c:pt>
                <c:pt idx="2338">
                  <c:v>1460.3206312686434</c:v>
                </c:pt>
                <c:pt idx="2339">
                  <c:v>1460.3206312686434</c:v>
                </c:pt>
                <c:pt idx="2340">
                  <c:v>1460.3206312686434</c:v>
                </c:pt>
                <c:pt idx="2341">
                  <c:v>1460.3206312686434</c:v>
                </c:pt>
                <c:pt idx="2342">
                  <c:v>1460.3206312686434</c:v>
                </c:pt>
                <c:pt idx="2343">
                  <c:v>1460.3206312686434</c:v>
                </c:pt>
                <c:pt idx="2344">
                  <c:v>1460.3206312686434</c:v>
                </c:pt>
                <c:pt idx="2345">
                  <c:v>1460.3206312686434</c:v>
                </c:pt>
                <c:pt idx="2346">
                  <c:v>1460.3206312686434</c:v>
                </c:pt>
                <c:pt idx="2347">
                  <c:v>1460.3206312686434</c:v>
                </c:pt>
                <c:pt idx="2348">
                  <c:v>1460.3206312686434</c:v>
                </c:pt>
                <c:pt idx="2349">
                  <c:v>1460.3206312686434</c:v>
                </c:pt>
                <c:pt idx="2350">
                  <c:v>1460.3206312686434</c:v>
                </c:pt>
                <c:pt idx="2351">
                  <c:v>1460.3206312686434</c:v>
                </c:pt>
                <c:pt idx="2352">
                  <c:v>1460.3206312686434</c:v>
                </c:pt>
                <c:pt idx="2353">
                  <c:v>1460.3206312686434</c:v>
                </c:pt>
                <c:pt idx="2354">
                  <c:v>1460.3206312686434</c:v>
                </c:pt>
                <c:pt idx="2355">
                  <c:v>1460.3206312686434</c:v>
                </c:pt>
                <c:pt idx="2356">
                  <c:v>1460.3206312686434</c:v>
                </c:pt>
                <c:pt idx="2357">
                  <c:v>1460.3206312686434</c:v>
                </c:pt>
                <c:pt idx="2358">
                  <c:v>1460.3206312686434</c:v>
                </c:pt>
                <c:pt idx="2359">
                  <c:v>1460.3206312686434</c:v>
                </c:pt>
                <c:pt idx="2360">
                  <c:v>1460.3206312686434</c:v>
                </c:pt>
                <c:pt idx="2361">
                  <c:v>1460.3206312686434</c:v>
                </c:pt>
                <c:pt idx="2362">
                  <c:v>1460.3206312686434</c:v>
                </c:pt>
                <c:pt idx="2363">
                  <c:v>1460.3206312686434</c:v>
                </c:pt>
                <c:pt idx="2364">
                  <c:v>1460.3206312686434</c:v>
                </c:pt>
                <c:pt idx="2365">
                  <c:v>1460.3206312686434</c:v>
                </c:pt>
                <c:pt idx="2366">
                  <c:v>1460.3206312686434</c:v>
                </c:pt>
                <c:pt idx="2367">
                  <c:v>1460.3206312686434</c:v>
                </c:pt>
                <c:pt idx="2368">
                  <c:v>1460.3206312686434</c:v>
                </c:pt>
                <c:pt idx="2369">
                  <c:v>1460.3206312686434</c:v>
                </c:pt>
                <c:pt idx="2370">
                  <c:v>1460.3206312686434</c:v>
                </c:pt>
                <c:pt idx="2371">
                  <c:v>1460.3206312686434</c:v>
                </c:pt>
                <c:pt idx="2372">
                  <c:v>1460.3206312686434</c:v>
                </c:pt>
                <c:pt idx="2373">
                  <c:v>1460.3206312686434</c:v>
                </c:pt>
                <c:pt idx="2374">
                  <c:v>1460.3206312686434</c:v>
                </c:pt>
                <c:pt idx="2375">
                  <c:v>1460.3206312686434</c:v>
                </c:pt>
                <c:pt idx="2376">
                  <c:v>1460.3206312686434</c:v>
                </c:pt>
                <c:pt idx="2377">
                  <c:v>1460.3206312686434</c:v>
                </c:pt>
                <c:pt idx="2378">
                  <c:v>1460.3206312686434</c:v>
                </c:pt>
                <c:pt idx="2379">
                  <c:v>1460.3206312686434</c:v>
                </c:pt>
                <c:pt idx="2380">
                  <c:v>1460.3206312686434</c:v>
                </c:pt>
                <c:pt idx="2381">
                  <c:v>1460.3206312686434</c:v>
                </c:pt>
                <c:pt idx="2382">
                  <c:v>1460.3206312686434</c:v>
                </c:pt>
                <c:pt idx="2383">
                  <c:v>1460.3206312686434</c:v>
                </c:pt>
                <c:pt idx="2384">
                  <c:v>1460.3206312686434</c:v>
                </c:pt>
                <c:pt idx="2385">
                  <c:v>1460.3206312686434</c:v>
                </c:pt>
                <c:pt idx="2386">
                  <c:v>1460.3206312686434</c:v>
                </c:pt>
                <c:pt idx="2387">
                  <c:v>1460.3206312686434</c:v>
                </c:pt>
                <c:pt idx="2388">
                  <c:v>1460.3206312686434</c:v>
                </c:pt>
                <c:pt idx="2389">
                  <c:v>1460.3206312686434</c:v>
                </c:pt>
                <c:pt idx="2390">
                  <c:v>1460.3206312686434</c:v>
                </c:pt>
                <c:pt idx="2391">
                  <c:v>1460.3206312686434</c:v>
                </c:pt>
                <c:pt idx="2392">
                  <c:v>1460.3206312686434</c:v>
                </c:pt>
                <c:pt idx="2393">
                  <c:v>1460.3206312686434</c:v>
                </c:pt>
                <c:pt idx="2394">
                  <c:v>1460.3206312686434</c:v>
                </c:pt>
                <c:pt idx="2395">
                  <c:v>1460.3206312686434</c:v>
                </c:pt>
                <c:pt idx="2396">
                  <c:v>1460.3206312686434</c:v>
                </c:pt>
                <c:pt idx="2397">
                  <c:v>1460.3206312686434</c:v>
                </c:pt>
                <c:pt idx="2398">
                  <c:v>1460.3206312686434</c:v>
                </c:pt>
                <c:pt idx="2399">
                  <c:v>1460.3206312686434</c:v>
                </c:pt>
                <c:pt idx="2400">
                  <c:v>1460.3206312686434</c:v>
                </c:pt>
                <c:pt idx="2401">
                  <c:v>1460.3206312686434</c:v>
                </c:pt>
                <c:pt idx="2402">
                  <c:v>1460.3206312686434</c:v>
                </c:pt>
                <c:pt idx="2403">
                  <c:v>1460.3206312686434</c:v>
                </c:pt>
                <c:pt idx="2404">
                  <c:v>1460.3206312686434</c:v>
                </c:pt>
                <c:pt idx="2405">
                  <c:v>1460.3206312686434</c:v>
                </c:pt>
                <c:pt idx="2406">
                  <c:v>1460.3206312686434</c:v>
                </c:pt>
                <c:pt idx="2407">
                  <c:v>1460.3206312686434</c:v>
                </c:pt>
                <c:pt idx="2408">
                  <c:v>1460.3206312686434</c:v>
                </c:pt>
                <c:pt idx="2409">
                  <c:v>1460.3206312686434</c:v>
                </c:pt>
                <c:pt idx="2410">
                  <c:v>1460.3206312686434</c:v>
                </c:pt>
                <c:pt idx="2411">
                  <c:v>1460.3206312686434</c:v>
                </c:pt>
                <c:pt idx="2412">
                  <c:v>1460.3206312686434</c:v>
                </c:pt>
                <c:pt idx="2413">
                  <c:v>1460.3206312686434</c:v>
                </c:pt>
                <c:pt idx="2414">
                  <c:v>1460.3206312686434</c:v>
                </c:pt>
                <c:pt idx="2415">
                  <c:v>1460.3206312686434</c:v>
                </c:pt>
                <c:pt idx="2416">
                  <c:v>1460.3206312686434</c:v>
                </c:pt>
                <c:pt idx="2417">
                  <c:v>1460.3206312686434</c:v>
                </c:pt>
                <c:pt idx="2418">
                  <c:v>1460.3206312686434</c:v>
                </c:pt>
                <c:pt idx="2419">
                  <c:v>1460.3206312686434</c:v>
                </c:pt>
                <c:pt idx="2420">
                  <c:v>1460.3206312686434</c:v>
                </c:pt>
                <c:pt idx="2421">
                  <c:v>1460.3206312686434</c:v>
                </c:pt>
                <c:pt idx="2422">
                  <c:v>1460.3206312686434</c:v>
                </c:pt>
                <c:pt idx="2423">
                  <c:v>1460.3206312686434</c:v>
                </c:pt>
                <c:pt idx="2424">
                  <c:v>1460.3206312686434</c:v>
                </c:pt>
                <c:pt idx="2425">
                  <c:v>1460.3206312686434</c:v>
                </c:pt>
                <c:pt idx="2426">
                  <c:v>1460.3206312686434</c:v>
                </c:pt>
                <c:pt idx="2427">
                  <c:v>1460.3206312686434</c:v>
                </c:pt>
                <c:pt idx="2428">
                  <c:v>1460.3206312686434</c:v>
                </c:pt>
                <c:pt idx="2429">
                  <c:v>1460.3206312686434</c:v>
                </c:pt>
                <c:pt idx="2430">
                  <c:v>1460.3206312686434</c:v>
                </c:pt>
                <c:pt idx="2431">
                  <c:v>1460.3206312686434</c:v>
                </c:pt>
                <c:pt idx="2432">
                  <c:v>1460.3206312686434</c:v>
                </c:pt>
                <c:pt idx="2433">
                  <c:v>1460.3206312686434</c:v>
                </c:pt>
                <c:pt idx="2434">
                  <c:v>1460.3206312686434</c:v>
                </c:pt>
                <c:pt idx="2435">
                  <c:v>1460.3206312686434</c:v>
                </c:pt>
                <c:pt idx="2436">
                  <c:v>1460.3206312686434</c:v>
                </c:pt>
                <c:pt idx="2437">
                  <c:v>1460.3206312686434</c:v>
                </c:pt>
                <c:pt idx="2438">
                  <c:v>1460.3206312686434</c:v>
                </c:pt>
                <c:pt idx="2439">
                  <c:v>1460.3206312686434</c:v>
                </c:pt>
                <c:pt idx="2440">
                  <c:v>1460.3206312686434</c:v>
                </c:pt>
                <c:pt idx="2441">
                  <c:v>1460.3206312686434</c:v>
                </c:pt>
                <c:pt idx="2442">
                  <c:v>1460.3206312686434</c:v>
                </c:pt>
                <c:pt idx="2443">
                  <c:v>1460.3206312686434</c:v>
                </c:pt>
                <c:pt idx="2444">
                  <c:v>1460.3206312686434</c:v>
                </c:pt>
                <c:pt idx="2445">
                  <c:v>1460.3206312686434</c:v>
                </c:pt>
                <c:pt idx="2446">
                  <c:v>1460.3206312686434</c:v>
                </c:pt>
                <c:pt idx="2447">
                  <c:v>1460.3206312686434</c:v>
                </c:pt>
                <c:pt idx="2448">
                  <c:v>1460.3206312686434</c:v>
                </c:pt>
                <c:pt idx="2449">
                  <c:v>1460.3206312686434</c:v>
                </c:pt>
                <c:pt idx="2450">
                  <c:v>1460.3206312686434</c:v>
                </c:pt>
                <c:pt idx="2451">
                  <c:v>1460.3206312686434</c:v>
                </c:pt>
                <c:pt idx="2452">
                  <c:v>1460.3206312686434</c:v>
                </c:pt>
                <c:pt idx="2453">
                  <c:v>1460.3206312686434</c:v>
                </c:pt>
                <c:pt idx="2454">
                  <c:v>1460.3206312686434</c:v>
                </c:pt>
                <c:pt idx="2455">
                  <c:v>1460.3206312686434</c:v>
                </c:pt>
                <c:pt idx="2456">
                  <c:v>1460.3206312686434</c:v>
                </c:pt>
                <c:pt idx="2457">
                  <c:v>1460.3206312686434</c:v>
                </c:pt>
                <c:pt idx="2458">
                  <c:v>1460.3206312686434</c:v>
                </c:pt>
                <c:pt idx="2459">
                  <c:v>1460.3206312686434</c:v>
                </c:pt>
                <c:pt idx="2460">
                  <c:v>1460.3206312686434</c:v>
                </c:pt>
                <c:pt idx="2461">
                  <c:v>1460.3206312686434</c:v>
                </c:pt>
                <c:pt idx="2462">
                  <c:v>1460.3206312686434</c:v>
                </c:pt>
                <c:pt idx="2463">
                  <c:v>1460.3206312686434</c:v>
                </c:pt>
                <c:pt idx="2464">
                  <c:v>1460.3206312686434</c:v>
                </c:pt>
                <c:pt idx="2465">
                  <c:v>1460.3206312686434</c:v>
                </c:pt>
                <c:pt idx="2466">
                  <c:v>1460.3206312686434</c:v>
                </c:pt>
                <c:pt idx="2467">
                  <c:v>1460.3206312686434</c:v>
                </c:pt>
                <c:pt idx="2468">
                  <c:v>1460.3206312686434</c:v>
                </c:pt>
                <c:pt idx="2469">
                  <c:v>1460.3206312686434</c:v>
                </c:pt>
                <c:pt idx="2470">
                  <c:v>1460.3206312686434</c:v>
                </c:pt>
                <c:pt idx="2471">
                  <c:v>1460.3206312686434</c:v>
                </c:pt>
                <c:pt idx="2472">
                  <c:v>1460.3206312686434</c:v>
                </c:pt>
                <c:pt idx="2473">
                  <c:v>1460.3206312686434</c:v>
                </c:pt>
                <c:pt idx="2474">
                  <c:v>1460.3206312686434</c:v>
                </c:pt>
                <c:pt idx="2475">
                  <c:v>1460.3206312686434</c:v>
                </c:pt>
                <c:pt idx="2476">
                  <c:v>1460.3206312686434</c:v>
                </c:pt>
                <c:pt idx="2477">
                  <c:v>1460.3206312686434</c:v>
                </c:pt>
                <c:pt idx="2478">
                  <c:v>1460.3206312686434</c:v>
                </c:pt>
                <c:pt idx="2479">
                  <c:v>1460.3206312686434</c:v>
                </c:pt>
                <c:pt idx="2480">
                  <c:v>1460.3206312686434</c:v>
                </c:pt>
                <c:pt idx="2481">
                  <c:v>1460.3206312686434</c:v>
                </c:pt>
                <c:pt idx="2482">
                  <c:v>1460.3206312686434</c:v>
                </c:pt>
                <c:pt idx="2483">
                  <c:v>1460.3206312686434</c:v>
                </c:pt>
                <c:pt idx="2484">
                  <c:v>1460.3206312686434</c:v>
                </c:pt>
                <c:pt idx="2485">
                  <c:v>1460.3206312686434</c:v>
                </c:pt>
                <c:pt idx="2486">
                  <c:v>1460.3206312686434</c:v>
                </c:pt>
                <c:pt idx="2487">
                  <c:v>1460.3206312686434</c:v>
                </c:pt>
                <c:pt idx="2488">
                  <c:v>1460.3206312686434</c:v>
                </c:pt>
                <c:pt idx="2489">
                  <c:v>1460.3206312686434</c:v>
                </c:pt>
                <c:pt idx="2490">
                  <c:v>1460.3206312686434</c:v>
                </c:pt>
                <c:pt idx="2491">
                  <c:v>1460.3206312686434</c:v>
                </c:pt>
                <c:pt idx="2492">
                  <c:v>1460.3206312686434</c:v>
                </c:pt>
                <c:pt idx="2493">
                  <c:v>1460.3206312686434</c:v>
                </c:pt>
                <c:pt idx="2494">
                  <c:v>1460.3206312686434</c:v>
                </c:pt>
                <c:pt idx="2495">
                  <c:v>1460.3206312686434</c:v>
                </c:pt>
                <c:pt idx="2496">
                  <c:v>1460.3206312686434</c:v>
                </c:pt>
                <c:pt idx="2497">
                  <c:v>1460.3206312686434</c:v>
                </c:pt>
                <c:pt idx="2498">
                  <c:v>1460.3206312686434</c:v>
                </c:pt>
                <c:pt idx="2499">
                  <c:v>1460.3206312686434</c:v>
                </c:pt>
                <c:pt idx="2500">
                  <c:v>1460.3206312686434</c:v>
                </c:pt>
                <c:pt idx="2501">
                  <c:v>1460.3206312686434</c:v>
                </c:pt>
                <c:pt idx="2502">
                  <c:v>1460.3206312686434</c:v>
                </c:pt>
                <c:pt idx="2503">
                  <c:v>1460.3206312686434</c:v>
                </c:pt>
                <c:pt idx="2504">
                  <c:v>1460.3206312686434</c:v>
                </c:pt>
                <c:pt idx="2505">
                  <c:v>1460.3206312686434</c:v>
                </c:pt>
                <c:pt idx="2506">
                  <c:v>1460.3206312686434</c:v>
                </c:pt>
                <c:pt idx="2507">
                  <c:v>1460.3206312686434</c:v>
                </c:pt>
                <c:pt idx="2508">
                  <c:v>1460.3206312686434</c:v>
                </c:pt>
                <c:pt idx="2509">
                  <c:v>1460.3206312686434</c:v>
                </c:pt>
                <c:pt idx="2510">
                  <c:v>1460.3206312686434</c:v>
                </c:pt>
                <c:pt idx="2511">
                  <c:v>1460.3206312686434</c:v>
                </c:pt>
                <c:pt idx="2512">
                  <c:v>1460.3206312686434</c:v>
                </c:pt>
                <c:pt idx="2513">
                  <c:v>1460.3206312686434</c:v>
                </c:pt>
                <c:pt idx="2514">
                  <c:v>1460.3206312686434</c:v>
                </c:pt>
                <c:pt idx="2515">
                  <c:v>1460.3206312686434</c:v>
                </c:pt>
                <c:pt idx="2516">
                  <c:v>1460.3206312686434</c:v>
                </c:pt>
                <c:pt idx="2517">
                  <c:v>1460.3206312686434</c:v>
                </c:pt>
                <c:pt idx="2518">
                  <c:v>1460.3206312686434</c:v>
                </c:pt>
                <c:pt idx="2519">
                  <c:v>1460.3206312686434</c:v>
                </c:pt>
                <c:pt idx="2520">
                  <c:v>1460.3206312686434</c:v>
                </c:pt>
                <c:pt idx="2521">
                  <c:v>1460.3206312686434</c:v>
                </c:pt>
                <c:pt idx="2522">
                  <c:v>1460.3206312686434</c:v>
                </c:pt>
                <c:pt idx="2523">
                  <c:v>1460.3206312686434</c:v>
                </c:pt>
                <c:pt idx="2524">
                  <c:v>1460.3206312686434</c:v>
                </c:pt>
                <c:pt idx="2525">
                  <c:v>1460.3206312686434</c:v>
                </c:pt>
                <c:pt idx="2526">
                  <c:v>1460.3206312686434</c:v>
                </c:pt>
                <c:pt idx="2527">
                  <c:v>1460.3206312686434</c:v>
                </c:pt>
                <c:pt idx="2528">
                  <c:v>1460.3206312686434</c:v>
                </c:pt>
                <c:pt idx="2529">
                  <c:v>1460.3206312686434</c:v>
                </c:pt>
                <c:pt idx="2530">
                  <c:v>1460.3206312686434</c:v>
                </c:pt>
                <c:pt idx="2531">
                  <c:v>1460.3206312686434</c:v>
                </c:pt>
                <c:pt idx="2532">
                  <c:v>1460.3206312686434</c:v>
                </c:pt>
                <c:pt idx="2533">
                  <c:v>1460.3206312686434</c:v>
                </c:pt>
                <c:pt idx="2534">
                  <c:v>1460.3206312686434</c:v>
                </c:pt>
                <c:pt idx="2535">
                  <c:v>1460.3206312686434</c:v>
                </c:pt>
                <c:pt idx="2536">
                  <c:v>1460.3206312686434</c:v>
                </c:pt>
                <c:pt idx="2537">
                  <c:v>1460.3206312686434</c:v>
                </c:pt>
                <c:pt idx="2538">
                  <c:v>1460.3206312686434</c:v>
                </c:pt>
                <c:pt idx="2539">
                  <c:v>1460.3206312686434</c:v>
                </c:pt>
                <c:pt idx="2540">
                  <c:v>1460.3206312686434</c:v>
                </c:pt>
                <c:pt idx="2541">
                  <c:v>1460.3206312686434</c:v>
                </c:pt>
                <c:pt idx="2542">
                  <c:v>1460.3206312686434</c:v>
                </c:pt>
                <c:pt idx="2543">
                  <c:v>1460.3206312686434</c:v>
                </c:pt>
                <c:pt idx="2544">
                  <c:v>1460.3206312686434</c:v>
                </c:pt>
                <c:pt idx="2545">
                  <c:v>1460.3206312686434</c:v>
                </c:pt>
                <c:pt idx="2546">
                  <c:v>1460.3206312686434</c:v>
                </c:pt>
                <c:pt idx="2547">
                  <c:v>1460.3206312686434</c:v>
                </c:pt>
                <c:pt idx="2548">
                  <c:v>1460.3206312686434</c:v>
                </c:pt>
                <c:pt idx="2549">
                  <c:v>1460.3206312686434</c:v>
                </c:pt>
                <c:pt idx="2550">
                  <c:v>1460.3206312686434</c:v>
                </c:pt>
                <c:pt idx="2551">
                  <c:v>1460.3206312686434</c:v>
                </c:pt>
                <c:pt idx="2552">
                  <c:v>1460.3206312686434</c:v>
                </c:pt>
                <c:pt idx="2553">
                  <c:v>1460.3206312686434</c:v>
                </c:pt>
                <c:pt idx="2554">
                  <c:v>1460.3206312686434</c:v>
                </c:pt>
                <c:pt idx="2555">
                  <c:v>1460.3206312686434</c:v>
                </c:pt>
                <c:pt idx="2556">
                  <c:v>1460.3206312686434</c:v>
                </c:pt>
                <c:pt idx="2557">
                  <c:v>1460.3206312686434</c:v>
                </c:pt>
                <c:pt idx="2558">
                  <c:v>1460.3206312686434</c:v>
                </c:pt>
                <c:pt idx="2559">
                  <c:v>1460.3206312686434</c:v>
                </c:pt>
                <c:pt idx="2560">
                  <c:v>1460.3206312686434</c:v>
                </c:pt>
                <c:pt idx="2561">
                  <c:v>1460.3206312686434</c:v>
                </c:pt>
                <c:pt idx="2562">
                  <c:v>1460.3206312686434</c:v>
                </c:pt>
                <c:pt idx="2563">
                  <c:v>1460.3206312686434</c:v>
                </c:pt>
                <c:pt idx="2564">
                  <c:v>1460.3206312686434</c:v>
                </c:pt>
                <c:pt idx="2565">
                  <c:v>1460.3206312686434</c:v>
                </c:pt>
                <c:pt idx="2566">
                  <c:v>1460.3206312686434</c:v>
                </c:pt>
                <c:pt idx="2567">
                  <c:v>1460.3206312686434</c:v>
                </c:pt>
                <c:pt idx="2568">
                  <c:v>1460.3206312686434</c:v>
                </c:pt>
                <c:pt idx="2569">
                  <c:v>1460.3206312686434</c:v>
                </c:pt>
                <c:pt idx="2570">
                  <c:v>1460.3206312686434</c:v>
                </c:pt>
                <c:pt idx="2571">
                  <c:v>1460.3206312686434</c:v>
                </c:pt>
                <c:pt idx="2572">
                  <c:v>1460.3206312686434</c:v>
                </c:pt>
                <c:pt idx="2573">
                  <c:v>1460.3206312686434</c:v>
                </c:pt>
                <c:pt idx="2574">
                  <c:v>1460.3206312686434</c:v>
                </c:pt>
                <c:pt idx="2575">
                  <c:v>1460.3206312686434</c:v>
                </c:pt>
                <c:pt idx="2576">
                  <c:v>1460.3206312686434</c:v>
                </c:pt>
                <c:pt idx="2577">
                  <c:v>1460.3206312686434</c:v>
                </c:pt>
                <c:pt idx="2578">
                  <c:v>1460.3206312686434</c:v>
                </c:pt>
                <c:pt idx="2579">
                  <c:v>1460.3206312686434</c:v>
                </c:pt>
                <c:pt idx="2580">
                  <c:v>1460.3206312686434</c:v>
                </c:pt>
                <c:pt idx="2581">
                  <c:v>1460.3206312686434</c:v>
                </c:pt>
                <c:pt idx="2582">
                  <c:v>1460.3206312686434</c:v>
                </c:pt>
                <c:pt idx="2583">
                  <c:v>1460.3206312686434</c:v>
                </c:pt>
                <c:pt idx="2584">
                  <c:v>1460.3206312686434</c:v>
                </c:pt>
                <c:pt idx="2585">
                  <c:v>1460.3206312686434</c:v>
                </c:pt>
                <c:pt idx="2586">
                  <c:v>1460.3206312686434</c:v>
                </c:pt>
                <c:pt idx="2587">
                  <c:v>1460.3206312686434</c:v>
                </c:pt>
                <c:pt idx="2588">
                  <c:v>1460.3206312686434</c:v>
                </c:pt>
                <c:pt idx="2589">
                  <c:v>1460.3206312686434</c:v>
                </c:pt>
                <c:pt idx="2590">
                  <c:v>1460.3206312686434</c:v>
                </c:pt>
                <c:pt idx="2591">
                  <c:v>1460.3206312686434</c:v>
                </c:pt>
                <c:pt idx="2592">
                  <c:v>1460.3206312686434</c:v>
                </c:pt>
                <c:pt idx="2593">
                  <c:v>1460.3206312686434</c:v>
                </c:pt>
                <c:pt idx="2594">
                  <c:v>1460.3206312686434</c:v>
                </c:pt>
                <c:pt idx="2595">
                  <c:v>1460.3206312686434</c:v>
                </c:pt>
                <c:pt idx="2596">
                  <c:v>1460.3206312686434</c:v>
                </c:pt>
                <c:pt idx="2597">
                  <c:v>1460.3206312686434</c:v>
                </c:pt>
                <c:pt idx="2598">
                  <c:v>1460.3206312686434</c:v>
                </c:pt>
                <c:pt idx="2599">
                  <c:v>1460.3206312686434</c:v>
                </c:pt>
                <c:pt idx="2600">
                  <c:v>1460.3206312686434</c:v>
                </c:pt>
                <c:pt idx="2601">
                  <c:v>1460.3206312686434</c:v>
                </c:pt>
                <c:pt idx="2602">
                  <c:v>1460.3206312686434</c:v>
                </c:pt>
                <c:pt idx="2603">
                  <c:v>1460.3206312686434</c:v>
                </c:pt>
                <c:pt idx="2604">
                  <c:v>1460.3206312686434</c:v>
                </c:pt>
                <c:pt idx="2605">
                  <c:v>1460.3206312686434</c:v>
                </c:pt>
                <c:pt idx="2606">
                  <c:v>1460.3206312686434</c:v>
                </c:pt>
                <c:pt idx="2607">
                  <c:v>1460.3206312686434</c:v>
                </c:pt>
                <c:pt idx="2608">
                  <c:v>1460.3206312686434</c:v>
                </c:pt>
                <c:pt idx="2609">
                  <c:v>1460.3206312686434</c:v>
                </c:pt>
                <c:pt idx="2610">
                  <c:v>1460.3206312686434</c:v>
                </c:pt>
                <c:pt idx="2611">
                  <c:v>1460.3206312686434</c:v>
                </c:pt>
                <c:pt idx="2612">
                  <c:v>1460.3206312686434</c:v>
                </c:pt>
                <c:pt idx="2613">
                  <c:v>1460.3206312686434</c:v>
                </c:pt>
                <c:pt idx="2614">
                  <c:v>1460.3206312686434</c:v>
                </c:pt>
                <c:pt idx="2615">
                  <c:v>1460.3206312686434</c:v>
                </c:pt>
                <c:pt idx="2616">
                  <c:v>1460.3206312686434</c:v>
                </c:pt>
                <c:pt idx="2617">
                  <c:v>1460.3206312686434</c:v>
                </c:pt>
                <c:pt idx="2618">
                  <c:v>1460.3206312686434</c:v>
                </c:pt>
                <c:pt idx="2619">
                  <c:v>1460.3206312686434</c:v>
                </c:pt>
                <c:pt idx="2620">
                  <c:v>1460.3206312686434</c:v>
                </c:pt>
                <c:pt idx="2621">
                  <c:v>1460.3206312686434</c:v>
                </c:pt>
                <c:pt idx="2622">
                  <c:v>1460.3206312686434</c:v>
                </c:pt>
                <c:pt idx="2623">
                  <c:v>1460.3206312686434</c:v>
                </c:pt>
                <c:pt idx="2624">
                  <c:v>1460.3206312686434</c:v>
                </c:pt>
                <c:pt idx="2625">
                  <c:v>1460.3206312686434</c:v>
                </c:pt>
                <c:pt idx="2626">
                  <c:v>1460.3206312686434</c:v>
                </c:pt>
                <c:pt idx="2627">
                  <c:v>1460.3206312686434</c:v>
                </c:pt>
                <c:pt idx="2628">
                  <c:v>1460.3206312686434</c:v>
                </c:pt>
                <c:pt idx="2629">
                  <c:v>1460.3206312686434</c:v>
                </c:pt>
                <c:pt idx="2630">
                  <c:v>1460.3206312686434</c:v>
                </c:pt>
                <c:pt idx="2631">
                  <c:v>1460.3206312686434</c:v>
                </c:pt>
                <c:pt idx="2632">
                  <c:v>1460.3206312686434</c:v>
                </c:pt>
                <c:pt idx="2633">
                  <c:v>1460.3206312686434</c:v>
                </c:pt>
                <c:pt idx="2634">
                  <c:v>1460.3206312686434</c:v>
                </c:pt>
                <c:pt idx="2635">
                  <c:v>1460.3206312686434</c:v>
                </c:pt>
                <c:pt idx="2636">
                  <c:v>1460.3206312686434</c:v>
                </c:pt>
                <c:pt idx="2637">
                  <c:v>1460.3206312686434</c:v>
                </c:pt>
                <c:pt idx="2638">
                  <c:v>1460.3206312686434</c:v>
                </c:pt>
                <c:pt idx="2639">
                  <c:v>1460.3206312686434</c:v>
                </c:pt>
                <c:pt idx="2640">
                  <c:v>1460.3206312686434</c:v>
                </c:pt>
                <c:pt idx="2641">
                  <c:v>1460.3206312686434</c:v>
                </c:pt>
                <c:pt idx="2642">
                  <c:v>1460.3206312686434</c:v>
                </c:pt>
                <c:pt idx="2643">
                  <c:v>1460.3206312686434</c:v>
                </c:pt>
                <c:pt idx="2644">
                  <c:v>1460.3206312686434</c:v>
                </c:pt>
                <c:pt idx="2645">
                  <c:v>1460.3206312686434</c:v>
                </c:pt>
                <c:pt idx="2646">
                  <c:v>1460.3206312686434</c:v>
                </c:pt>
                <c:pt idx="2647">
                  <c:v>1460.3206312686434</c:v>
                </c:pt>
                <c:pt idx="2648">
                  <c:v>1460.3206312686434</c:v>
                </c:pt>
                <c:pt idx="2649">
                  <c:v>1460.3206312686434</c:v>
                </c:pt>
                <c:pt idx="2650">
                  <c:v>1460.3206312686434</c:v>
                </c:pt>
                <c:pt idx="2651">
                  <c:v>1460.3206312686434</c:v>
                </c:pt>
                <c:pt idx="2652">
                  <c:v>1460.3206312686434</c:v>
                </c:pt>
                <c:pt idx="2653">
                  <c:v>1460.3206312686434</c:v>
                </c:pt>
                <c:pt idx="2654">
                  <c:v>1460.3206312686434</c:v>
                </c:pt>
                <c:pt idx="2655">
                  <c:v>1460.3206312686434</c:v>
                </c:pt>
                <c:pt idx="2656">
                  <c:v>1460.3206312686434</c:v>
                </c:pt>
                <c:pt idx="2657">
                  <c:v>1460.3206312686434</c:v>
                </c:pt>
                <c:pt idx="2658">
                  <c:v>1460.3206312686434</c:v>
                </c:pt>
                <c:pt idx="2659">
                  <c:v>1460.3206312686434</c:v>
                </c:pt>
                <c:pt idx="2660">
                  <c:v>1460.3206312686434</c:v>
                </c:pt>
                <c:pt idx="2661">
                  <c:v>1460.3206312686434</c:v>
                </c:pt>
                <c:pt idx="2662">
                  <c:v>1460.3206312686434</c:v>
                </c:pt>
                <c:pt idx="2663">
                  <c:v>1460.3206312686434</c:v>
                </c:pt>
                <c:pt idx="2664">
                  <c:v>1460.3206312686434</c:v>
                </c:pt>
                <c:pt idx="2665">
                  <c:v>1460.3206312686434</c:v>
                </c:pt>
                <c:pt idx="2666">
                  <c:v>1460.3206312686434</c:v>
                </c:pt>
                <c:pt idx="2667">
                  <c:v>1460.3206312686434</c:v>
                </c:pt>
                <c:pt idx="2668">
                  <c:v>1460.3206312686434</c:v>
                </c:pt>
                <c:pt idx="2669">
                  <c:v>1460.3206312686434</c:v>
                </c:pt>
                <c:pt idx="2670">
                  <c:v>1460.3206312686434</c:v>
                </c:pt>
                <c:pt idx="2671">
                  <c:v>1460.3206312686434</c:v>
                </c:pt>
                <c:pt idx="2672">
                  <c:v>1460.3206312686434</c:v>
                </c:pt>
                <c:pt idx="2673">
                  <c:v>1460.3206312686434</c:v>
                </c:pt>
                <c:pt idx="2674">
                  <c:v>1460.3206312686434</c:v>
                </c:pt>
                <c:pt idx="2675">
                  <c:v>1460.3206312686434</c:v>
                </c:pt>
                <c:pt idx="2676">
                  <c:v>1460.3206312686434</c:v>
                </c:pt>
                <c:pt idx="2677">
                  <c:v>1460.3206312686434</c:v>
                </c:pt>
                <c:pt idx="2678">
                  <c:v>1460.3206312686434</c:v>
                </c:pt>
                <c:pt idx="2679">
                  <c:v>1460.3206312686434</c:v>
                </c:pt>
                <c:pt idx="2680">
                  <c:v>1460.3206312686434</c:v>
                </c:pt>
                <c:pt idx="2681">
                  <c:v>1460.3206312686434</c:v>
                </c:pt>
                <c:pt idx="2682">
                  <c:v>1460.3206312686434</c:v>
                </c:pt>
                <c:pt idx="2683">
                  <c:v>1460.3206312686434</c:v>
                </c:pt>
                <c:pt idx="2684">
                  <c:v>1460.3206312686434</c:v>
                </c:pt>
                <c:pt idx="2685">
                  <c:v>1460.3206312686434</c:v>
                </c:pt>
                <c:pt idx="2686">
                  <c:v>1460.3206312686434</c:v>
                </c:pt>
                <c:pt idx="2687">
                  <c:v>1460.3206312686434</c:v>
                </c:pt>
                <c:pt idx="2688">
                  <c:v>1460.3206312686434</c:v>
                </c:pt>
                <c:pt idx="2689">
                  <c:v>1460.3206312686434</c:v>
                </c:pt>
                <c:pt idx="2690">
                  <c:v>1460.3206312686434</c:v>
                </c:pt>
                <c:pt idx="2691">
                  <c:v>1460.3206312686434</c:v>
                </c:pt>
                <c:pt idx="2692">
                  <c:v>1460.3206312686434</c:v>
                </c:pt>
                <c:pt idx="2693">
                  <c:v>1460.3206312686434</c:v>
                </c:pt>
                <c:pt idx="2694">
                  <c:v>1460.3206312686434</c:v>
                </c:pt>
                <c:pt idx="2695">
                  <c:v>1460.3206312686434</c:v>
                </c:pt>
                <c:pt idx="2696">
                  <c:v>1460.3206312686434</c:v>
                </c:pt>
                <c:pt idx="2697">
                  <c:v>1460.3206312686434</c:v>
                </c:pt>
                <c:pt idx="2698">
                  <c:v>1460.3206312686434</c:v>
                </c:pt>
                <c:pt idx="2699">
                  <c:v>1460.3206312686434</c:v>
                </c:pt>
                <c:pt idx="2700">
                  <c:v>1460.3206312686434</c:v>
                </c:pt>
                <c:pt idx="2701">
                  <c:v>1460.3206312686434</c:v>
                </c:pt>
                <c:pt idx="2702">
                  <c:v>1460.3206312686434</c:v>
                </c:pt>
                <c:pt idx="2703">
                  <c:v>1460.3206312686434</c:v>
                </c:pt>
                <c:pt idx="2704">
                  <c:v>1460.3206312686434</c:v>
                </c:pt>
                <c:pt idx="2705">
                  <c:v>1460.3206312686434</c:v>
                </c:pt>
                <c:pt idx="2706">
                  <c:v>1460.3206312686434</c:v>
                </c:pt>
                <c:pt idx="2707">
                  <c:v>1460.3206312686434</c:v>
                </c:pt>
                <c:pt idx="2708">
                  <c:v>1460.3206312686434</c:v>
                </c:pt>
                <c:pt idx="2709">
                  <c:v>1460.3206312686434</c:v>
                </c:pt>
                <c:pt idx="2710">
                  <c:v>1460.3206312686434</c:v>
                </c:pt>
                <c:pt idx="2711">
                  <c:v>1460.3206312686434</c:v>
                </c:pt>
                <c:pt idx="2712">
                  <c:v>1460.3206312686434</c:v>
                </c:pt>
                <c:pt idx="2713">
                  <c:v>1460.3206312686434</c:v>
                </c:pt>
                <c:pt idx="2714">
                  <c:v>1460.3206312686434</c:v>
                </c:pt>
                <c:pt idx="2715">
                  <c:v>1460.3206312686434</c:v>
                </c:pt>
                <c:pt idx="2716">
                  <c:v>1460.3206312686434</c:v>
                </c:pt>
                <c:pt idx="2717">
                  <c:v>1460.3206312686434</c:v>
                </c:pt>
                <c:pt idx="2718">
                  <c:v>1460.3206312686434</c:v>
                </c:pt>
                <c:pt idx="2719">
                  <c:v>1460.3206312686434</c:v>
                </c:pt>
                <c:pt idx="2720">
                  <c:v>1460.3206312686434</c:v>
                </c:pt>
                <c:pt idx="2721">
                  <c:v>1460.3206312686434</c:v>
                </c:pt>
                <c:pt idx="2722">
                  <c:v>1460.3206312686434</c:v>
                </c:pt>
                <c:pt idx="2723">
                  <c:v>1460.3206312686434</c:v>
                </c:pt>
                <c:pt idx="2724">
                  <c:v>1460.3206312686434</c:v>
                </c:pt>
                <c:pt idx="2725">
                  <c:v>1460.3206312686434</c:v>
                </c:pt>
                <c:pt idx="2726">
                  <c:v>1460.3206312686434</c:v>
                </c:pt>
                <c:pt idx="2727">
                  <c:v>1460.3206312686434</c:v>
                </c:pt>
                <c:pt idx="2728">
                  <c:v>1460.3206312686434</c:v>
                </c:pt>
                <c:pt idx="2729">
                  <c:v>1460.3206312686434</c:v>
                </c:pt>
                <c:pt idx="2730">
                  <c:v>1460.3206312686434</c:v>
                </c:pt>
                <c:pt idx="2731">
                  <c:v>1460.3206312686434</c:v>
                </c:pt>
                <c:pt idx="2732">
                  <c:v>1460.3206312686434</c:v>
                </c:pt>
                <c:pt idx="2733">
                  <c:v>1460.3206312686434</c:v>
                </c:pt>
                <c:pt idx="2734">
                  <c:v>1460.3206312686434</c:v>
                </c:pt>
                <c:pt idx="2735">
                  <c:v>1460.3206312686434</c:v>
                </c:pt>
                <c:pt idx="2736">
                  <c:v>1460.3206312686434</c:v>
                </c:pt>
                <c:pt idx="2737">
                  <c:v>1460.3206312686434</c:v>
                </c:pt>
                <c:pt idx="2738">
                  <c:v>1460.3206312686434</c:v>
                </c:pt>
                <c:pt idx="2739">
                  <c:v>1460.3206312686434</c:v>
                </c:pt>
                <c:pt idx="2740">
                  <c:v>1460.3206312686434</c:v>
                </c:pt>
                <c:pt idx="2741">
                  <c:v>1460.3206312686434</c:v>
                </c:pt>
                <c:pt idx="2742">
                  <c:v>1460.3206312686434</c:v>
                </c:pt>
                <c:pt idx="2743">
                  <c:v>1460.3206312686434</c:v>
                </c:pt>
                <c:pt idx="2744">
                  <c:v>1460.3206312686434</c:v>
                </c:pt>
                <c:pt idx="2745">
                  <c:v>1460.3206312686434</c:v>
                </c:pt>
                <c:pt idx="2746">
                  <c:v>1460.3206312686434</c:v>
                </c:pt>
                <c:pt idx="2747">
                  <c:v>1460.3206312686434</c:v>
                </c:pt>
                <c:pt idx="2748">
                  <c:v>1460.3206312686434</c:v>
                </c:pt>
                <c:pt idx="2749">
                  <c:v>1460.3206312686434</c:v>
                </c:pt>
                <c:pt idx="2750">
                  <c:v>1460.3206312686434</c:v>
                </c:pt>
                <c:pt idx="2751">
                  <c:v>1460.3206312686434</c:v>
                </c:pt>
                <c:pt idx="2752">
                  <c:v>1460.3206312686434</c:v>
                </c:pt>
                <c:pt idx="2753">
                  <c:v>1460.3206312686434</c:v>
                </c:pt>
                <c:pt idx="2754">
                  <c:v>1460.3206312686434</c:v>
                </c:pt>
                <c:pt idx="2755">
                  <c:v>1460.3206312686434</c:v>
                </c:pt>
                <c:pt idx="2756">
                  <c:v>1460.3206312686434</c:v>
                </c:pt>
                <c:pt idx="2757">
                  <c:v>1460.3206312686434</c:v>
                </c:pt>
                <c:pt idx="2758">
                  <c:v>1460.3206312686434</c:v>
                </c:pt>
                <c:pt idx="2759">
                  <c:v>1460.3206312686434</c:v>
                </c:pt>
                <c:pt idx="2760">
                  <c:v>1460.3206312686434</c:v>
                </c:pt>
                <c:pt idx="2761">
                  <c:v>1460.3206312686434</c:v>
                </c:pt>
                <c:pt idx="2762">
                  <c:v>1460.3206312686434</c:v>
                </c:pt>
                <c:pt idx="2763">
                  <c:v>1460.3206312686434</c:v>
                </c:pt>
                <c:pt idx="2764">
                  <c:v>1460.3206312686434</c:v>
                </c:pt>
                <c:pt idx="2765">
                  <c:v>1460.3206312686434</c:v>
                </c:pt>
                <c:pt idx="2766">
                  <c:v>1460.3206312686434</c:v>
                </c:pt>
                <c:pt idx="2767">
                  <c:v>1460.3206312686434</c:v>
                </c:pt>
                <c:pt idx="2768">
                  <c:v>1460.3206312686434</c:v>
                </c:pt>
                <c:pt idx="2769">
                  <c:v>1460.3206312686434</c:v>
                </c:pt>
                <c:pt idx="2770">
                  <c:v>1460.3206312686434</c:v>
                </c:pt>
                <c:pt idx="2771">
                  <c:v>1460.3206312686434</c:v>
                </c:pt>
                <c:pt idx="2772">
                  <c:v>1460.3206312686434</c:v>
                </c:pt>
                <c:pt idx="2773">
                  <c:v>1460.3206312686434</c:v>
                </c:pt>
                <c:pt idx="2774">
                  <c:v>1460.3206312686434</c:v>
                </c:pt>
                <c:pt idx="2775">
                  <c:v>1460.3206312686434</c:v>
                </c:pt>
                <c:pt idx="2776">
                  <c:v>1460.3206312686434</c:v>
                </c:pt>
                <c:pt idx="2777">
                  <c:v>1460.3206312686434</c:v>
                </c:pt>
                <c:pt idx="2778">
                  <c:v>1460.3206312686434</c:v>
                </c:pt>
                <c:pt idx="2779">
                  <c:v>1460.3206312686434</c:v>
                </c:pt>
                <c:pt idx="2780">
                  <c:v>1460.3206312686434</c:v>
                </c:pt>
                <c:pt idx="2781">
                  <c:v>1460.3206312686434</c:v>
                </c:pt>
                <c:pt idx="2782">
                  <c:v>1460.3206312686434</c:v>
                </c:pt>
                <c:pt idx="2783">
                  <c:v>1460.3206312686434</c:v>
                </c:pt>
                <c:pt idx="2784">
                  <c:v>1460.3206312686434</c:v>
                </c:pt>
                <c:pt idx="2785">
                  <c:v>1460.3206312686434</c:v>
                </c:pt>
                <c:pt idx="2786">
                  <c:v>1460.3206312686434</c:v>
                </c:pt>
                <c:pt idx="2787">
                  <c:v>1460.3206312686434</c:v>
                </c:pt>
                <c:pt idx="2788">
                  <c:v>1460.3206312686434</c:v>
                </c:pt>
                <c:pt idx="2789">
                  <c:v>1460.3206312686434</c:v>
                </c:pt>
                <c:pt idx="2790">
                  <c:v>1460.3206312686434</c:v>
                </c:pt>
                <c:pt idx="2791">
                  <c:v>1460.3206312686434</c:v>
                </c:pt>
                <c:pt idx="2792">
                  <c:v>1460.3206312686434</c:v>
                </c:pt>
                <c:pt idx="2793">
                  <c:v>1460.3206312686434</c:v>
                </c:pt>
                <c:pt idx="2794">
                  <c:v>1460.3206312686434</c:v>
                </c:pt>
                <c:pt idx="2795">
                  <c:v>1460.3206312686434</c:v>
                </c:pt>
                <c:pt idx="2796">
                  <c:v>1460.3206312686434</c:v>
                </c:pt>
                <c:pt idx="2797">
                  <c:v>1460.3206312686434</c:v>
                </c:pt>
                <c:pt idx="2798">
                  <c:v>1460.3206312686434</c:v>
                </c:pt>
                <c:pt idx="2799">
                  <c:v>1460.3206312686434</c:v>
                </c:pt>
                <c:pt idx="2800">
                  <c:v>1460.3206312686434</c:v>
                </c:pt>
                <c:pt idx="2801">
                  <c:v>1460.3206312686434</c:v>
                </c:pt>
                <c:pt idx="2802">
                  <c:v>1460.3206312686434</c:v>
                </c:pt>
                <c:pt idx="2803">
                  <c:v>1460.3206312686434</c:v>
                </c:pt>
                <c:pt idx="2804">
                  <c:v>1460.3206312686434</c:v>
                </c:pt>
                <c:pt idx="2805">
                  <c:v>1460.3206312686434</c:v>
                </c:pt>
                <c:pt idx="2806">
                  <c:v>1460.3206312686434</c:v>
                </c:pt>
                <c:pt idx="2807">
                  <c:v>1460.3206312686434</c:v>
                </c:pt>
                <c:pt idx="2808">
                  <c:v>1460.3206312686434</c:v>
                </c:pt>
                <c:pt idx="2809">
                  <c:v>1460.3206312686434</c:v>
                </c:pt>
                <c:pt idx="2810">
                  <c:v>1460.3206312686434</c:v>
                </c:pt>
                <c:pt idx="2811">
                  <c:v>1460.3206312686434</c:v>
                </c:pt>
                <c:pt idx="2812">
                  <c:v>1460.3206312686434</c:v>
                </c:pt>
                <c:pt idx="2813">
                  <c:v>1460.3206312686434</c:v>
                </c:pt>
                <c:pt idx="2814">
                  <c:v>1460.3206312686434</c:v>
                </c:pt>
                <c:pt idx="2815">
                  <c:v>1460.3206312686434</c:v>
                </c:pt>
                <c:pt idx="2816">
                  <c:v>1460.3206312686434</c:v>
                </c:pt>
                <c:pt idx="2817">
                  <c:v>1460.3206312686434</c:v>
                </c:pt>
                <c:pt idx="2818">
                  <c:v>1460.3206312686434</c:v>
                </c:pt>
                <c:pt idx="2819">
                  <c:v>1460.3206312686434</c:v>
                </c:pt>
                <c:pt idx="2820">
                  <c:v>1460.3206312686434</c:v>
                </c:pt>
                <c:pt idx="2821">
                  <c:v>1460.3206312686434</c:v>
                </c:pt>
                <c:pt idx="2822">
                  <c:v>1460.3206312686434</c:v>
                </c:pt>
                <c:pt idx="2823">
                  <c:v>1460.3206312686434</c:v>
                </c:pt>
                <c:pt idx="2824">
                  <c:v>1460.3206312686434</c:v>
                </c:pt>
                <c:pt idx="2825">
                  <c:v>1460.3206312686434</c:v>
                </c:pt>
                <c:pt idx="2826">
                  <c:v>1460.3206312686434</c:v>
                </c:pt>
                <c:pt idx="2827">
                  <c:v>1460.3206312686434</c:v>
                </c:pt>
                <c:pt idx="2828">
                  <c:v>1460.3206312686434</c:v>
                </c:pt>
                <c:pt idx="2829">
                  <c:v>1460.3206312686434</c:v>
                </c:pt>
                <c:pt idx="2830">
                  <c:v>1460.3206312686434</c:v>
                </c:pt>
                <c:pt idx="2831">
                  <c:v>1460.3206312686434</c:v>
                </c:pt>
                <c:pt idx="2832">
                  <c:v>1460.3206312686434</c:v>
                </c:pt>
                <c:pt idx="2833">
                  <c:v>1460.3206312686434</c:v>
                </c:pt>
                <c:pt idx="2834">
                  <c:v>1460.3206312686434</c:v>
                </c:pt>
                <c:pt idx="2835">
                  <c:v>1460.3206312686434</c:v>
                </c:pt>
                <c:pt idx="2836">
                  <c:v>1460.3206312686434</c:v>
                </c:pt>
                <c:pt idx="2837">
                  <c:v>1460.3206312686434</c:v>
                </c:pt>
                <c:pt idx="2838">
                  <c:v>1460.3206312686434</c:v>
                </c:pt>
                <c:pt idx="2839">
                  <c:v>1460.3206312686434</c:v>
                </c:pt>
                <c:pt idx="2840">
                  <c:v>1460.3206312686434</c:v>
                </c:pt>
                <c:pt idx="2841">
                  <c:v>1460.3206312686434</c:v>
                </c:pt>
                <c:pt idx="2842">
                  <c:v>1460.3206312686434</c:v>
                </c:pt>
                <c:pt idx="2843">
                  <c:v>1460.3206312686434</c:v>
                </c:pt>
                <c:pt idx="2844">
                  <c:v>1460.3206312686434</c:v>
                </c:pt>
                <c:pt idx="2845">
                  <c:v>1460.3206312686434</c:v>
                </c:pt>
                <c:pt idx="2846">
                  <c:v>1460.3206312686434</c:v>
                </c:pt>
                <c:pt idx="2847">
                  <c:v>1460.3206312686434</c:v>
                </c:pt>
                <c:pt idx="2848">
                  <c:v>1460.3206312686434</c:v>
                </c:pt>
                <c:pt idx="2849">
                  <c:v>1460.3206312686434</c:v>
                </c:pt>
                <c:pt idx="2850">
                  <c:v>1460.3206312686434</c:v>
                </c:pt>
                <c:pt idx="2851">
                  <c:v>1460.3206312686434</c:v>
                </c:pt>
                <c:pt idx="2852">
                  <c:v>1460.3206312686434</c:v>
                </c:pt>
                <c:pt idx="2853">
                  <c:v>1460.3206312686434</c:v>
                </c:pt>
                <c:pt idx="2854">
                  <c:v>1460.3206312686434</c:v>
                </c:pt>
                <c:pt idx="2855">
                  <c:v>1460.3206312686434</c:v>
                </c:pt>
                <c:pt idx="2856">
                  <c:v>1460.3206312686434</c:v>
                </c:pt>
                <c:pt idx="2857">
                  <c:v>1460.3206312686434</c:v>
                </c:pt>
                <c:pt idx="2858">
                  <c:v>1460.3206312686434</c:v>
                </c:pt>
                <c:pt idx="2859">
                  <c:v>1460.3206312686434</c:v>
                </c:pt>
                <c:pt idx="2860">
                  <c:v>1460.3206312686434</c:v>
                </c:pt>
                <c:pt idx="2861">
                  <c:v>1460.3206312686434</c:v>
                </c:pt>
                <c:pt idx="2862">
                  <c:v>1460.3206312686434</c:v>
                </c:pt>
                <c:pt idx="2863">
                  <c:v>1460.3206312686434</c:v>
                </c:pt>
                <c:pt idx="2864">
                  <c:v>1460.3206312686434</c:v>
                </c:pt>
                <c:pt idx="2865">
                  <c:v>1460.3206312686434</c:v>
                </c:pt>
                <c:pt idx="2866">
                  <c:v>1460.3206312686434</c:v>
                </c:pt>
                <c:pt idx="2867">
                  <c:v>1460.3206312686434</c:v>
                </c:pt>
                <c:pt idx="2868">
                  <c:v>1460.3206312686434</c:v>
                </c:pt>
                <c:pt idx="2869">
                  <c:v>1460.3206312686434</c:v>
                </c:pt>
                <c:pt idx="2870">
                  <c:v>1460.3206312686434</c:v>
                </c:pt>
                <c:pt idx="2871">
                  <c:v>1460.3206312686434</c:v>
                </c:pt>
                <c:pt idx="2872">
                  <c:v>1460.3206312686434</c:v>
                </c:pt>
                <c:pt idx="2873">
                  <c:v>1460.3206312686434</c:v>
                </c:pt>
                <c:pt idx="2874">
                  <c:v>1460.3206312686434</c:v>
                </c:pt>
                <c:pt idx="2875">
                  <c:v>1460.3206312686434</c:v>
                </c:pt>
                <c:pt idx="2876">
                  <c:v>1460.3206312686434</c:v>
                </c:pt>
                <c:pt idx="2877">
                  <c:v>1460.3206312686434</c:v>
                </c:pt>
                <c:pt idx="2878">
                  <c:v>1460.3206312686434</c:v>
                </c:pt>
                <c:pt idx="2879">
                  <c:v>1460.3206312686434</c:v>
                </c:pt>
                <c:pt idx="2880">
                  <c:v>1460.3206312686434</c:v>
                </c:pt>
                <c:pt idx="2881">
                  <c:v>1460.3206312686434</c:v>
                </c:pt>
                <c:pt idx="2882">
                  <c:v>1460.3206312686434</c:v>
                </c:pt>
                <c:pt idx="2883">
                  <c:v>1460.3206312686434</c:v>
                </c:pt>
                <c:pt idx="2884">
                  <c:v>1460.3206312686434</c:v>
                </c:pt>
                <c:pt idx="2885">
                  <c:v>1460.3206312686434</c:v>
                </c:pt>
                <c:pt idx="2886">
                  <c:v>1460.3206312686434</c:v>
                </c:pt>
                <c:pt idx="2887">
                  <c:v>1460.3206312686434</c:v>
                </c:pt>
                <c:pt idx="2888">
                  <c:v>1460.3206312686434</c:v>
                </c:pt>
                <c:pt idx="2889">
                  <c:v>1460.3206312686434</c:v>
                </c:pt>
                <c:pt idx="2890">
                  <c:v>1460.3206312686434</c:v>
                </c:pt>
                <c:pt idx="2891">
                  <c:v>1460.3206312686434</c:v>
                </c:pt>
                <c:pt idx="2892">
                  <c:v>1460.3206312686434</c:v>
                </c:pt>
                <c:pt idx="2893">
                  <c:v>1460.3206312686434</c:v>
                </c:pt>
                <c:pt idx="2894">
                  <c:v>1460.3206312686434</c:v>
                </c:pt>
                <c:pt idx="2895">
                  <c:v>1460.3206312686434</c:v>
                </c:pt>
                <c:pt idx="2896">
                  <c:v>1460.3206312686434</c:v>
                </c:pt>
                <c:pt idx="2897">
                  <c:v>1460.3206312686434</c:v>
                </c:pt>
                <c:pt idx="2898">
                  <c:v>1460.3206312686434</c:v>
                </c:pt>
                <c:pt idx="2899">
                  <c:v>1460.3206312686434</c:v>
                </c:pt>
                <c:pt idx="2900">
                  <c:v>1460.3206312686434</c:v>
                </c:pt>
                <c:pt idx="2901">
                  <c:v>1460.3206312686434</c:v>
                </c:pt>
                <c:pt idx="2902">
                  <c:v>1460.3206312686434</c:v>
                </c:pt>
                <c:pt idx="2903">
                  <c:v>1460.3206312686434</c:v>
                </c:pt>
                <c:pt idx="2904">
                  <c:v>1460.3206312686434</c:v>
                </c:pt>
                <c:pt idx="2905">
                  <c:v>1460.3206312686434</c:v>
                </c:pt>
                <c:pt idx="2906">
                  <c:v>1460.3206312686434</c:v>
                </c:pt>
                <c:pt idx="2907">
                  <c:v>1460.3206312686434</c:v>
                </c:pt>
                <c:pt idx="2908">
                  <c:v>1460.3206312686434</c:v>
                </c:pt>
                <c:pt idx="2909">
                  <c:v>1460.3206312686434</c:v>
                </c:pt>
                <c:pt idx="2910">
                  <c:v>1460.3206312686434</c:v>
                </c:pt>
                <c:pt idx="2911">
                  <c:v>1460.3206312686434</c:v>
                </c:pt>
                <c:pt idx="2912">
                  <c:v>1460.3206312686434</c:v>
                </c:pt>
                <c:pt idx="2913">
                  <c:v>1460.3206312686434</c:v>
                </c:pt>
                <c:pt idx="2914">
                  <c:v>1460.3206312686434</c:v>
                </c:pt>
                <c:pt idx="2915">
                  <c:v>1460.3206312686434</c:v>
                </c:pt>
                <c:pt idx="2916">
                  <c:v>1460.3206312686434</c:v>
                </c:pt>
                <c:pt idx="2917">
                  <c:v>1460.3206312686434</c:v>
                </c:pt>
                <c:pt idx="2918">
                  <c:v>1460.3206312686434</c:v>
                </c:pt>
                <c:pt idx="2919">
                  <c:v>1460.3206312686434</c:v>
                </c:pt>
                <c:pt idx="2920">
                  <c:v>1460.3206312686434</c:v>
                </c:pt>
                <c:pt idx="2921">
                  <c:v>1460.3206312686434</c:v>
                </c:pt>
                <c:pt idx="2922">
                  <c:v>1460.3206312686434</c:v>
                </c:pt>
                <c:pt idx="2923">
                  <c:v>1460.3206312686434</c:v>
                </c:pt>
                <c:pt idx="2924">
                  <c:v>1460.3206312686434</c:v>
                </c:pt>
                <c:pt idx="2925">
                  <c:v>1460.3206312686434</c:v>
                </c:pt>
                <c:pt idx="2926">
                  <c:v>1460.3206312686434</c:v>
                </c:pt>
                <c:pt idx="2927">
                  <c:v>1460.3206312686434</c:v>
                </c:pt>
                <c:pt idx="2928">
                  <c:v>1460.3206312686434</c:v>
                </c:pt>
                <c:pt idx="2929">
                  <c:v>1460.3206312686434</c:v>
                </c:pt>
                <c:pt idx="2930">
                  <c:v>1460.3206312686434</c:v>
                </c:pt>
                <c:pt idx="2931">
                  <c:v>1460.3206312686434</c:v>
                </c:pt>
                <c:pt idx="2932">
                  <c:v>1460.3206312686434</c:v>
                </c:pt>
                <c:pt idx="2933">
                  <c:v>1460.3206312686434</c:v>
                </c:pt>
                <c:pt idx="2934">
                  <c:v>1460.3206312686434</c:v>
                </c:pt>
                <c:pt idx="2935">
                  <c:v>1460.3206312686434</c:v>
                </c:pt>
                <c:pt idx="2936">
                  <c:v>1460.3206312686434</c:v>
                </c:pt>
                <c:pt idx="2937">
                  <c:v>1460.3206312686434</c:v>
                </c:pt>
                <c:pt idx="2938">
                  <c:v>1460.3206312686434</c:v>
                </c:pt>
                <c:pt idx="2939">
                  <c:v>1460.3206312686434</c:v>
                </c:pt>
                <c:pt idx="2940">
                  <c:v>1460.3206312686434</c:v>
                </c:pt>
                <c:pt idx="2941">
                  <c:v>1460.3206312686434</c:v>
                </c:pt>
                <c:pt idx="2942">
                  <c:v>1460.3206312686434</c:v>
                </c:pt>
                <c:pt idx="2943">
                  <c:v>1460.3206312686434</c:v>
                </c:pt>
                <c:pt idx="2944">
                  <c:v>1460.3206312686434</c:v>
                </c:pt>
                <c:pt idx="2945">
                  <c:v>1460.3206312686434</c:v>
                </c:pt>
                <c:pt idx="2946">
                  <c:v>1460.3206312686434</c:v>
                </c:pt>
                <c:pt idx="2947">
                  <c:v>1460.3206312686434</c:v>
                </c:pt>
                <c:pt idx="2948">
                  <c:v>1460.3206312686434</c:v>
                </c:pt>
                <c:pt idx="2949">
                  <c:v>1460.3206312686434</c:v>
                </c:pt>
                <c:pt idx="2950">
                  <c:v>1460.3206312686434</c:v>
                </c:pt>
                <c:pt idx="2951">
                  <c:v>1460.3206312686434</c:v>
                </c:pt>
                <c:pt idx="2952">
                  <c:v>1460.3206312686434</c:v>
                </c:pt>
                <c:pt idx="2953">
                  <c:v>1460.3206312686434</c:v>
                </c:pt>
                <c:pt idx="2954">
                  <c:v>1460.3206312686434</c:v>
                </c:pt>
                <c:pt idx="2955">
                  <c:v>1460.3206312686434</c:v>
                </c:pt>
                <c:pt idx="2956">
                  <c:v>1460.3206312686434</c:v>
                </c:pt>
                <c:pt idx="2957">
                  <c:v>1460.3206312686434</c:v>
                </c:pt>
                <c:pt idx="2958">
                  <c:v>1460.3206312686434</c:v>
                </c:pt>
                <c:pt idx="2959">
                  <c:v>1460.3206312686434</c:v>
                </c:pt>
                <c:pt idx="2960">
                  <c:v>1460.3206312686434</c:v>
                </c:pt>
                <c:pt idx="2961">
                  <c:v>1460.3206312686434</c:v>
                </c:pt>
                <c:pt idx="2962">
                  <c:v>1460.3206312686434</c:v>
                </c:pt>
                <c:pt idx="2963">
                  <c:v>1460.3206312686434</c:v>
                </c:pt>
                <c:pt idx="2964">
                  <c:v>1460.3206312686434</c:v>
                </c:pt>
                <c:pt idx="2965">
                  <c:v>1460.3206312686434</c:v>
                </c:pt>
                <c:pt idx="2966">
                  <c:v>1460.3206312686434</c:v>
                </c:pt>
                <c:pt idx="2967">
                  <c:v>1460.3206312686434</c:v>
                </c:pt>
                <c:pt idx="2968">
                  <c:v>1460.3206312686434</c:v>
                </c:pt>
                <c:pt idx="2969">
                  <c:v>1460.3206312686434</c:v>
                </c:pt>
                <c:pt idx="2970">
                  <c:v>1460.3206312686434</c:v>
                </c:pt>
                <c:pt idx="2971">
                  <c:v>1460.3206312686434</c:v>
                </c:pt>
                <c:pt idx="2972">
                  <c:v>1460.3206312686434</c:v>
                </c:pt>
                <c:pt idx="2973">
                  <c:v>1460.3206312686434</c:v>
                </c:pt>
                <c:pt idx="2974">
                  <c:v>1460.3206312686434</c:v>
                </c:pt>
                <c:pt idx="2975">
                  <c:v>1460.3206312686434</c:v>
                </c:pt>
                <c:pt idx="2976">
                  <c:v>1460.3206312686434</c:v>
                </c:pt>
                <c:pt idx="2977">
                  <c:v>1460.3206312686434</c:v>
                </c:pt>
                <c:pt idx="2978">
                  <c:v>1460.3206312686434</c:v>
                </c:pt>
                <c:pt idx="2979">
                  <c:v>1460.3206312686434</c:v>
                </c:pt>
                <c:pt idx="2980">
                  <c:v>1460.3206312686434</c:v>
                </c:pt>
                <c:pt idx="2981">
                  <c:v>1460.3206312686434</c:v>
                </c:pt>
                <c:pt idx="2982">
                  <c:v>1460.3206312686434</c:v>
                </c:pt>
                <c:pt idx="2983">
                  <c:v>1460.3206312686434</c:v>
                </c:pt>
                <c:pt idx="2984">
                  <c:v>1460.3206312686434</c:v>
                </c:pt>
                <c:pt idx="2985">
                  <c:v>1460.3206312686434</c:v>
                </c:pt>
                <c:pt idx="2986">
                  <c:v>1460.3206312686434</c:v>
                </c:pt>
                <c:pt idx="2987">
                  <c:v>1460.3206312686434</c:v>
                </c:pt>
                <c:pt idx="2988">
                  <c:v>1460.3206312686434</c:v>
                </c:pt>
                <c:pt idx="2989">
                  <c:v>1460.3206312686434</c:v>
                </c:pt>
                <c:pt idx="2990">
                  <c:v>1460.3206312686434</c:v>
                </c:pt>
                <c:pt idx="2991">
                  <c:v>1460.3206312686434</c:v>
                </c:pt>
                <c:pt idx="2992">
                  <c:v>1460.3206312686434</c:v>
                </c:pt>
                <c:pt idx="2993">
                  <c:v>1460.3206312686434</c:v>
                </c:pt>
                <c:pt idx="2994">
                  <c:v>1460.3206312686434</c:v>
                </c:pt>
                <c:pt idx="2995">
                  <c:v>1460.3206312686434</c:v>
                </c:pt>
                <c:pt idx="2996">
                  <c:v>1460.3206312686434</c:v>
                </c:pt>
                <c:pt idx="2997">
                  <c:v>1460.3206312686434</c:v>
                </c:pt>
                <c:pt idx="2998">
                  <c:v>1460.3206312686434</c:v>
                </c:pt>
                <c:pt idx="2999">
                  <c:v>1460.3206312686434</c:v>
                </c:pt>
                <c:pt idx="3000">
                  <c:v>1460.3206312686434</c:v>
                </c:pt>
                <c:pt idx="3001">
                  <c:v>1460.3206312686434</c:v>
                </c:pt>
                <c:pt idx="3002">
                  <c:v>1460.3206312686434</c:v>
                </c:pt>
                <c:pt idx="3003">
                  <c:v>1460.3206312686434</c:v>
                </c:pt>
                <c:pt idx="3004">
                  <c:v>1460.3206312686434</c:v>
                </c:pt>
                <c:pt idx="3005">
                  <c:v>1460.3206312686434</c:v>
                </c:pt>
                <c:pt idx="3006">
                  <c:v>1460.3206312686434</c:v>
                </c:pt>
                <c:pt idx="3007">
                  <c:v>1460.3206312686434</c:v>
                </c:pt>
                <c:pt idx="3008">
                  <c:v>1460.3206312686434</c:v>
                </c:pt>
                <c:pt idx="3009">
                  <c:v>1460.3206312686434</c:v>
                </c:pt>
                <c:pt idx="3010">
                  <c:v>1460.3206312686434</c:v>
                </c:pt>
                <c:pt idx="3011">
                  <c:v>1460.3206312686434</c:v>
                </c:pt>
                <c:pt idx="3012">
                  <c:v>1460.3206312686434</c:v>
                </c:pt>
                <c:pt idx="3013">
                  <c:v>1460.3206312686434</c:v>
                </c:pt>
                <c:pt idx="3014">
                  <c:v>1460.3206312686434</c:v>
                </c:pt>
                <c:pt idx="3015">
                  <c:v>1460.3206312686434</c:v>
                </c:pt>
                <c:pt idx="3016">
                  <c:v>1460.3206312686434</c:v>
                </c:pt>
                <c:pt idx="3017">
                  <c:v>1460.3206312686434</c:v>
                </c:pt>
                <c:pt idx="3018">
                  <c:v>1460.3206312686434</c:v>
                </c:pt>
                <c:pt idx="3019">
                  <c:v>1460.3206312686434</c:v>
                </c:pt>
                <c:pt idx="3020">
                  <c:v>1460.3206312686434</c:v>
                </c:pt>
                <c:pt idx="3021">
                  <c:v>1460.3206312686434</c:v>
                </c:pt>
                <c:pt idx="3022">
                  <c:v>1460.3206312686434</c:v>
                </c:pt>
                <c:pt idx="3023">
                  <c:v>1460.3206312686434</c:v>
                </c:pt>
                <c:pt idx="3024">
                  <c:v>1460.3206312686434</c:v>
                </c:pt>
                <c:pt idx="3025">
                  <c:v>1460.3206312686434</c:v>
                </c:pt>
                <c:pt idx="3026">
                  <c:v>1460.3206312686434</c:v>
                </c:pt>
                <c:pt idx="3027">
                  <c:v>1460.3206312686434</c:v>
                </c:pt>
                <c:pt idx="3028">
                  <c:v>1460.3206312686434</c:v>
                </c:pt>
                <c:pt idx="3029">
                  <c:v>1460.3206312686434</c:v>
                </c:pt>
                <c:pt idx="3030">
                  <c:v>1460.3206312686434</c:v>
                </c:pt>
                <c:pt idx="3031">
                  <c:v>1460.3206312686434</c:v>
                </c:pt>
                <c:pt idx="3032">
                  <c:v>1460.3206312686434</c:v>
                </c:pt>
                <c:pt idx="3033">
                  <c:v>1460.3206312686434</c:v>
                </c:pt>
                <c:pt idx="3034">
                  <c:v>1460.3206312686434</c:v>
                </c:pt>
                <c:pt idx="3035">
                  <c:v>1460.3206312686434</c:v>
                </c:pt>
                <c:pt idx="3036">
                  <c:v>1460.3206312686434</c:v>
                </c:pt>
                <c:pt idx="3037">
                  <c:v>1460.3206312686434</c:v>
                </c:pt>
                <c:pt idx="3038">
                  <c:v>1460.3206312686434</c:v>
                </c:pt>
                <c:pt idx="3039">
                  <c:v>1460.3206312686434</c:v>
                </c:pt>
                <c:pt idx="3040">
                  <c:v>1460.3206312686434</c:v>
                </c:pt>
                <c:pt idx="3041">
                  <c:v>1460.3206312686434</c:v>
                </c:pt>
                <c:pt idx="3042">
                  <c:v>1460.3206312686434</c:v>
                </c:pt>
                <c:pt idx="3043">
                  <c:v>1460.3206312686434</c:v>
                </c:pt>
                <c:pt idx="3044">
                  <c:v>1460.3206312686434</c:v>
                </c:pt>
                <c:pt idx="3045">
                  <c:v>1460.3206312686434</c:v>
                </c:pt>
                <c:pt idx="3046">
                  <c:v>1460.3206312686434</c:v>
                </c:pt>
                <c:pt idx="3047">
                  <c:v>1460.3206312686434</c:v>
                </c:pt>
                <c:pt idx="3048">
                  <c:v>1460.3206312686434</c:v>
                </c:pt>
                <c:pt idx="3049">
                  <c:v>1460.3206312686434</c:v>
                </c:pt>
                <c:pt idx="3050">
                  <c:v>1460.3206312686434</c:v>
                </c:pt>
                <c:pt idx="3051">
                  <c:v>1460.3206312686434</c:v>
                </c:pt>
                <c:pt idx="3052">
                  <c:v>1460.3206312686434</c:v>
                </c:pt>
                <c:pt idx="3053">
                  <c:v>1460.3206312686434</c:v>
                </c:pt>
                <c:pt idx="3054">
                  <c:v>1460.3206312686434</c:v>
                </c:pt>
                <c:pt idx="3055">
                  <c:v>1460.3206312686434</c:v>
                </c:pt>
                <c:pt idx="3056">
                  <c:v>1460.3206312686434</c:v>
                </c:pt>
                <c:pt idx="3057">
                  <c:v>1460.3206312686434</c:v>
                </c:pt>
                <c:pt idx="3058">
                  <c:v>1460.3206312686434</c:v>
                </c:pt>
                <c:pt idx="3059">
                  <c:v>1460.3206312686434</c:v>
                </c:pt>
                <c:pt idx="3060">
                  <c:v>1460.3206312686434</c:v>
                </c:pt>
                <c:pt idx="3061">
                  <c:v>1460.3206312686434</c:v>
                </c:pt>
                <c:pt idx="3062">
                  <c:v>1460.3206312686434</c:v>
                </c:pt>
                <c:pt idx="3063">
                  <c:v>1460.3206312686434</c:v>
                </c:pt>
                <c:pt idx="3064">
                  <c:v>1460.3206312686434</c:v>
                </c:pt>
                <c:pt idx="3065">
                  <c:v>1460.3206312686434</c:v>
                </c:pt>
                <c:pt idx="3066">
                  <c:v>1460.3206312686434</c:v>
                </c:pt>
                <c:pt idx="3067">
                  <c:v>1460.3206312686434</c:v>
                </c:pt>
                <c:pt idx="3068">
                  <c:v>1460.3206312686434</c:v>
                </c:pt>
                <c:pt idx="3069">
                  <c:v>1460.3206312686434</c:v>
                </c:pt>
                <c:pt idx="3070">
                  <c:v>1460.3206312686434</c:v>
                </c:pt>
                <c:pt idx="3071">
                  <c:v>1460.3206312686434</c:v>
                </c:pt>
                <c:pt idx="3072">
                  <c:v>1460.3206312686434</c:v>
                </c:pt>
                <c:pt idx="3073">
                  <c:v>1460.3206312686434</c:v>
                </c:pt>
                <c:pt idx="3074">
                  <c:v>1460.3206312686434</c:v>
                </c:pt>
                <c:pt idx="3075">
                  <c:v>1460.3206312686434</c:v>
                </c:pt>
                <c:pt idx="3076">
                  <c:v>1460.3206312686434</c:v>
                </c:pt>
                <c:pt idx="3077">
                  <c:v>1460.3206312686434</c:v>
                </c:pt>
                <c:pt idx="3078">
                  <c:v>1460.3206312686434</c:v>
                </c:pt>
                <c:pt idx="3079">
                  <c:v>1460.3206312686434</c:v>
                </c:pt>
                <c:pt idx="3080">
                  <c:v>1460.3206312686434</c:v>
                </c:pt>
                <c:pt idx="3081">
                  <c:v>1460.3206312686434</c:v>
                </c:pt>
                <c:pt idx="3082">
                  <c:v>1460.3206312686434</c:v>
                </c:pt>
                <c:pt idx="3083">
                  <c:v>1460.3206312686434</c:v>
                </c:pt>
                <c:pt idx="3084">
                  <c:v>1460.3206312686434</c:v>
                </c:pt>
                <c:pt idx="3085">
                  <c:v>1460.3206312686434</c:v>
                </c:pt>
                <c:pt idx="3086">
                  <c:v>1460.3206312686434</c:v>
                </c:pt>
                <c:pt idx="3087">
                  <c:v>1460.3206312686434</c:v>
                </c:pt>
                <c:pt idx="3088">
                  <c:v>1460.3206312686434</c:v>
                </c:pt>
                <c:pt idx="3089">
                  <c:v>1460.3206312686434</c:v>
                </c:pt>
                <c:pt idx="3090">
                  <c:v>1460.3206312686434</c:v>
                </c:pt>
                <c:pt idx="3091">
                  <c:v>1460.3206312686434</c:v>
                </c:pt>
                <c:pt idx="3092">
                  <c:v>1460.3206312686434</c:v>
                </c:pt>
                <c:pt idx="3093">
                  <c:v>1460.3206312686434</c:v>
                </c:pt>
                <c:pt idx="3094">
                  <c:v>1460.3206312686434</c:v>
                </c:pt>
                <c:pt idx="3095">
                  <c:v>1460.3206312686434</c:v>
                </c:pt>
                <c:pt idx="3096">
                  <c:v>1460.3206312686434</c:v>
                </c:pt>
                <c:pt idx="3097">
                  <c:v>1460.3206312686434</c:v>
                </c:pt>
                <c:pt idx="3098">
                  <c:v>1460.3206312686434</c:v>
                </c:pt>
                <c:pt idx="3099">
                  <c:v>1460.3206312686434</c:v>
                </c:pt>
                <c:pt idx="3100">
                  <c:v>1460.3206312686434</c:v>
                </c:pt>
                <c:pt idx="3101">
                  <c:v>1460.3206312686434</c:v>
                </c:pt>
                <c:pt idx="3102">
                  <c:v>1460.3206312686434</c:v>
                </c:pt>
                <c:pt idx="3103">
                  <c:v>1460.3206312686434</c:v>
                </c:pt>
                <c:pt idx="3104">
                  <c:v>1460.3206312686434</c:v>
                </c:pt>
                <c:pt idx="3105">
                  <c:v>1460.3206312686434</c:v>
                </c:pt>
                <c:pt idx="3106">
                  <c:v>1460.3206312686434</c:v>
                </c:pt>
                <c:pt idx="3107">
                  <c:v>1460.3206312686434</c:v>
                </c:pt>
                <c:pt idx="3108">
                  <c:v>1460.3206312686434</c:v>
                </c:pt>
                <c:pt idx="3109">
                  <c:v>1460.3206312686434</c:v>
                </c:pt>
                <c:pt idx="3110">
                  <c:v>1460.3206312686434</c:v>
                </c:pt>
                <c:pt idx="3111">
                  <c:v>1460.3206312686434</c:v>
                </c:pt>
                <c:pt idx="3112">
                  <c:v>1460.3206312686434</c:v>
                </c:pt>
                <c:pt idx="3113">
                  <c:v>1460.3206312686434</c:v>
                </c:pt>
                <c:pt idx="3114">
                  <c:v>1460.3206312686434</c:v>
                </c:pt>
                <c:pt idx="3115">
                  <c:v>1460.3206312686434</c:v>
                </c:pt>
                <c:pt idx="3116">
                  <c:v>1460.3206312686434</c:v>
                </c:pt>
                <c:pt idx="3117">
                  <c:v>1460.3206312686434</c:v>
                </c:pt>
                <c:pt idx="3118">
                  <c:v>1460.3206312686434</c:v>
                </c:pt>
                <c:pt idx="3119">
                  <c:v>1460.3206312686434</c:v>
                </c:pt>
                <c:pt idx="3120">
                  <c:v>1460.3206312686434</c:v>
                </c:pt>
                <c:pt idx="3121">
                  <c:v>1460.3206312686434</c:v>
                </c:pt>
                <c:pt idx="3122">
                  <c:v>1460.3206312686434</c:v>
                </c:pt>
                <c:pt idx="3123">
                  <c:v>1460.3206312686434</c:v>
                </c:pt>
                <c:pt idx="3124">
                  <c:v>1460.3206312686434</c:v>
                </c:pt>
                <c:pt idx="3125">
                  <c:v>1460.3206312686434</c:v>
                </c:pt>
                <c:pt idx="3126">
                  <c:v>1460.3206312686434</c:v>
                </c:pt>
                <c:pt idx="3127">
                  <c:v>1460.3206312686434</c:v>
                </c:pt>
                <c:pt idx="3128">
                  <c:v>1460.3206312686434</c:v>
                </c:pt>
                <c:pt idx="3129">
                  <c:v>1460.3206312686434</c:v>
                </c:pt>
                <c:pt idx="3130">
                  <c:v>1460.3206312686434</c:v>
                </c:pt>
                <c:pt idx="3131">
                  <c:v>1460.3206312686434</c:v>
                </c:pt>
                <c:pt idx="3132">
                  <c:v>1460.3206312686434</c:v>
                </c:pt>
                <c:pt idx="3133">
                  <c:v>1460.3206312686434</c:v>
                </c:pt>
                <c:pt idx="3134">
                  <c:v>1460.3206312686434</c:v>
                </c:pt>
                <c:pt idx="3135">
                  <c:v>1460.3206312686434</c:v>
                </c:pt>
                <c:pt idx="3136">
                  <c:v>1460.3206312686434</c:v>
                </c:pt>
                <c:pt idx="3137">
                  <c:v>1460.3206312686434</c:v>
                </c:pt>
                <c:pt idx="3138">
                  <c:v>1460.3206312686434</c:v>
                </c:pt>
                <c:pt idx="3139">
                  <c:v>1460.3206312686434</c:v>
                </c:pt>
                <c:pt idx="3140">
                  <c:v>1460.3206312686434</c:v>
                </c:pt>
                <c:pt idx="3141">
                  <c:v>1460.3206312686434</c:v>
                </c:pt>
                <c:pt idx="3142">
                  <c:v>1460.3206312686434</c:v>
                </c:pt>
                <c:pt idx="3143">
                  <c:v>1460.3206312686434</c:v>
                </c:pt>
                <c:pt idx="3144">
                  <c:v>1460.3206312686434</c:v>
                </c:pt>
                <c:pt idx="3145">
                  <c:v>1460.3206312686434</c:v>
                </c:pt>
                <c:pt idx="3146">
                  <c:v>1460.3206312686434</c:v>
                </c:pt>
                <c:pt idx="3147">
                  <c:v>1460.3206312686434</c:v>
                </c:pt>
                <c:pt idx="3148">
                  <c:v>1460.3206312686434</c:v>
                </c:pt>
                <c:pt idx="3149">
                  <c:v>1460.3206312686434</c:v>
                </c:pt>
                <c:pt idx="3150">
                  <c:v>1460.3206312686434</c:v>
                </c:pt>
                <c:pt idx="3151">
                  <c:v>1460.3206312686434</c:v>
                </c:pt>
                <c:pt idx="3152">
                  <c:v>1460.3206312686434</c:v>
                </c:pt>
                <c:pt idx="3153">
                  <c:v>1460.3206312686434</c:v>
                </c:pt>
                <c:pt idx="3154">
                  <c:v>1460.3206312686434</c:v>
                </c:pt>
                <c:pt idx="3155">
                  <c:v>1460.3206312686434</c:v>
                </c:pt>
                <c:pt idx="3156">
                  <c:v>1460.3206312686434</c:v>
                </c:pt>
                <c:pt idx="3157">
                  <c:v>1460.3206312686434</c:v>
                </c:pt>
                <c:pt idx="3158">
                  <c:v>1460.3206312686434</c:v>
                </c:pt>
                <c:pt idx="3159">
                  <c:v>1460.3206312686434</c:v>
                </c:pt>
                <c:pt idx="3160">
                  <c:v>1460.3206312686434</c:v>
                </c:pt>
                <c:pt idx="3161">
                  <c:v>1460.3206312686434</c:v>
                </c:pt>
                <c:pt idx="3162">
                  <c:v>1460.3206312686434</c:v>
                </c:pt>
                <c:pt idx="3163">
                  <c:v>1460.3206312686434</c:v>
                </c:pt>
                <c:pt idx="3164">
                  <c:v>1460.3206312686434</c:v>
                </c:pt>
                <c:pt idx="3165">
                  <c:v>1460.3206312686434</c:v>
                </c:pt>
                <c:pt idx="3166">
                  <c:v>1460.3206312686434</c:v>
                </c:pt>
                <c:pt idx="3167">
                  <c:v>1460.3206312686434</c:v>
                </c:pt>
                <c:pt idx="3168">
                  <c:v>1460.3206312686434</c:v>
                </c:pt>
                <c:pt idx="3169">
                  <c:v>1460.3206312686434</c:v>
                </c:pt>
                <c:pt idx="3170">
                  <c:v>1460.3206312686434</c:v>
                </c:pt>
                <c:pt idx="3171">
                  <c:v>1460.3206312686434</c:v>
                </c:pt>
                <c:pt idx="3172">
                  <c:v>1460.3206312686434</c:v>
                </c:pt>
                <c:pt idx="3173">
                  <c:v>1460.3206312686434</c:v>
                </c:pt>
                <c:pt idx="3174">
                  <c:v>1460.3206312686434</c:v>
                </c:pt>
                <c:pt idx="3175">
                  <c:v>1460.3206312686434</c:v>
                </c:pt>
                <c:pt idx="3176">
                  <c:v>1460.3206312686434</c:v>
                </c:pt>
                <c:pt idx="3177">
                  <c:v>1460.3206312686434</c:v>
                </c:pt>
                <c:pt idx="3178">
                  <c:v>1460.3206312686434</c:v>
                </c:pt>
                <c:pt idx="3179">
                  <c:v>1460.3206312686434</c:v>
                </c:pt>
                <c:pt idx="3180">
                  <c:v>1460.3206312686434</c:v>
                </c:pt>
                <c:pt idx="3181">
                  <c:v>1460.3206312686434</c:v>
                </c:pt>
                <c:pt idx="3182">
                  <c:v>1460.3206312686434</c:v>
                </c:pt>
                <c:pt idx="3183">
                  <c:v>1460.3206312686434</c:v>
                </c:pt>
                <c:pt idx="3184">
                  <c:v>1460.3206312686434</c:v>
                </c:pt>
                <c:pt idx="3185">
                  <c:v>1460.3206312686434</c:v>
                </c:pt>
                <c:pt idx="3186">
                  <c:v>1460.3206312686434</c:v>
                </c:pt>
                <c:pt idx="3187">
                  <c:v>1460.3206312686434</c:v>
                </c:pt>
                <c:pt idx="3188">
                  <c:v>1460.3206312686434</c:v>
                </c:pt>
                <c:pt idx="3189">
                  <c:v>1460.3206312686434</c:v>
                </c:pt>
                <c:pt idx="3190">
                  <c:v>1460.3206312686434</c:v>
                </c:pt>
                <c:pt idx="3191">
                  <c:v>1460.3206312686434</c:v>
                </c:pt>
                <c:pt idx="3192">
                  <c:v>1460.3206312686434</c:v>
                </c:pt>
                <c:pt idx="3193">
                  <c:v>1460.3206312686434</c:v>
                </c:pt>
                <c:pt idx="3194">
                  <c:v>1460.3206312686434</c:v>
                </c:pt>
                <c:pt idx="3195">
                  <c:v>1460.3206312686434</c:v>
                </c:pt>
                <c:pt idx="3196">
                  <c:v>1460.3206312686434</c:v>
                </c:pt>
                <c:pt idx="3197">
                  <c:v>1460.3206312686434</c:v>
                </c:pt>
                <c:pt idx="3198">
                  <c:v>1460.3206312686434</c:v>
                </c:pt>
                <c:pt idx="3199">
                  <c:v>1460.3206312686434</c:v>
                </c:pt>
                <c:pt idx="3200">
                  <c:v>1460.3206312686434</c:v>
                </c:pt>
                <c:pt idx="3201">
                  <c:v>1460.3206312686434</c:v>
                </c:pt>
                <c:pt idx="3202">
                  <c:v>1460.3206312686434</c:v>
                </c:pt>
                <c:pt idx="3203">
                  <c:v>1460.3206312686434</c:v>
                </c:pt>
                <c:pt idx="3204">
                  <c:v>1460.3206312686434</c:v>
                </c:pt>
                <c:pt idx="3205">
                  <c:v>1460.3206312686434</c:v>
                </c:pt>
                <c:pt idx="3206">
                  <c:v>1460.3206312686434</c:v>
                </c:pt>
                <c:pt idx="3207">
                  <c:v>1460.3206312686434</c:v>
                </c:pt>
                <c:pt idx="3208">
                  <c:v>1460.3206312686434</c:v>
                </c:pt>
                <c:pt idx="3209">
                  <c:v>1460.3206312686434</c:v>
                </c:pt>
                <c:pt idx="3210">
                  <c:v>1460.3206312686434</c:v>
                </c:pt>
                <c:pt idx="3211">
                  <c:v>1460.3206312686434</c:v>
                </c:pt>
                <c:pt idx="3212">
                  <c:v>1460.3206312686434</c:v>
                </c:pt>
                <c:pt idx="3213">
                  <c:v>1460.3206312686434</c:v>
                </c:pt>
                <c:pt idx="3214">
                  <c:v>1460.3206312686434</c:v>
                </c:pt>
                <c:pt idx="3215">
                  <c:v>1460.3206312686434</c:v>
                </c:pt>
                <c:pt idx="3216">
                  <c:v>1460.3206312686434</c:v>
                </c:pt>
                <c:pt idx="3217">
                  <c:v>1460.3206312686434</c:v>
                </c:pt>
                <c:pt idx="3218">
                  <c:v>1460.3206312686434</c:v>
                </c:pt>
                <c:pt idx="3219">
                  <c:v>1460.3206312686434</c:v>
                </c:pt>
                <c:pt idx="3220">
                  <c:v>1460.3206312686434</c:v>
                </c:pt>
                <c:pt idx="3221">
                  <c:v>1460.3206312686434</c:v>
                </c:pt>
                <c:pt idx="3222">
                  <c:v>1460.3206312686434</c:v>
                </c:pt>
                <c:pt idx="3223">
                  <c:v>1460.3206312686434</c:v>
                </c:pt>
                <c:pt idx="3224">
                  <c:v>1460.3206312686434</c:v>
                </c:pt>
                <c:pt idx="3225">
                  <c:v>1460.3206312686434</c:v>
                </c:pt>
                <c:pt idx="3226">
                  <c:v>1460.3206312686434</c:v>
                </c:pt>
                <c:pt idx="3227">
                  <c:v>1460.3206312686434</c:v>
                </c:pt>
                <c:pt idx="3228">
                  <c:v>1460.3206312686434</c:v>
                </c:pt>
                <c:pt idx="3229">
                  <c:v>1460.3206312686434</c:v>
                </c:pt>
                <c:pt idx="3230">
                  <c:v>1460.3206312686434</c:v>
                </c:pt>
                <c:pt idx="3231">
                  <c:v>1460.3206312686434</c:v>
                </c:pt>
                <c:pt idx="3232">
                  <c:v>1460.3206312686434</c:v>
                </c:pt>
                <c:pt idx="3233">
                  <c:v>1460.3206312686434</c:v>
                </c:pt>
                <c:pt idx="3234">
                  <c:v>1460.3206312686434</c:v>
                </c:pt>
                <c:pt idx="3235">
                  <c:v>1460.3206312686434</c:v>
                </c:pt>
                <c:pt idx="3236">
                  <c:v>1460.3206312686434</c:v>
                </c:pt>
                <c:pt idx="3237">
                  <c:v>1460.3206312686434</c:v>
                </c:pt>
                <c:pt idx="3238">
                  <c:v>1460.3206312686434</c:v>
                </c:pt>
                <c:pt idx="3239">
                  <c:v>1460.3206312686434</c:v>
                </c:pt>
                <c:pt idx="3240">
                  <c:v>1460.3206312686434</c:v>
                </c:pt>
                <c:pt idx="3241">
                  <c:v>1460.3206312686434</c:v>
                </c:pt>
                <c:pt idx="3242">
                  <c:v>1460.3206312686434</c:v>
                </c:pt>
                <c:pt idx="3243">
                  <c:v>1460.3206312686434</c:v>
                </c:pt>
                <c:pt idx="3244">
                  <c:v>1460.3206312686434</c:v>
                </c:pt>
                <c:pt idx="3245">
                  <c:v>1460.3206312686434</c:v>
                </c:pt>
                <c:pt idx="3246">
                  <c:v>1460.3206312686434</c:v>
                </c:pt>
                <c:pt idx="3247">
                  <c:v>1460.3206312686434</c:v>
                </c:pt>
                <c:pt idx="3248">
                  <c:v>1460.3206312686434</c:v>
                </c:pt>
                <c:pt idx="3249">
                  <c:v>1460.3206312686434</c:v>
                </c:pt>
                <c:pt idx="3250">
                  <c:v>1460.3206312686434</c:v>
                </c:pt>
                <c:pt idx="3251">
                  <c:v>1460.3206312686434</c:v>
                </c:pt>
                <c:pt idx="3252">
                  <c:v>1460.3206312686434</c:v>
                </c:pt>
                <c:pt idx="3253">
                  <c:v>1460.3206312686434</c:v>
                </c:pt>
                <c:pt idx="3254">
                  <c:v>1460.3206312686434</c:v>
                </c:pt>
                <c:pt idx="3255">
                  <c:v>1460.3206312686434</c:v>
                </c:pt>
                <c:pt idx="3256">
                  <c:v>1460.3206312686434</c:v>
                </c:pt>
                <c:pt idx="3257">
                  <c:v>1460.3206312686434</c:v>
                </c:pt>
                <c:pt idx="3258">
                  <c:v>1460.3206312686434</c:v>
                </c:pt>
                <c:pt idx="3259">
                  <c:v>1460.3206312686434</c:v>
                </c:pt>
                <c:pt idx="3260">
                  <c:v>1460.3206312686434</c:v>
                </c:pt>
                <c:pt idx="3261">
                  <c:v>1460.3206312686434</c:v>
                </c:pt>
                <c:pt idx="3262">
                  <c:v>1460.3206312686434</c:v>
                </c:pt>
                <c:pt idx="3263">
                  <c:v>1460.3206312686434</c:v>
                </c:pt>
                <c:pt idx="3264">
                  <c:v>1460.3206312686434</c:v>
                </c:pt>
                <c:pt idx="3265">
                  <c:v>1460.3206312686434</c:v>
                </c:pt>
                <c:pt idx="3266">
                  <c:v>1460.3206312686434</c:v>
                </c:pt>
                <c:pt idx="3267">
                  <c:v>1460.3206312686434</c:v>
                </c:pt>
                <c:pt idx="3268">
                  <c:v>1460.3206312686434</c:v>
                </c:pt>
                <c:pt idx="3269">
                  <c:v>1460.3206312686434</c:v>
                </c:pt>
                <c:pt idx="3270">
                  <c:v>1460.3206312686434</c:v>
                </c:pt>
                <c:pt idx="3271">
                  <c:v>1460.3206312686434</c:v>
                </c:pt>
                <c:pt idx="3273">
                  <c:v>1460.3206312686434</c:v>
                </c:pt>
                <c:pt idx="3274">
                  <c:v>1460.3206312686434</c:v>
                </c:pt>
                <c:pt idx="3275">
                  <c:v>1460.3206312686434</c:v>
                </c:pt>
                <c:pt idx="3276">
                  <c:v>1460.3206312686434</c:v>
                </c:pt>
                <c:pt idx="3277">
                  <c:v>1460.3206312686434</c:v>
                </c:pt>
                <c:pt idx="3278">
                  <c:v>1460.3206312686434</c:v>
                </c:pt>
                <c:pt idx="3279">
                  <c:v>1460.3206312686434</c:v>
                </c:pt>
                <c:pt idx="3280">
                  <c:v>1460.3206312686434</c:v>
                </c:pt>
                <c:pt idx="3281">
                  <c:v>1460.3206312686434</c:v>
                </c:pt>
                <c:pt idx="3282">
                  <c:v>1460.3206312686434</c:v>
                </c:pt>
                <c:pt idx="3283">
                  <c:v>1460.3206312686434</c:v>
                </c:pt>
                <c:pt idx="3284">
                  <c:v>1460.3206312686434</c:v>
                </c:pt>
                <c:pt idx="3285">
                  <c:v>1460.3206312686434</c:v>
                </c:pt>
                <c:pt idx="3286">
                  <c:v>1460.3206312686434</c:v>
                </c:pt>
                <c:pt idx="3287">
                  <c:v>1460.3206312686434</c:v>
                </c:pt>
                <c:pt idx="3288">
                  <c:v>1460.3206312686434</c:v>
                </c:pt>
                <c:pt idx="3289">
                  <c:v>1460.3206312686434</c:v>
                </c:pt>
                <c:pt idx="3290">
                  <c:v>1460.3206312686434</c:v>
                </c:pt>
                <c:pt idx="3291">
                  <c:v>1460.3206312686434</c:v>
                </c:pt>
                <c:pt idx="3292">
                  <c:v>1460.3206312686434</c:v>
                </c:pt>
                <c:pt idx="3293">
                  <c:v>1460.3206312686434</c:v>
                </c:pt>
                <c:pt idx="3294">
                  <c:v>1460.3206312686434</c:v>
                </c:pt>
                <c:pt idx="3295">
                  <c:v>1460.3206312686434</c:v>
                </c:pt>
                <c:pt idx="3296">
                  <c:v>1460.3206312686434</c:v>
                </c:pt>
                <c:pt idx="3297">
                  <c:v>1460.3206312686434</c:v>
                </c:pt>
                <c:pt idx="3298">
                  <c:v>1460.3206312686434</c:v>
                </c:pt>
                <c:pt idx="3299">
                  <c:v>1460.3206312686434</c:v>
                </c:pt>
                <c:pt idx="3300">
                  <c:v>1460.3206312686434</c:v>
                </c:pt>
                <c:pt idx="3301">
                  <c:v>1460.3206312686434</c:v>
                </c:pt>
                <c:pt idx="3302">
                  <c:v>1460.3206312686434</c:v>
                </c:pt>
                <c:pt idx="3303">
                  <c:v>1460.3206312686434</c:v>
                </c:pt>
                <c:pt idx="3304">
                  <c:v>1460.3206312686434</c:v>
                </c:pt>
                <c:pt idx="3305">
                  <c:v>1460.3206312686434</c:v>
                </c:pt>
                <c:pt idx="3306">
                  <c:v>1460.3206312686434</c:v>
                </c:pt>
                <c:pt idx="3307">
                  <c:v>1460.3206312686434</c:v>
                </c:pt>
                <c:pt idx="3308">
                  <c:v>1460.3206312686434</c:v>
                </c:pt>
                <c:pt idx="3309">
                  <c:v>1460.3206312686434</c:v>
                </c:pt>
                <c:pt idx="3310">
                  <c:v>1460.3206312686434</c:v>
                </c:pt>
                <c:pt idx="3311">
                  <c:v>1460.3206312686434</c:v>
                </c:pt>
                <c:pt idx="3312">
                  <c:v>1460.3206312686434</c:v>
                </c:pt>
                <c:pt idx="3313">
                  <c:v>1460.3206312686434</c:v>
                </c:pt>
                <c:pt idx="3314">
                  <c:v>1460.3206312686434</c:v>
                </c:pt>
                <c:pt idx="3315">
                  <c:v>1460.3206312686434</c:v>
                </c:pt>
                <c:pt idx="3316">
                  <c:v>1460.3206312686434</c:v>
                </c:pt>
                <c:pt idx="3317">
                  <c:v>1460.3206312686434</c:v>
                </c:pt>
                <c:pt idx="3318">
                  <c:v>1460.3206312686434</c:v>
                </c:pt>
                <c:pt idx="3319">
                  <c:v>1460.3206312686434</c:v>
                </c:pt>
                <c:pt idx="3320">
                  <c:v>1460.3206312686434</c:v>
                </c:pt>
                <c:pt idx="3321">
                  <c:v>1460.3206312686434</c:v>
                </c:pt>
                <c:pt idx="3322">
                  <c:v>1460.3206312686434</c:v>
                </c:pt>
                <c:pt idx="3323">
                  <c:v>1460.3206312686434</c:v>
                </c:pt>
                <c:pt idx="3324">
                  <c:v>1460.3206312686434</c:v>
                </c:pt>
                <c:pt idx="3325">
                  <c:v>1460.3206312686434</c:v>
                </c:pt>
                <c:pt idx="3326">
                  <c:v>1460.3206312686434</c:v>
                </c:pt>
                <c:pt idx="3327">
                  <c:v>1460.3206312686434</c:v>
                </c:pt>
                <c:pt idx="3328">
                  <c:v>1460.3206312686434</c:v>
                </c:pt>
                <c:pt idx="3329">
                  <c:v>1460.3206312686434</c:v>
                </c:pt>
                <c:pt idx="3330">
                  <c:v>1460.3206312686434</c:v>
                </c:pt>
                <c:pt idx="3331">
                  <c:v>1460.3206312686434</c:v>
                </c:pt>
                <c:pt idx="3332">
                  <c:v>1460.3206312686434</c:v>
                </c:pt>
                <c:pt idx="3333">
                  <c:v>1460.3206312686434</c:v>
                </c:pt>
                <c:pt idx="3334">
                  <c:v>1460.3206312686434</c:v>
                </c:pt>
                <c:pt idx="3335">
                  <c:v>1460.3206312686434</c:v>
                </c:pt>
                <c:pt idx="3336">
                  <c:v>1460.3206312686434</c:v>
                </c:pt>
                <c:pt idx="3337">
                  <c:v>1460.3206312686434</c:v>
                </c:pt>
                <c:pt idx="3338">
                  <c:v>1460.3206312686434</c:v>
                </c:pt>
                <c:pt idx="3339">
                  <c:v>1460.3206312686434</c:v>
                </c:pt>
                <c:pt idx="3340">
                  <c:v>1460.3206312686434</c:v>
                </c:pt>
                <c:pt idx="3341">
                  <c:v>1460.3206312686434</c:v>
                </c:pt>
                <c:pt idx="3342">
                  <c:v>1460.3206312686434</c:v>
                </c:pt>
                <c:pt idx="3343">
                  <c:v>1460.3206312686434</c:v>
                </c:pt>
                <c:pt idx="3344">
                  <c:v>1460.3206312686434</c:v>
                </c:pt>
                <c:pt idx="3345">
                  <c:v>1460.3206312686434</c:v>
                </c:pt>
                <c:pt idx="3346">
                  <c:v>1460.3206312686434</c:v>
                </c:pt>
                <c:pt idx="3347">
                  <c:v>1460.3206312686434</c:v>
                </c:pt>
              </c:numCache>
            </c:numRef>
          </c:val>
        </c:ser>
        <c:ser>
          <c:idx val="2"/>
          <c:order val="3"/>
          <c:tx>
            <c:v>1.33 yr Flood</c:v>
          </c:tx>
          <c:spPr>
            <a:ln w="12700"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numRef>
              <c:f>Sheet1!$AI$2:$AI$3273</c:f>
              <c:numCache>
                <c:formatCode>[$-409]d\-mmm\-yy;@</c:formatCode>
                <c:ptCount val="3272"/>
                <c:pt idx="0">
                  <c:v>37622</c:v>
                </c:pt>
                <c:pt idx="1">
                  <c:v>37623</c:v>
                </c:pt>
                <c:pt idx="2">
                  <c:v>37624</c:v>
                </c:pt>
                <c:pt idx="3">
                  <c:v>37625</c:v>
                </c:pt>
                <c:pt idx="4">
                  <c:v>37626</c:v>
                </c:pt>
                <c:pt idx="5">
                  <c:v>37627</c:v>
                </c:pt>
                <c:pt idx="6">
                  <c:v>37628</c:v>
                </c:pt>
                <c:pt idx="7">
                  <c:v>37629</c:v>
                </c:pt>
                <c:pt idx="8">
                  <c:v>37630</c:v>
                </c:pt>
                <c:pt idx="9">
                  <c:v>37631</c:v>
                </c:pt>
                <c:pt idx="10">
                  <c:v>37632</c:v>
                </c:pt>
                <c:pt idx="11">
                  <c:v>37633</c:v>
                </c:pt>
                <c:pt idx="12">
                  <c:v>37634</c:v>
                </c:pt>
                <c:pt idx="13">
                  <c:v>37635</c:v>
                </c:pt>
                <c:pt idx="14">
                  <c:v>37636</c:v>
                </c:pt>
                <c:pt idx="15">
                  <c:v>37637</c:v>
                </c:pt>
                <c:pt idx="16">
                  <c:v>37638</c:v>
                </c:pt>
                <c:pt idx="17">
                  <c:v>37639</c:v>
                </c:pt>
                <c:pt idx="18">
                  <c:v>37640</c:v>
                </c:pt>
                <c:pt idx="19">
                  <c:v>37641</c:v>
                </c:pt>
                <c:pt idx="20">
                  <c:v>37642</c:v>
                </c:pt>
                <c:pt idx="21">
                  <c:v>37643</c:v>
                </c:pt>
                <c:pt idx="22">
                  <c:v>37644</c:v>
                </c:pt>
                <c:pt idx="23">
                  <c:v>37645</c:v>
                </c:pt>
                <c:pt idx="24">
                  <c:v>37646</c:v>
                </c:pt>
                <c:pt idx="25">
                  <c:v>37647</c:v>
                </c:pt>
                <c:pt idx="26">
                  <c:v>37648</c:v>
                </c:pt>
                <c:pt idx="27">
                  <c:v>37649</c:v>
                </c:pt>
                <c:pt idx="28">
                  <c:v>37650</c:v>
                </c:pt>
                <c:pt idx="29">
                  <c:v>37651</c:v>
                </c:pt>
                <c:pt idx="30">
                  <c:v>37652</c:v>
                </c:pt>
                <c:pt idx="31">
                  <c:v>37653</c:v>
                </c:pt>
                <c:pt idx="32">
                  <c:v>37654</c:v>
                </c:pt>
                <c:pt idx="33">
                  <c:v>37655</c:v>
                </c:pt>
                <c:pt idx="34">
                  <c:v>37656</c:v>
                </c:pt>
                <c:pt idx="35">
                  <c:v>37657</c:v>
                </c:pt>
                <c:pt idx="36">
                  <c:v>37658</c:v>
                </c:pt>
                <c:pt idx="37">
                  <c:v>37659</c:v>
                </c:pt>
                <c:pt idx="38">
                  <c:v>37660</c:v>
                </c:pt>
                <c:pt idx="39">
                  <c:v>37661</c:v>
                </c:pt>
                <c:pt idx="40">
                  <c:v>37662</c:v>
                </c:pt>
                <c:pt idx="41">
                  <c:v>37663</c:v>
                </c:pt>
                <c:pt idx="42">
                  <c:v>37664</c:v>
                </c:pt>
                <c:pt idx="43">
                  <c:v>37665</c:v>
                </c:pt>
                <c:pt idx="44">
                  <c:v>37666</c:v>
                </c:pt>
                <c:pt idx="45">
                  <c:v>37667</c:v>
                </c:pt>
                <c:pt idx="46">
                  <c:v>37668</c:v>
                </c:pt>
                <c:pt idx="47">
                  <c:v>37669</c:v>
                </c:pt>
                <c:pt idx="48">
                  <c:v>37670</c:v>
                </c:pt>
                <c:pt idx="49">
                  <c:v>37671</c:v>
                </c:pt>
                <c:pt idx="50">
                  <c:v>37672</c:v>
                </c:pt>
                <c:pt idx="51">
                  <c:v>37673</c:v>
                </c:pt>
                <c:pt idx="52">
                  <c:v>37674</c:v>
                </c:pt>
                <c:pt idx="53">
                  <c:v>37675</c:v>
                </c:pt>
                <c:pt idx="54">
                  <c:v>37676</c:v>
                </c:pt>
                <c:pt idx="55">
                  <c:v>37677</c:v>
                </c:pt>
                <c:pt idx="56">
                  <c:v>37678</c:v>
                </c:pt>
                <c:pt idx="57">
                  <c:v>37679</c:v>
                </c:pt>
                <c:pt idx="58">
                  <c:v>37680</c:v>
                </c:pt>
                <c:pt idx="59">
                  <c:v>37681</c:v>
                </c:pt>
                <c:pt idx="60">
                  <c:v>37682</c:v>
                </c:pt>
                <c:pt idx="61">
                  <c:v>37683</c:v>
                </c:pt>
                <c:pt idx="62">
                  <c:v>37684</c:v>
                </c:pt>
                <c:pt idx="63">
                  <c:v>37685</c:v>
                </c:pt>
                <c:pt idx="64">
                  <c:v>37686</c:v>
                </c:pt>
                <c:pt idx="65">
                  <c:v>37687</c:v>
                </c:pt>
                <c:pt idx="66">
                  <c:v>37688</c:v>
                </c:pt>
                <c:pt idx="67">
                  <c:v>37689</c:v>
                </c:pt>
                <c:pt idx="68">
                  <c:v>37690</c:v>
                </c:pt>
                <c:pt idx="69">
                  <c:v>37691</c:v>
                </c:pt>
                <c:pt idx="70">
                  <c:v>37692</c:v>
                </c:pt>
                <c:pt idx="71">
                  <c:v>37693</c:v>
                </c:pt>
                <c:pt idx="72">
                  <c:v>37694</c:v>
                </c:pt>
                <c:pt idx="73">
                  <c:v>37695</c:v>
                </c:pt>
                <c:pt idx="74">
                  <c:v>37696</c:v>
                </c:pt>
                <c:pt idx="75">
                  <c:v>37697</c:v>
                </c:pt>
                <c:pt idx="76">
                  <c:v>37698</c:v>
                </c:pt>
                <c:pt idx="77">
                  <c:v>37699</c:v>
                </c:pt>
                <c:pt idx="78">
                  <c:v>37700</c:v>
                </c:pt>
                <c:pt idx="79">
                  <c:v>37701</c:v>
                </c:pt>
                <c:pt idx="80">
                  <c:v>37702</c:v>
                </c:pt>
                <c:pt idx="81">
                  <c:v>37703</c:v>
                </c:pt>
                <c:pt idx="82">
                  <c:v>37704</c:v>
                </c:pt>
                <c:pt idx="83">
                  <c:v>37705</c:v>
                </c:pt>
                <c:pt idx="84">
                  <c:v>37706</c:v>
                </c:pt>
                <c:pt idx="85">
                  <c:v>37707</c:v>
                </c:pt>
                <c:pt idx="86">
                  <c:v>37708</c:v>
                </c:pt>
                <c:pt idx="87">
                  <c:v>37709</c:v>
                </c:pt>
                <c:pt idx="88">
                  <c:v>37710</c:v>
                </c:pt>
                <c:pt idx="89">
                  <c:v>37711</c:v>
                </c:pt>
                <c:pt idx="90">
                  <c:v>37712</c:v>
                </c:pt>
                <c:pt idx="91">
                  <c:v>37713</c:v>
                </c:pt>
                <c:pt idx="92">
                  <c:v>37714</c:v>
                </c:pt>
                <c:pt idx="93">
                  <c:v>37715</c:v>
                </c:pt>
                <c:pt idx="94">
                  <c:v>37716</c:v>
                </c:pt>
                <c:pt idx="95">
                  <c:v>37717</c:v>
                </c:pt>
                <c:pt idx="96">
                  <c:v>37718</c:v>
                </c:pt>
                <c:pt idx="97">
                  <c:v>37719</c:v>
                </c:pt>
                <c:pt idx="98">
                  <c:v>37720</c:v>
                </c:pt>
                <c:pt idx="99">
                  <c:v>37721</c:v>
                </c:pt>
                <c:pt idx="100">
                  <c:v>37722</c:v>
                </c:pt>
                <c:pt idx="101">
                  <c:v>37723</c:v>
                </c:pt>
                <c:pt idx="102">
                  <c:v>37724</c:v>
                </c:pt>
                <c:pt idx="103">
                  <c:v>37725</c:v>
                </c:pt>
                <c:pt idx="104">
                  <c:v>37726</c:v>
                </c:pt>
                <c:pt idx="105">
                  <c:v>37727</c:v>
                </c:pt>
                <c:pt idx="106">
                  <c:v>37728</c:v>
                </c:pt>
                <c:pt idx="107">
                  <c:v>37729</c:v>
                </c:pt>
                <c:pt idx="108">
                  <c:v>37730</c:v>
                </c:pt>
                <c:pt idx="109">
                  <c:v>37731</c:v>
                </c:pt>
                <c:pt idx="110">
                  <c:v>37732</c:v>
                </c:pt>
                <c:pt idx="111">
                  <c:v>37733</c:v>
                </c:pt>
                <c:pt idx="112">
                  <c:v>37734</c:v>
                </c:pt>
                <c:pt idx="113">
                  <c:v>37735</c:v>
                </c:pt>
                <c:pt idx="114">
                  <c:v>37736</c:v>
                </c:pt>
                <c:pt idx="115">
                  <c:v>37737</c:v>
                </c:pt>
                <c:pt idx="116">
                  <c:v>37738</c:v>
                </c:pt>
                <c:pt idx="117">
                  <c:v>37739</c:v>
                </c:pt>
                <c:pt idx="118">
                  <c:v>37740</c:v>
                </c:pt>
                <c:pt idx="119">
                  <c:v>37741</c:v>
                </c:pt>
                <c:pt idx="120">
                  <c:v>37742</c:v>
                </c:pt>
                <c:pt idx="121">
                  <c:v>37743</c:v>
                </c:pt>
                <c:pt idx="122">
                  <c:v>37744</c:v>
                </c:pt>
                <c:pt idx="123">
                  <c:v>37745</c:v>
                </c:pt>
                <c:pt idx="124">
                  <c:v>37746</c:v>
                </c:pt>
                <c:pt idx="125">
                  <c:v>37747</c:v>
                </c:pt>
                <c:pt idx="126">
                  <c:v>37748</c:v>
                </c:pt>
                <c:pt idx="127">
                  <c:v>37749</c:v>
                </c:pt>
                <c:pt idx="128">
                  <c:v>37750</c:v>
                </c:pt>
                <c:pt idx="129">
                  <c:v>37751</c:v>
                </c:pt>
                <c:pt idx="130">
                  <c:v>37752</c:v>
                </c:pt>
                <c:pt idx="131">
                  <c:v>37753</c:v>
                </c:pt>
                <c:pt idx="132">
                  <c:v>37754</c:v>
                </c:pt>
                <c:pt idx="133">
                  <c:v>37755</c:v>
                </c:pt>
                <c:pt idx="134">
                  <c:v>37756</c:v>
                </c:pt>
                <c:pt idx="135">
                  <c:v>37757</c:v>
                </c:pt>
                <c:pt idx="136">
                  <c:v>37758</c:v>
                </c:pt>
                <c:pt idx="137">
                  <c:v>37759</c:v>
                </c:pt>
                <c:pt idx="138">
                  <c:v>37760</c:v>
                </c:pt>
                <c:pt idx="139">
                  <c:v>37761</c:v>
                </c:pt>
                <c:pt idx="140">
                  <c:v>37762</c:v>
                </c:pt>
                <c:pt idx="141">
                  <c:v>37763</c:v>
                </c:pt>
                <c:pt idx="142">
                  <c:v>37764</c:v>
                </c:pt>
                <c:pt idx="143">
                  <c:v>37765</c:v>
                </c:pt>
                <c:pt idx="144">
                  <c:v>37766</c:v>
                </c:pt>
                <c:pt idx="145">
                  <c:v>37767</c:v>
                </c:pt>
                <c:pt idx="146">
                  <c:v>37768</c:v>
                </c:pt>
                <c:pt idx="147">
                  <c:v>37769</c:v>
                </c:pt>
                <c:pt idx="148">
                  <c:v>37770</c:v>
                </c:pt>
                <c:pt idx="149">
                  <c:v>37771</c:v>
                </c:pt>
                <c:pt idx="150">
                  <c:v>37772</c:v>
                </c:pt>
                <c:pt idx="151">
                  <c:v>37773</c:v>
                </c:pt>
                <c:pt idx="152">
                  <c:v>37774</c:v>
                </c:pt>
                <c:pt idx="153">
                  <c:v>37775</c:v>
                </c:pt>
                <c:pt idx="154">
                  <c:v>37776</c:v>
                </c:pt>
                <c:pt idx="155">
                  <c:v>37777</c:v>
                </c:pt>
                <c:pt idx="156">
                  <c:v>37778</c:v>
                </c:pt>
                <c:pt idx="157">
                  <c:v>37779</c:v>
                </c:pt>
                <c:pt idx="158">
                  <c:v>37780</c:v>
                </c:pt>
                <c:pt idx="159">
                  <c:v>37781</c:v>
                </c:pt>
                <c:pt idx="160">
                  <c:v>37782</c:v>
                </c:pt>
                <c:pt idx="161">
                  <c:v>37783</c:v>
                </c:pt>
                <c:pt idx="162">
                  <c:v>37784</c:v>
                </c:pt>
                <c:pt idx="163">
                  <c:v>37785</c:v>
                </c:pt>
                <c:pt idx="164">
                  <c:v>37786</c:v>
                </c:pt>
                <c:pt idx="165">
                  <c:v>37787</c:v>
                </c:pt>
                <c:pt idx="166">
                  <c:v>37788</c:v>
                </c:pt>
                <c:pt idx="167">
                  <c:v>37789</c:v>
                </c:pt>
                <c:pt idx="168">
                  <c:v>37790</c:v>
                </c:pt>
                <c:pt idx="169">
                  <c:v>37791</c:v>
                </c:pt>
                <c:pt idx="170">
                  <c:v>37792</c:v>
                </c:pt>
                <c:pt idx="171">
                  <c:v>37793</c:v>
                </c:pt>
                <c:pt idx="172">
                  <c:v>37794</c:v>
                </c:pt>
                <c:pt idx="173">
                  <c:v>37795</c:v>
                </c:pt>
                <c:pt idx="174">
                  <c:v>37796</c:v>
                </c:pt>
                <c:pt idx="175">
                  <c:v>37797</c:v>
                </c:pt>
                <c:pt idx="176">
                  <c:v>37798</c:v>
                </c:pt>
                <c:pt idx="177">
                  <c:v>37799</c:v>
                </c:pt>
                <c:pt idx="178">
                  <c:v>37800</c:v>
                </c:pt>
                <c:pt idx="179">
                  <c:v>37801</c:v>
                </c:pt>
                <c:pt idx="180">
                  <c:v>37802</c:v>
                </c:pt>
                <c:pt idx="181">
                  <c:v>37803</c:v>
                </c:pt>
                <c:pt idx="182">
                  <c:v>37804</c:v>
                </c:pt>
                <c:pt idx="183">
                  <c:v>37805</c:v>
                </c:pt>
                <c:pt idx="184">
                  <c:v>37806</c:v>
                </c:pt>
                <c:pt idx="185">
                  <c:v>37807</c:v>
                </c:pt>
                <c:pt idx="186">
                  <c:v>37808</c:v>
                </c:pt>
                <c:pt idx="187">
                  <c:v>37809</c:v>
                </c:pt>
                <c:pt idx="188">
                  <c:v>37810</c:v>
                </c:pt>
                <c:pt idx="189">
                  <c:v>37811</c:v>
                </c:pt>
                <c:pt idx="190">
                  <c:v>37812</c:v>
                </c:pt>
                <c:pt idx="191">
                  <c:v>37813</c:v>
                </c:pt>
                <c:pt idx="192">
                  <c:v>37814</c:v>
                </c:pt>
                <c:pt idx="193">
                  <c:v>37815</c:v>
                </c:pt>
                <c:pt idx="194">
                  <c:v>37816</c:v>
                </c:pt>
                <c:pt idx="195">
                  <c:v>37817</c:v>
                </c:pt>
                <c:pt idx="196">
                  <c:v>37818</c:v>
                </c:pt>
                <c:pt idx="197">
                  <c:v>37819</c:v>
                </c:pt>
                <c:pt idx="198">
                  <c:v>37820</c:v>
                </c:pt>
                <c:pt idx="199">
                  <c:v>37821</c:v>
                </c:pt>
                <c:pt idx="200">
                  <c:v>37822</c:v>
                </c:pt>
                <c:pt idx="201">
                  <c:v>37823</c:v>
                </c:pt>
                <c:pt idx="202">
                  <c:v>37824</c:v>
                </c:pt>
                <c:pt idx="203">
                  <c:v>37825</c:v>
                </c:pt>
                <c:pt idx="204">
                  <c:v>37826</c:v>
                </c:pt>
                <c:pt idx="205">
                  <c:v>37827</c:v>
                </c:pt>
                <c:pt idx="206">
                  <c:v>37828</c:v>
                </c:pt>
                <c:pt idx="207">
                  <c:v>37829</c:v>
                </c:pt>
                <c:pt idx="208">
                  <c:v>37830</c:v>
                </c:pt>
                <c:pt idx="209">
                  <c:v>37831</c:v>
                </c:pt>
                <c:pt idx="210">
                  <c:v>37832</c:v>
                </c:pt>
                <c:pt idx="211">
                  <c:v>37833</c:v>
                </c:pt>
                <c:pt idx="212">
                  <c:v>37834</c:v>
                </c:pt>
                <c:pt idx="213">
                  <c:v>37835</c:v>
                </c:pt>
                <c:pt idx="214">
                  <c:v>37836</c:v>
                </c:pt>
                <c:pt idx="215">
                  <c:v>37837</c:v>
                </c:pt>
                <c:pt idx="216">
                  <c:v>37838</c:v>
                </c:pt>
                <c:pt idx="217">
                  <c:v>37839</c:v>
                </c:pt>
                <c:pt idx="218">
                  <c:v>37840</c:v>
                </c:pt>
                <c:pt idx="219">
                  <c:v>37841</c:v>
                </c:pt>
                <c:pt idx="220">
                  <c:v>37842</c:v>
                </c:pt>
                <c:pt idx="221">
                  <c:v>37843</c:v>
                </c:pt>
                <c:pt idx="222">
                  <c:v>37844</c:v>
                </c:pt>
                <c:pt idx="223">
                  <c:v>37845</c:v>
                </c:pt>
                <c:pt idx="224">
                  <c:v>37846</c:v>
                </c:pt>
                <c:pt idx="225">
                  <c:v>37847</c:v>
                </c:pt>
                <c:pt idx="226">
                  <c:v>37848</c:v>
                </c:pt>
                <c:pt idx="227">
                  <c:v>37849</c:v>
                </c:pt>
                <c:pt idx="228">
                  <c:v>37850</c:v>
                </c:pt>
                <c:pt idx="229">
                  <c:v>37851</c:v>
                </c:pt>
                <c:pt idx="230">
                  <c:v>37852</c:v>
                </c:pt>
                <c:pt idx="231">
                  <c:v>37853</c:v>
                </c:pt>
                <c:pt idx="232">
                  <c:v>37854</c:v>
                </c:pt>
                <c:pt idx="233">
                  <c:v>37855</c:v>
                </c:pt>
                <c:pt idx="234">
                  <c:v>37856</c:v>
                </c:pt>
                <c:pt idx="235">
                  <c:v>37857</c:v>
                </c:pt>
                <c:pt idx="236">
                  <c:v>37858</c:v>
                </c:pt>
                <c:pt idx="237">
                  <c:v>37859</c:v>
                </c:pt>
                <c:pt idx="238">
                  <c:v>37860</c:v>
                </c:pt>
                <c:pt idx="239">
                  <c:v>37861</c:v>
                </c:pt>
                <c:pt idx="240">
                  <c:v>37862</c:v>
                </c:pt>
                <c:pt idx="241">
                  <c:v>37863</c:v>
                </c:pt>
                <c:pt idx="242">
                  <c:v>37864</c:v>
                </c:pt>
                <c:pt idx="243">
                  <c:v>37865</c:v>
                </c:pt>
                <c:pt idx="244">
                  <c:v>37866</c:v>
                </c:pt>
                <c:pt idx="245">
                  <c:v>37867</c:v>
                </c:pt>
                <c:pt idx="246">
                  <c:v>37868</c:v>
                </c:pt>
                <c:pt idx="247">
                  <c:v>37869</c:v>
                </c:pt>
                <c:pt idx="248">
                  <c:v>37870</c:v>
                </c:pt>
                <c:pt idx="249">
                  <c:v>37871</c:v>
                </c:pt>
                <c:pt idx="250">
                  <c:v>37872</c:v>
                </c:pt>
                <c:pt idx="251">
                  <c:v>37873</c:v>
                </c:pt>
                <c:pt idx="252">
                  <c:v>37874</c:v>
                </c:pt>
                <c:pt idx="253">
                  <c:v>37875</c:v>
                </c:pt>
                <c:pt idx="254">
                  <c:v>37876</c:v>
                </c:pt>
                <c:pt idx="255">
                  <c:v>37877</c:v>
                </c:pt>
                <c:pt idx="256">
                  <c:v>37878</c:v>
                </c:pt>
                <c:pt idx="257">
                  <c:v>37879</c:v>
                </c:pt>
                <c:pt idx="258">
                  <c:v>37880</c:v>
                </c:pt>
                <c:pt idx="259">
                  <c:v>37881</c:v>
                </c:pt>
                <c:pt idx="260">
                  <c:v>37882</c:v>
                </c:pt>
                <c:pt idx="261">
                  <c:v>37883</c:v>
                </c:pt>
                <c:pt idx="262">
                  <c:v>37884</c:v>
                </c:pt>
                <c:pt idx="263">
                  <c:v>37885</c:v>
                </c:pt>
                <c:pt idx="264">
                  <c:v>37886</c:v>
                </c:pt>
                <c:pt idx="265">
                  <c:v>37887</c:v>
                </c:pt>
                <c:pt idx="266">
                  <c:v>37888</c:v>
                </c:pt>
                <c:pt idx="267">
                  <c:v>37889</c:v>
                </c:pt>
                <c:pt idx="268">
                  <c:v>37890</c:v>
                </c:pt>
                <c:pt idx="269">
                  <c:v>37891</c:v>
                </c:pt>
                <c:pt idx="270">
                  <c:v>37892</c:v>
                </c:pt>
                <c:pt idx="271">
                  <c:v>37893</c:v>
                </c:pt>
                <c:pt idx="272">
                  <c:v>37894</c:v>
                </c:pt>
                <c:pt idx="273">
                  <c:v>37895</c:v>
                </c:pt>
                <c:pt idx="274">
                  <c:v>37896</c:v>
                </c:pt>
                <c:pt idx="275">
                  <c:v>37897</c:v>
                </c:pt>
                <c:pt idx="276">
                  <c:v>37898</c:v>
                </c:pt>
                <c:pt idx="277">
                  <c:v>37899</c:v>
                </c:pt>
                <c:pt idx="278">
                  <c:v>37900</c:v>
                </c:pt>
                <c:pt idx="279">
                  <c:v>37901</c:v>
                </c:pt>
                <c:pt idx="280">
                  <c:v>37902</c:v>
                </c:pt>
                <c:pt idx="281">
                  <c:v>37903</c:v>
                </c:pt>
                <c:pt idx="282">
                  <c:v>37904</c:v>
                </c:pt>
                <c:pt idx="283">
                  <c:v>37905</c:v>
                </c:pt>
                <c:pt idx="284">
                  <c:v>37906</c:v>
                </c:pt>
                <c:pt idx="285">
                  <c:v>37907</c:v>
                </c:pt>
                <c:pt idx="286">
                  <c:v>37908</c:v>
                </c:pt>
                <c:pt idx="287">
                  <c:v>37909</c:v>
                </c:pt>
                <c:pt idx="288">
                  <c:v>37910</c:v>
                </c:pt>
                <c:pt idx="289">
                  <c:v>37911</c:v>
                </c:pt>
                <c:pt idx="290">
                  <c:v>37912</c:v>
                </c:pt>
                <c:pt idx="291">
                  <c:v>37913</c:v>
                </c:pt>
                <c:pt idx="292">
                  <c:v>37914</c:v>
                </c:pt>
                <c:pt idx="293">
                  <c:v>37915</c:v>
                </c:pt>
                <c:pt idx="294">
                  <c:v>37916</c:v>
                </c:pt>
                <c:pt idx="295">
                  <c:v>37917</c:v>
                </c:pt>
                <c:pt idx="296">
                  <c:v>37918</c:v>
                </c:pt>
                <c:pt idx="297">
                  <c:v>37919</c:v>
                </c:pt>
                <c:pt idx="298">
                  <c:v>37920</c:v>
                </c:pt>
                <c:pt idx="299">
                  <c:v>37921</c:v>
                </c:pt>
                <c:pt idx="300">
                  <c:v>37922</c:v>
                </c:pt>
                <c:pt idx="301">
                  <c:v>37923</c:v>
                </c:pt>
                <c:pt idx="302">
                  <c:v>37924</c:v>
                </c:pt>
                <c:pt idx="303">
                  <c:v>37925</c:v>
                </c:pt>
                <c:pt idx="304">
                  <c:v>37926</c:v>
                </c:pt>
                <c:pt idx="305">
                  <c:v>37927</c:v>
                </c:pt>
                <c:pt idx="306">
                  <c:v>37928</c:v>
                </c:pt>
                <c:pt idx="307">
                  <c:v>37929</c:v>
                </c:pt>
                <c:pt idx="308">
                  <c:v>37930</c:v>
                </c:pt>
                <c:pt idx="309">
                  <c:v>37931</c:v>
                </c:pt>
                <c:pt idx="310">
                  <c:v>37932</c:v>
                </c:pt>
                <c:pt idx="311">
                  <c:v>37933</c:v>
                </c:pt>
                <c:pt idx="312">
                  <c:v>37934</c:v>
                </c:pt>
                <c:pt idx="313">
                  <c:v>37935</c:v>
                </c:pt>
                <c:pt idx="314">
                  <c:v>37936</c:v>
                </c:pt>
                <c:pt idx="315">
                  <c:v>37937</c:v>
                </c:pt>
                <c:pt idx="316">
                  <c:v>37938</c:v>
                </c:pt>
                <c:pt idx="317">
                  <c:v>37939</c:v>
                </c:pt>
                <c:pt idx="318">
                  <c:v>37940</c:v>
                </c:pt>
                <c:pt idx="319">
                  <c:v>37941</c:v>
                </c:pt>
                <c:pt idx="320">
                  <c:v>37942</c:v>
                </c:pt>
                <c:pt idx="321">
                  <c:v>37943</c:v>
                </c:pt>
                <c:pt idx="322">
                  <c:v>37944</c:v>
                </c:pt>
                <c:pt idx="323">
                  <c:v>37945</c:v>
                </c:pt>
                <c:pt idx="324">
                  <c:v>37946</c:v>
                </c:pt>
                <c:pt idx="325">
                  <c:v>37947</c:v>
                </c:pt>
                <c:pt idx="326">
                  <c:v>37948</c:v>
                </c:pt>
                <c:pt idx="327">
                  <c:v>37949</c:v>
                </c:pt>
                <c:pt idx="328">
                  <c:v>37950</c:v>
                </c:pt>
                <c:pt idx="329">
                  <c:v>37951</c:v>
                </c:pt>
                <c:pt idx="330">
                  <c:v>37952</c:v>
                </c:pt>
                <c:pt idx="331">
                  <c:v>37953</c:v>
                </c:pt>
                <c:pt idx="332">
                  <c:v>37954</c:v>
                </c:pt>
                <c:pt idx="333">
                  <c:v>37955</c:v>
                </c:pt>
                <c:pt idx="334">
                  <c:v>37956</c:v>
                </c:pt>
                <c:pt idx="335">
                  <c:v>37957</c:v>
                </c:pt>
                <c:pt idx="336">
                  <c:v>37958</c:v>
                </c:pt>
                <c:pt idx="337">
                  <c:v>37959</c:v>
                </c:pt>
                <c:pt idx="338">
                  <c:v>37960</c:v>
                </c:pt>
                <c:pt idx="339">
                  <c:v>37961</c:v>
                </c:pt>
                <c:pt idx="340">
                  <c:v>37962</c:v>
                </c:pt>
                <c:pt idx="341">
                  <c:v>37963</c:v>
                </c:pt>
                <c:pt idx="342">
                  <c:v>37964</c:v>
                </c:pt>
                <c:pt idx="343">
                  <c:v>37965</c:v>
                </c:pt>
                <c:pt idx="344">
                  <c:v>37966</c:v>
                </c:pt>
                <c:pt idx="345">
                  <c:v>37967</c:v>
                </c:pt>
                <c:pt idx="346">
                  <c:v>37968</c:v>
                </c:pt>
                <c:pt idx="347">
                  <c:v>37969</c:v>
                </c:pt>
                <c:pt idx="348">
                  <c:v>37970</c:v>
                </c:pt>
                <c:pt idx="349">
                  <c:v>37971</c:v>
                </c:pt>
                <c:pt idx="350">
                  <c:v>37972</c:v>
                </c:pt>
                <c:pt idx="351">
                  <c:v>37973</c:v>
                </c:pt>
                <c:pt idx="352">
                  <c:v>37974</c:v>
                </c:pt>
                <c:pt idx="353">
                  <c:v>37975</c:v>
                </c:pt>
                <c:pt idx="354">
                  <c:v>37976</c:v>
                </c:pt>
                <c:pt idx="355">
                  <c:v>37977</c:v>
                </c:pt>
                <c:pt idx="356">
                  <c:v>37978</c:v>
                </c:pt>
                <c:pt idx="357">
                  <c:v>37979</c:v>
                </c:pt>
                <c:pt idx="358">
                  <c:v>37980</c:v>
                </c:pt>
                <c:pt idx="359">
                  <c:v>37981</c:v>
                </c:pt>
                <c:pt idx="360">
                  <c:v>37982</c:v>
                </c:pt>
                <c:pt idx="361">
                  <c:v>37983</c:v>
                </c:pt>
                <c:pt idx="362">
                  <c:v>37984</c:v>
                </c:pt>
                <c:pt idx="363">
                  <c:v>37985</c:v>
                </c:pt>
                <c:pt idx="364">
                  <c:v>37986</c:v>
                </c:pt>
                <c:pt idx="365">
                  <c:v>37987</c:v>
                </c:pt>
                <c:pt idx="366">
                  <c:v>37988</c:v>
                </c:pt>
                <c:pt idx="367">
                  <c:v>37989</c:v>
                </c:pt>
                <c:pt idx="368">
                  <c:v>37990</c:v>
                </c:pt>
                <c:pt idx="369">
                  <c:v>37991</c:v>
                </c:pt>
                <c:pt idx="370">
                  <c:v>37992</c:v>
                </c:pt>
                <c:pt idx="371">
                  <c:v>37993</c:v>
                </c:pt>
                <c:pt idx="372">
                  <c:v>37994</c:v>
                </c:pt>
                <c:pt idx="373">
                  <c:v>37996</c:v>
                </c:pt>
                <c:pt idx="374">
                  <c:v>37997</c:v>
                </c:pt>
                <c:pt idx="375">
                  <c:v>37998</c:v>
                </c:pt>
                <c:pt idx="376">
                  <c:v>37999</c:v>
                </c:pt>
                <c:pt idx="377">
                  <c:v>38000</c:v>
                </c:pt>
                <c:pt idx="378">
                  <c:v>38002</c:v>
                </c:pt>
                <c:pt idx="379">
                  <c:v>38003</c:v>
                </c:pt>
                <c:pt idx="380">
                  <c:v>38004</c:v>
                </c:pt>
                <c:pt idx="381">
                  <c:v>38005</c:v>
                </c:pt>
                <c:pt idx="382">
                  <c:v>38006</c:v>
                </c:pt>
                <c:pt idx="383">
                  <c:v>38007</c:v>
                </c:pt>
                <c:pt idx="384">
                  <c:v>38008</c:v>
                </c:pt>
                <c:pt idx="385">
                  <c:v>38010</c:v>
                </c:pt>
                <c:pt idx="386">
                  <c:v>38011</c:v>
                </c:pt>
                <c:pt idx="387">
                  <c:v>38012</c:v>
                </c:pt>
                <c:pt idx="388">
                  <c:v>38013</c:v>
                </c:pt>
                <c:pt idx="389">
                  <c:v>38014</c:v>
                </c:pt>
                <c:pt idx="390">
                  <c:v>38015</c:v>
                </c:pt>
                <c:pt idx="391">
                  <c:v>38016</c:v>
                </c:pt>
                <c:pt idx="392">
                  <c:v>38017</c:v>
                </c:pt>
                <c:pt idx="393">
                  <c:v>38018</c:v>
                </c:pt>
                <c:pt idx="394">
                  <c:v>38019</c:v>
                </c:pt>
                <c:pt idx="395">
                  <c:v>38020</c:v>
                </c:pt>
                <c:pt idx="396">
                  <c:v>38021</c:v>
                </c:pt>
                <c:pt idx="397">
                  <c:v>38022</c:v>
                </c:pt>
                <c:pt idx="398">
                  <c:v>38023</c:v>
                </c:pt>
                <c:pt idx="399">
                  <c:v>38024</c:v>
                </c:pt>
                <c:pt idx="400">
                  <c:v>38025</c:v>
                </c:pt>
                <c:pt idx="401">
                  <c:v>38026</c:v>
                </c:pt>
                <c:pt idx="402">
                  <c:v>38027</c:v>
                </c:pt>
                <c:pt idx="403">
                  <c:v>38028</c:v>
                </c:pt>
                <c:pt idx="404">
                  <c:v>38029</c:v>
                </c:pt>
                <c:pt idx="405">
                  <c:v>38030</c:v>
                </c:pt>
                <c:pt idx="406">
                  <c:v>38031</c:v>
                </c:pt>
                <c:pt idx="407">
                  <c:v>38032</c:v>
                </c:pt>
                <c:pt idx="408">
                  <c:v>38033</c:v>
                </c:pt>
                <c:pt idx="409">
                  <c:v>38034</c:v>
                </c:pt>
                <c:pt idx="410">
                  <c:v>38035</c:v>
                </c:pt>
                <c:pt idx="411">
                  <c:v>38036</c:v>
                </c:pt>
                <c:pt idx="412">
                  <c:v>38037</c:v>
                </c:pt>
                <c:pt idx="413">
                  <c:v>38038</c:v>
                </c:pt>
                <c:pt idx="414">
                  <c:v>38039</c:v>
                </c:pt>
                <c:pt idx="415">
                  <c:v>38040</c:v>
                </c:pt>
                <c:pt idx="416">
                  <c:v>38041</c:v>
                </c:pt>
                <c:pt idx="417">
                  <c:v>38042</c:v>
                </c:pt>
                <c:pt idx="418">
                  <c:v>38043</c:v>
                </c:pt>
                <c:pt idx="419">
                  <c:v>38044</c:v>
                </c:pt>
                <c:pt idx="420">
                  <c:v>38045</c:v>
                </c:pt>
                <c:pt idx="421">
                  <c:v>38046</c:v>
                </c:pt>
                <c:pt idx="422">
                  <c:v>38047</c:v>
                </c:pt>
                <c:pt idx="423">
                  <c:v>38048</c:v>
                </c:pt>
                <c:pt idx="424">
                  <c:v>38049</c:v>
                </c:pt>
                <c:pt idx="425">
                  <c:v>38050</c:v>
                </c:pt>
                <c:pt idx="426">
                  <c:v>38051</c:v>
                </c:pt>
                <c:pt idx="427">
                  <c:v>38052</c:v>
                </c:pt>
                <c:pt idx="428">
                  <c:v>38053</c:v>
                </c:pt>
                <c:pt idx="429">
                  <c:v>38054</c:v>
                </c:pt>
                <c:pt idx="430">
                  <c:v>38055</c:v>
                </c:pt>
                <c:pt idx="431">
                  <c:v>38056</c:v>
                </c:pt>
                <c:pt idx="432">
                  <c:v>38057</c:v>
                </c:pt>
                <c:pt idx="433">
                  <c:v>38058</c:v>
                </c:pt>
                <c:pt idx="434">
                  <c:v>38059</c:v>
                </c:pt>
                <c:pt idx="435">
                  <c:v>38060</c:v>
                </c:pt>
                <c:pt idx="436">
                  <c:v>38061</c:v>
                </c:pt>
                <c:pt idx="437">
                  <c:v>38062</c:v>
                </c:pt>
                <c:pt idx="438">
                  <c:v>38063</c:v>
                </c:pt>
                <c:pt idx="439">
                  <c:v>38064</c:v>
                </c:pt>
                <c:pt idx="440">
                  <c:v>38065</c:v>
                </c:pt>
                <c:pt idx="441">
                  <c:v>38066</c:v>
                </c:pt>
                <c:pt idx="442">
                  <c:v>38067</c:v>
                </c:pt>
                <c:pt idx="443">
                  <c:v>38068</c:v>
                </c:pt>
                <c:pt idx="444">
                  <c:v>38069</c:v>
                </c:pt>
                <c:pt idx="445">
                  <c:v>38070</c:v>
                </c:pt>
                <c:pt idx="446">
                  <c:v>38071</c:v>
                </c:pt>
                <c:pt idx="447">
                  <c:v>38072</c:v>
                </c:pt>
                <c:pt idx="448">
                  <c:v>38073</c:v>
                </c:pt>
                <c:pt idx="449">
                  <c:v>38074</c:v>
                </c:pt>
                <c:pt idx="450">
                  <c:v>38075</c:v>
                </c:pt>
                <c:pt idx="451">
                  <c:v>38076</c:v>
                </c:pt>
                <c:pt idx="452">
                  <c:v>38077</c:v>
                </c:pt>
                <c:pt idx="453">
                  <c:v>38078</c:v>
                </c:pt>
                <c:pt idx="454">
                  <c:v>38079</c:v>
                </c:pt>
                <c:pt idx="455">
                  <c:v>38080</c:v>
                </c:pt>
                <c:pt idx="456">
                  <c:v>38081</c:v>
                </c:pt>
                <c:pt idx="457">
                  <c:v>38082</c:v>
                </c:pt>
                <c:pt idx="458">
                  <c:v>38083</c:v>
                </c:pt>
                <c:pt idx="459">
                  <c:v>38084</c:v>
                </c:pt>
                <c:pt idx="460">
                  <c:v>38085</c:v>
                </c:pt>
                <c:pt idx="461">
                  <c:v>38086</c:v>
                </c:pt>
                <c:pt idx="462">
                  <c:v>38087</c:v>
                </c:pt>
                <c:pt idx="463">
                  <c:v>38088</c:v>
                </c:pt>
                <c:pt idx="464">
                  <c:v>38089</c:v>
                </c:pt>
                <c:pt idx="465">
                  <c:v>38090</c:v>
                </c:pt>
                <c:pt idx="466">
                  <c:v>38091</c:v>
                </c:pt>
                <c:pt idx="467">
                  <c:v>38092</c:v>
                </c:pt>
                <c:pt idx="468">
                  <c:v>38093</c:v>
                </c:pt>
                <c:pt idx="469">
                  <c:v>38094</c:v>
                </c:pt>
                <c:pt idx="470">
                  <c:v>38095</c:v>
                </c:pt>
                <c:pt idx="471">
                  <c:v>38096</c:v>
                </c:pt>
                <c:pt idx="472">
                  <c:v>38097</c:v>
                </c:pt>
                <c:pt idx="473">
                  <c:v>38098</c:v>
                </c:pt>
                <c:pt idx="474">
                  <c:v>38099</c:v>
                </c:pt>
                <c:pt idx="475">
                  <c:v>38100</c:v>
                </c:pt>
                <c:pt idx="476">
                  <c:v>38101</c:v>
                </c:pt>
                <c:pt idx="477">
                  <c:v>38102</c:v>
                </c:pt>
                <c:pt idx="478">
                  <c:v>38103</c:v>
                </c:pt>
                <c:pt idx="479">
                  <c:v>38104</c:v>
                </c:pt>
                <c:pt idx="480">
                  <c:v>38105</c:v>
                </c:pt>
                <c:pt idx="481">
                  <c:v>38106</c:v>
                </c:pt>
                <c:pt idx="482">
                  <c:v>38107</c:v>
                </c:pt>
                <c:pt idx="483">
                  <c:v>38108</c:v>
                </c:pt>
                <c:pt idx="484">
                  <c:v>38109</c:v>
                </c:pt>
                <c:pt idx="485">
                  <c:v>38110</c:v>
                </c:pt>
                <c:pt idx="486">
                  <c:v>38111</c:v>
                </c:pt>
                <c:pt idx="487">
                  <c:v>38112</c:v>
                </c:pt>
                <c:pt idx="488">
                  <c:v>38113</c:v>
                </c:pt>
                <c:pt idx="489">
                  <c:v>38114</c:v>
                </c:pt>
                <c:pt idx="490">
                  <c:v>38115</c:v>
                </c:pt>
                <c:pt idx="491">
                  <c:v>38116</c:v>
                </c:pt>
                <c:pt idx="492">
                  <c:v>38117</c:v>
                </c:pt>
                <c:pt idx="493">
                  <c:v>38118</c:v>
                </c:pt>
                <c:pt idx="494">
                  <c:v>38119</c:v>
                </c:pt>
                <c:pt idx="495">
                  <c:v>38120</c:v>
                </c:pt>
                <c:pt idx="496">
                  <c:v>38121</c:v>
                </c:pt>
                <c:pt idx="497">
                  <c:v>38122</c:v>
                </c:pt>
                <c:pt idx="498">
                  <c:v>38123</c:v>
                </c:pt>
                <c:pt idx="499">
                  <c:v>38124</c:v>
                </c:pt>
                <c:pt idx="500">
                  <c:v>38125</c:v>
                </c:pt>
                <c:pt idx="501">
                  <c:v>38126</c:v>
                </c:pt>
                <c:pt idx="502">
                  <c:v>38127</c:v>
                </c:pt>
                <c:pt idx="503">
                  <c:v>38128</c:v>
                </c:pt>
                <c:pt idx="504">
                  <c:v>38129</c:v>
                </c:pt>
                <c:pt idx="505">
                  <c:v>38130</c:v>
                </c:pt>
                <c:pt idx="506">
                  <c:v>38131</c:v>
                </c:pt>
                <c:pt idx="507">
                  <c:v>38132</c:v>
                </c:pt>
                <c:pt idx="508">
                  <c:v>38133</c:v>
                </c:pt>
                <c:pt idx="509">
                  <c:v>38134</c:v>
                </c:pt>
                <c:pt idx="510">
                  <c:v>38135</c:v>
                </c:pt>
                <c:pt idx="511">
                  <c:v>38136</c:v>
                </c:pt>
                <c:pt idx="512">
                  <c:v>38137</c:v>
                </c:pt>
                <c:pt idx="513">
                  <c:v>38138</c:v>
                </c:pt>
                <c:pt idx="514">
                  <c:v>38139</c:v>
                </c:pt>
                <c:pt idx="515">
                  <c:v>38140</c:v>
                </c:pt>
                <c:pt idx="516">
                  <c:v>38141</c:v>
                </c:pt>
                <c:pt idx="517">
                  <c:v>38142</c:v>
                </c:pt>
                <c:pt idx="518">
                  <c:v>38143</c:v>
                </c:pt>
                <c:pt idx="519">
                  <c:v>38144</c:v>
                </c:pt>
                <c:pt idx="520">
                  <c:v>38145</c:v>
                </c:pt>
                <c:pt idx="521">
                  <c:v>38146</c:v>
                </c:pt>
                <c:pt idx="522">
                  <c:v>38147</c:v>
                </c:pt>
                <c:pt idx="523">
                  <c:v>38148</c:v>
                </c:pt>
                <c:pt idx="524">
                  <c:v>38149</c:v>
                </c:pt>
                <c:pt idx="525">
                  <c:v>38150</c:v>
                </c:pt>
                <c:pt idx="526">
                  <c:v>38151</c:v>
                </c:pt>
                <c:pt idx="527">
                  <c:v>38152</c:v>
                </c:pt>
                <c:pt idx="528">
                  <c:v>38153</c:v>
                </c:pt>
                <c:pt idx="529">
                  <c:v>38154</c:v>
                </c:pt>
                <c:pt idx="530">
                  <c:v>38155</c:v>
                </c:pt>
                <c:pt idx="531">
                  <c:v>38156</c:v>
                </c:pt>
                <c:pt idx="532">
                  <c:v>38157</c:v>
                </c:pt>
                <c:pt idx="533">
                  <c:v>38158</c:v>
                </c:pt>
                <c:pt idx="534">
                  <c:v>38159</c:v>
                </c:pt>
                <c:pt idx="535">
                  <c:v>38160</c:v>
                </c:pt>
                <c:pt idx="536">
                  <c:v>38161</c:v>
                </c:pt>
                <c:pt idx="537">
                  <c:v>38162</c:v>
                </c:pt>
                <c:pt idx="538">
                  <c:v>38163</c:v>
                </c:pt>
                <c:pt idx="539">
                  <c:v>38164</c:v>
                </c:pt>
                <c:pt idx="540">
                  <c:v>38165</c:v>
                </c:pt>
                <c:pt idx="541">
                  <c:v>38166</c:v>
                </c:pt>
                <c:pt idx="542">
                  <c:v>38167</c:v>
                </c:pt>
                <c:pt idx="543">
                  <c:v>38168</c:v>
                </c:pt>
                <c:pt idx="544">
                  <c:v>38169</c:v>
                </c:pt>
                <c:pt idx="545">
                  <c:v>38170</c:v>
                </c:pt>
                <c:pt idx="546">
                  <c:v>38171</c:v>
                </c:pt>
                <c:pt idx="547">
                  <c:v>38172</c:v>
                </c:pt>
                <c:pt idx="548">
                  <c:v>38173</c:v>
                </c:pt>
                <c:pt idx="549">
                  <c:v>38174</c:v>
                </c:pt>
                <c:pt idx="550">
                  <c:v>38175</c:v>
                </c:pt>
                <c:pt idx="551">
                  <c:v>38176</c:v>
                </c:pt>
                <c:pt idx="552">
                  <c:v>38177</c:v>
                </c:pt>
                <c:pt idx="553">
                  <c:v>38178</c:v>
                </c:pt>
                <c:pt idx="554">
                  <c:v>38179</c:v>
                </c:pt>
                <c:pt idx="555">
                  <c:v>38180</c:v>
                </c:pt>
                <c:pt idx="556">
                  <c:v>38181</c:v>
                </c:pt>
                <c:pt idx="557">
                  <c:v>38182</c:v>
                </c:pt>
                <c:pt idx="558">
                  <c:v>38183</c:v>
                </c:pt>
                <c:pt idx="559">
                  <c:v>38184</c:v>
                </c:pt>
                <c:pt idx="560">
                  <c:v>38185</c:v>
                </c:pt>
                <c:pt idx="561">
                  <c:v>38186</c:v>
                </c:pt>
                <c:pt idx="562">
                  <c:v>38187</c:v>
                </c:pt>
                <c:pt idx="563">
                  <c:v>38188</c:v>
                </c:pt>
                <c:pt idx="564">
                  <c:v>38189</c:v>
                </c:pt>
                <c:pt idx="565">
                  <c:v>38190</c:v>
                </c:pt>
                <c:pt idx="566">
                  <c:v>38191</c:v>
                </c:pt>
                <c:pt idx="567">
                  <c:v>38192</c:v>
                </c:pt>
                <c:pt idx="568">
                  <c:v>38193</c:v>
                </c:pt>
                <c:pt idx="569">
                  <c:v>38194</c:v>
                </c:pt>
                <c:pt idx="570">
                  <c:v>38195</c:v>
                </c:pt>
                <c:pt idx="571">
                  <c:v>38196</c:v>
                </c:pt>
                <c:pt idx="572">
                  <c:v>38197</c:v>
                </c:pt>
                <c:pt idx="573">
                  <c:v>38198</c:v>
                </c:pt>
                <c:pt idx="574">
                  <c:v>38199</c:v>
                </c:pt>
                <c:pt idx="575">
                  <c:v>38200</c:v>
                </c:pt>
                <c:pt idx="576">
                  <c:v>38201</c:v>
                </c:pt>
                <c:pt idx="577">
                  <c:v>38202</c:v>
                </c:pt>
                <c:pt idx="578">
                  <c:v>38203</c:v>
                </c:pt>
                <c:pt idx="579">
                  <c:v>38204</c:v>
                </c:pt>
                <c:pt idx="580">
                  <c:v>38205</c:v>
                </c:pt>
                <c:pt idx="581">
                  <c:v>38206</c:v>
                </c:pt>
                <c:pt idx="582">
                  <c:v>38207</c:v>
                </c:pt>
                <c:pt idx="583">
                  <c:v>38208</c:v>
                </c:pt>
                <c:pt idx="584">
                  <c:v>38209</c:v>
                </c:pt>
                <c:pt idx="585">
                  <c:v>38210</c:v>
                </c:pt>
                <c:pt idx="586">
                  <c:v>38211</c:v>
                </c:pt>
                <c:pt idx="587">
                  <c:v>38212</c:v>
                </c:pt>
                <c:pt idx="588">
                  <c:v>38213</c:v>
                </c:pt>
                <c:pt idx="589">
                  <c:v>38214</c:v>
                </c:pt>
                <c:pt idx="590">
                  <c:v>38215</c:v>
                </c:pt>
                <c:pt idx="591">
                  <c:v>38216</c:v>
                </c:pt>
                <c:pt idx="592">
                  <c:v>38217</c:v>
                </c:pt>
                <c:pt idx="593">
                  <c:v>38218</c:v>
                </c:pt>
                <c:pt idx="594">
                  <c:v>38219</c:v>
                </c:pt>
                <c:pt idx="595">
                  <c:v>38220</c:v>
                </c:pt>
                <c:pt idx="596">
                  <c:v>38221</c:v>
                </c:pt>
                <c:pt idx="597">
                  <c:v>38222</c:v>
                </c:pt>
                <c:pt idx="598">
                  <c:v>38223</c:v>
                </c:pt>
                <c:pt idx="599">
                  <c:v>38224</c:v>
                </c:pt>
                <c:pt idx="600">
                  <c:v>38225</c:v>
                </c:pt>
                <c:pt idx="601">
                  <c:v>38226</c:v>
                </c:pt>
                <c:pt idx="602">
                  <c:v>38227</c:v>
                </c:pt>
                <c:pt idx="603">
                  <c:v>38228</c:v>
                </c:pt>
                <c:pt idx="604">
                  <c:v>38229</c:v>
                </c:pt>
                <c:pt idx="605">
                  <c:v>38230</c:v>
                </c:pt>
                <c:pt idx="606">
                  <c:v>38231</c:v>
                </c:pt>
                <c:pt idx="607">
                  <c:v>38232</c:v>
                </c:pt>
                <c:pt idx="608">
                  <c:v>38233</c:v>
                </c:pt>
                <c:pt idx="609">
                  <c:v>38234</c:v>
                </c:pt>
                <c:pt idx="610">
                  <c:v>38235</c:v>
                </c:pt>
                <c:pt idx="611">
                  <c:v>38236</c:v>
                </c:pt>
                <c:pt idx="612">
                  <c:v>38237</c:v>
                </c:pt>
                <c:pt idx="613">
                  <c:v>38238</c:v>
                </c:pt>
                <c:pt idx="614">
                  <c:v>38239</c:v>
                </c:pt>
                <c:pt idx="615">
                  <c:v>38240</c:v>
                </c:pt>
                <c:pt idx="616">
                  <c:v>38241</c:v>
                </c:pt>
                <c:pt idx="617">
                  <c:v>38242</c:v>
                </c:pt>
                <c:pt idx="618">
                  <c:v>38243</c:v>
                </c:pt>
                <c:pt idx="619">
                  <c:v>38244</c:v>
                </c:pt>
                <c:pt idx="620">
                  <c:v>38245</c:v>
                </c:pt>
                <c:pt idx="621">
                  <c:v>38246</c:v>
                </c:pt>
                <c:pt idx="622">
                  <c:v>38247</c:v>
                </c:pt>
                <c:pt idx="623">
                  <c:v>38248</c:v>
                </c:pt>
                <c:pt idx="624">
                  <c:v>38249</c:v>
                </c:pt>
                <c:pt idx="625">
                  <c:v>38250</c:v>
                </c:pt>
                <c:pt idx="626">
                  <c:v>38251</c:v>
                </c:pt>
                <c:pt idx="627">
                  <c:v>38252</c:v>
                </c:pt>
                <c:pt idx="628">
                  <c:v>38253</c:v>
                </c:pt>
                <c:pt idx="629">
                  <c:v>38254</c:v>
                </c:pt>
                <c:pt idx="630">
                  <c:v>38255</c:v>
                </c:pt>
                <c:pt idx="631">
                  <c:v>38256</c:v>
                </c:pt>
                <c:pt idx="632">
                  <c:v>38257</c:v>
                </c:pt>
                <c:pt idx="633">
                  <c:v>38258</c:v>
                </c:pt>
                <c:pt idx="634">
                  <c:v>38259</c:v>
                </c:pt>
                <c:pt idx="635">
                  <c:v>38260</c:v>
                </c:pt>
                <c:pt idx="636">
                  <c:v>38261</c:v>
                </c:pt>
                <c:pt idx="637">
                  <c:v>38262</c:v>
                </c:pt>
                <c:pt idx="638">
                  <c:v>38263</c:v>
                </c:pt>
                <c:pt idx="639">
                  <c:v>38264</c:v>
                </c:pt>
                <c:pt idx="640">
                  <c:v>38265</c:v>
                </c:pt>
                <c:pt idx="641">
                  <c:v>38266</c:v>
                </c:pt>
                <c:pt idx="642">
                  <c:v>38267</c:v>
                </c:pt>
                <c:pt idx="643">
                  <c:v>38268</c:v>
                </c:pt>
                <c:pt idx="644">
                  <c:v>38269</c:v>
                </c:pt>
                <c:pt idx="645">
                  <c:v>38270</c:v>
                </c:pt>
                <c:pt idx="646">
                  <c:v>38271</c:v>
                </c:pt>
                <c:pt idx="647">
                  <c:v>38272</c:v>
                </c:pt>
                <c:pt idx="648">
                  <c:v>38273</c:v>
                </c:pt>
                <c:pt idx="649">
                  <c:v>38274</c:v>
                </c:pt>
                <c:pt idx="650">
                  <c:v>38275</c:v>
                </c:pt>
                <c:pt idx="651">
                  <c:v>38276</c:v>
                </c:pt>
                <c:pt idx="652">
                  <c:v>38277</c:v>
                </c:pt>
                <c:pt idx="653">
                  <c:v>38278</c:v>
                </c:pt>
                <c:pt idx="654">
                  <c:v>38279</c:v>
                </c:pt>
                <c:pt idx="655">
                  <c:v>38280</c:v>
                </c:pt>
                <c:pt idx="656">
                  <c:v>38281</c:v>
                </c:pt>
                <c:pt idx="657">
                  <c:v>38282</c:v>
                </c:pt>
                <c:pt idx="658">
                  <c:v>38283</c:v>
                </c:pt>
                <c:pt idx="659">
                  <c:v>38284</c:v>
                </c:pt>
                <c:pt idx="660">
                  <c:v>38285</c:v>
                </c:pt>
                <c:pt idx="661">
                  <c:v>38286</c:v>
                </c:pt>
                <c:pt idx="662">
                  <c:v>38287</c:v>
                </c:pt>
                <c:pt idx="663">
                  <c:v>38288</c:v>
                </c:pt>
                <c:pt idx="664">
                  <c:v>38289</c:v>
                </c:pt>
                <c:pt idx="665">
                  <c:v>38290</c:v>
                </c:pt>
                <c:pt idx="666">
                  <c:v>38291</c:v>
                </c:pt>
                <c:pt idx="667">
                  <c:v>38292</c:v>
                </c:pt>
                <c:pt idx="668">
                  <c:v>38293</c:v>
                </c:pt>
                <c:pt idx="669">
                  <c:v>38294</c:v>
                </c:pt>
                <c:pt idx="670">
                  <c:v>38295</c:v>
                </c:pt>
                <c:pt idx="671">
                  <c:v>38296</c:v>
                </c:pt>
                <c:pt idx="672">
                  <c:v>38297</c:v>
                </c:pt>
                <c:pt idx="673">
                  <c:v>38298</c:v>
                </c:pt>
                <c:pt idx="674">
                  <c:v>38299</c:v>
                </c:pt>
                <c:pt idx="675">
                  <c:v>38300</c:v>
                </c:pt>
                <c:pt idx="676">
                  <c:v>38301</c:v>
                </c:pt>
                <c:pt idx="677">
                  <c:v>38302</c:v>
                </c:pt>
                <c:pt idx="678">
                  <c:v>38303</c:v>
                </c:pt>
                <c:pt idx="679">
                  <c:v>38304</c:v>
                </c:pt>
                <c:pt idx="680">
                  <c:v>38305</c:v>
                </c:pt>
                <c:pt idx="681">
                  <c:v>38306</c:v>
                </c:pt>
                <c:pt idx="682">
                  <c:v>38307</c:v>
                </c:pt>
                <c:pt idx="683">
                  <c:v>38308</c:v>
                </c:pt>
                <c:pt idx="684">
                  <c:v>38309</c:v>
                </c:pt>
                <c:pt idx="685">
                  <c:v>38310</c:v>
                </c:pt>
                <c:pt idx="686">
                  <c:v>38311</c:v>
                </c:pt>
                <c:pt idx="687">
                  <c:v>38312</c:v>
                </c:pt>
                <c:pt idx="688">
                  <c:v>38313</c:v>
                </c:pt>
                <c:pt idx="689">
                  <c:v>38314</c:v>
                </c:pt>
                <c:pt idx="690">
                  <c:v>38315</c:v>
                </c:pt>
                <c:pt idx="691">
                  <c:v>38316</c:v>
                </c:pt>
                <c:pt idx="692">
                  <c:v>38317</c:v>
                </c:pt>
                <c:pt idx="693">
                  <c:v>38318</c:v>
                </c:pt>
                <c:pt idx="694">
                  <c:v>38319</c:v>
                </c:pt>
                <c:pt idx="695">
                  <c:v>38320</c:v>
                </c:pt>
                <c:pt idx="696">
                  <c:v>38321</c:v>
                </c:pt>
                <c:pt idx="697">
                  <c:v>38322</c:v>
                </c:pt>
                <c:pt idx="698">
                  <c:v>38323</c:v>
                </c:pt>
                <c:pt idx="699">
                  <c:v>38324</c:v>
                </c:pt>
                <c:pt idx="700">
                  <c:v>38325</c:v>
                </c:pt>
                <c:pt idx="701">
                  <c:v>38326</c:v>
                </c:pt>
                <c:pt idx="702">
                  <c:v>38327</c:v>
                </c:pt>
                <c:pt idx="703">
                  <c:v>38328</c:v>
                </c:pt>
                <c:pt idx="704">
                  <c:v>38329</c:v>
                </c:pt>
                <c:pt idx="705">
                  <c:v>38330</c:v>
                </c:pt>
                <c:pt idx="706">
                  <c:v>38331</c:v>
                </c:pt>
                <c:pt idx="707">
                  <c:v>38332</c:v>
                </c:pt>
                <c:pt idx="708">
                  <c:v>38333</c:v>
                </c:pt>
                <c:pt idx="709">
                  <c:v>38334</c:v>
                </c:pt>
                <c:pt idx="710">
                  <c:v>38335</c:v>
                </c:pt>
                <c:pt idx="711">
                  <c:v>38336</c:v>
                </c:pt>
                <c:pt idx="712">
                  <c:v>38337</c:v>
                </c:pt>
                <c:pt idx="713">
                  <c:v>38338</c:v>
                </c:pt>
                <c:pt idx="714">
                  <c:v>38339</c:v>
                </c:pt>
                <c:pt idx="715">
                  <c:v>38340</c:v>
                </c:pt>
                <c:pt idx="716">
                  <c:v>38341</c:v>
                </c:pt>
                <c:pt idx="717">
                  <c:v>38342</c:v>
                </c:pt>
                <c:pt idx="718">
                  <c:v>38343</c:v>
                </c:pt>
                <c:pt idx="719">
                  <c:v>38344</c:v>
                </c:pt>
                <c:pt idx="720">
                  <c:v>38345</c:v>
                </c:pt>
                <c:pt idx="721">
                  <c:v>38346</c:v>
                </c:pt>
                <c:pt idx="722">
                  <c:v>38347</c:v>
                </c:pt>
                <c:pt idx="723">
                  <c:v>38348</c:v>
                </c:pt>
                <c:pt idx="724">
                  <c:v>38349</c:v>
                </c:pt>
                <c:pt idx="725">
                  <c:v>38350</c:v>
                </c:pt>
                <c:pt idx="726">
                  <c:v>38351</c:v>
                </c:pt>
                <c:pt idx="727">
                  <c:v>38352</c:v>
                </c:pt>
                <c:pt idx="728">
                  <c:v>38353</c:v>
                </c:pt>
                <c:pt idx="729">
                  <c:v>38354</c:v>
                </c:pt>
                <c:pt idx="730">
                  <c:v>38355</c:v>
                </c:pt>
                <c:pt idx="731">
                  <c:v>38356</c:v>
                </c:pt>
                <c:pt idx="732">
                  <c:v>38357</c:v>
                </c:pt>
                <c:pt idx="733">
                  <c:v>38358</c:v>
                </c:pt>
                <c:pt idx="734">
                  <c:v>38359</c:v>
                </c:pt>
                <c:pt idx="735">
                  <c:v>38360</c:v>
                </c:pt>
                <c:pt idx="736">
                  <c:v>38361</c:v>
                </c:pt>
                <c:pt idx="737">
                  <c:v>38362</c:v>
                </c:pt>
                <c:pt idx="738">
                  <c:v>38363</c:v>
                </c:pt>
                <c:pt idx="739">
                  <c:v>38364</c:v>
                </c:pt>
                <c:pt idx="740">
                  <c:v>38365</c:v>
                </c:pt>
                <c:pt idx="741">
                  <c:v>38366</c:v>
                </c:pt>
                <c:pt idx="742">
                  <c:v>38367</c:v>
                </c:pt>
                <c:pt idx="743">
                  <c:v>38368</c:v>
                </c:pt>
                <c:pt idx="744">
                  <c:v>38369</c:v>
                </c:pt>
                <c:pt idx="745">
                  <c:v>38370</c:v>
                </c:pt>
                <c:pt idx="746">
                  <c:v>38371</c:v>
                </c:pt>
                <c:pt idx="747">
                  <c:v>38372</c:v>
                </c:pt>
                <c:pt idx="748">
                  <c:v>38373</c:v>
                </c:pt>
                <c:pt idx="749">
                  <c:v>38374</c:v>
                </c:pt>
                <c:pt idx="750">
                  <c:v>38375</c:v>
                </c:pt>
                <c:pt idx="751">
                  <c:v>38376</c:v>
                </c:pt>
                <c:pt idx="752">
                  <c:v>38377</c:v>
                </c:pt>
                <c:pt idx="753">
                  <c:v>38378</c:v>
                </c:pt>
                <c:pt idx="754">
                  <c:v>38379</c:v>
                </c:pt>
                <c:pt idx="755">
                  <c:v>38380</c:v>
                </c:pt>
                <c:pt idx="756">
                  <c:v>38381</c:v>
                </c:pt>
                <c:pt idx="757">
                  <c:v>38382</c:v>
                </c:pt>
                <c:pt idx="758">
                  <c:v>38383</c:v>
                </c:pt>
                <c:pt idx="759">
                  <c:v>38384</c:v>
                </c:pt>
                <c:pt idx="760">
                  <c:v>38385</c:v>
                </c:pt>
                <c:pt idx="761">
                  <c:v>38386</c:v>
                </c:pt>
                <c:pt idx="762">
                  <c:v>38387</c:v>
                </c:pt>
                <c:pt idx="763">
                  <c:v>38388</c:v>
                </c:pt>
                <c:pt idx="764">
                  <c:v>38389</c:v>
                </c:pt>
                <c:pt idx="765">
                  <c:v>38390</c:v>
                </c:pt>
                <c:pt idx="766">
                  <c:v>38391</c:v>
                </c:pt>
                <c:pt idx="767">
                  <c:v>38392</c:v>
                </c:pt>
                <c:pt idx="768">
                  <c:v>38393</c:v>
                </c:pt>
                <c:pt idx="769">
                  <c:v>38394</c:v>
                </c:pt>
                <c:pt idx="770">
                  <c:v>38395</c:v>
                </c:pt>
                <c:pt idx="771">
                  <c:v>38396</c:v>
                </c:pt>
                <c:pt idx="772">
                  <c:v>38397</c:v>
                </c:pt>
                <c:pt idx="773">
                  <c:v>38398</c:v>
                </c:pt>
                <c:pt idx="774">
                  <c:v>38399</c:v>
                </c:pt>
                <c:pt idx="775">
                  <c:v>38400</c:v>
                </c:pt>
                <c:pt idx="776">
                  <c:v>38401</c:v>
                </c:pt>
                <c:pt idx="777">
                  <c:v>38402</c:v>
                </c:pt>
                <c:pt idx="778">
                  <c:v>38403</c:v>
                </c:pt>
                <c:pt idx="779">
                  <c:v>38404</c:v>
                </c:pt>
                <c:pt idx="780">
                  <c:v>38405</c:v>
                </c:pt>
                <c:pt idx="781">
                  <c:v>38406</c:v>
                </c:pt>
                <c:pt idx="782">
                  <c:v>38407</c:v>
                </c:pt>
                <c:pt idx="783">
                  <c:v>38408</c:v>
                </c:pt>
                <c:pt idx="784">
                  <c:v>38409</c:v>
                </c:pt>
                <c:pt idx="785">
                  <c:v>38410</c:v>
                </c:pt>
                <c:pt idx="786">
                  <c:v>38411</c:v>
                </c:pt>
                <c:pt idx="787">
                  <c:v>38412</c:v>
                </c:pt>
                <c:pt idx="788">
                  <c:v>38413</c:v>
                </c:pt>
                <c:pt idx="789">
                  <c:v>38414</c:v>
                </c:pt>
                <c:pt idx="790">
                  <c:v>38415</c:v>
                </c:pt>
                <c:pt idx="791">
                  <c:v>38416</c:v>
                </c:pt>
                <c:pt idx="792">
                  <c:v>38417</c:v>
                </c:pt>
                <c:pt idx="793">
                  <c:v>38418</c:v>
                </c:pt>
                <c:pt idx="794">
                  <c:v>38419</c:v>
                </c:pt>
                <c:pt idx="795">
                  <c:v>38420</c:v>
                </c:pt>
                <c:pt idx="796">
                  <c:v>38421</c:v>
                </c:pt>
                <c:pt idx="797">
                  <c:v>38422</c:v>
                </c:pt>
                <c:pt idx="798">
                  <c:v>38423</c:v>
                </c:pt>
                <c:pt idx="799">
                  <c:v>38424</c:v>
                </c:pt>
                <c:pt idx="800">
                  <c:v>38425</c:v>
                </c:pt>
                <c:pt idx="801">
                  <c:v>38426</c:v>
                </c:pt>
                <c:pt idx="802">
                  <c:v>38427</c:v>
                </c:pt>
                <c:pt idx="803">
                  <c:v>38428</c:v>
                </c:pt>
                <c:pt idx="804">
                  <c:v>38429</c:v>
                </c:pt>
                <c:pt idx="805">
                  <c:v>38430</c:v>
                </c:pt>
                <c:pt idx="806">
                  <c:v>38431</c:v>
                </c:pt>
                <c:pt idx="807">
                  <c:v>38432</c:v>
                </c:pt>
                <c:pt idx="808">
                  <c:v>38433</c:v>
                </c:pt>
                <c:pt idx="809">
                  <c:v>38434</c:v>
                </c:pt>
                <c:pt idx="810">
                  <c:v>38435</c:v>
                </c:pt>
                <c:pt idx="811">
                  <c:v>38436</c:v>
                </c:pt>
                <c:pt idx="812">
                  <c:v>38437</c:v>
                </c:pt>
                <c:pt idx="813">
                  <c:v>38438</c:v>
                </c:pt>
                <c:pt idx="814">
                  <c:v>38439</c:v>
                </c:pt>
                <c:pt idx="815">
                  <c:v>38440</c:v>
                </c:pt>
                <c:pt idx="816">
                  <c:v>38441</c:v>
                </c:pt>
                <c:pt idx="817">
                  <c:v>38442</c:v>
                </c:pt>
                <c:pt idx="818">
                  <c:v>38443</c:v>
                </c:pt>
                <c:pt idx="819">
                  <c:v>38444</c:v>
                </c:pt>
                <c:pt idx="820">
                  <c:v>38445</c:v>
                </c:pt>
                <c:pt idx="821">
                  <c:v>38446</c:v>
                </c:pt>
                <c:pt idx="822">
                  <c:v>38447</c:v>
                </c:pt>
                <c:pt idx="823">
                  <c:v>38448</c:v>
                </c:pt>
                <c:pt idx="824">
                  <c:v>38449</c:v>
                </c:pt>
                <c:pt idx="825">
                  <c:v>38450</c:v>
                </c:pt>
                <c:pt idx="826">
                  <c:v>38451</c:v>
                </c:pt>
                <c:pt idx="827">
                  <c:v>38452</c:v>
                </c:pt>
                <c:pt idx="828">
                  <c:v>38453</c:v>
                </c:pt>
                <c:pt idx="829">
                  <c:v>38454</c:v>
                </c:pt>
                <c:pt idx="830">
                  <c:v>38455</c:v>
                </c:pt>
                <c:pt idx="831">
                  <c:v>38456</c:v>
                </c:pt>
                <c:pt idx="832">
                  <c:v>38457</c:v>
                </c:pt>
                <c:pt idx="833">
                  <c:v>38458</c:v>
                </c:pt>
                <c:pt idx="834">
                  <c:v>38459</c:v>
                </c:pt>
                <c:pt idx="835">
                  <c:v>38460</c:v>
                </c:pt>
                <c:pt idx="836">
                  <c:v>38461</c:v>
                </c:pt>
                <c:pt idx="837">
                  <c:v>38462</c:v>
                </c:pt>
                <c:pt idx="838">
                  <c:v>38463</c:v>
                </c:pt>
                <c:pt idx="839">
                  <c:v>38464</c:v>
                </c:pt>
                <c:pt idx="840">
                  <c:v>38465</c:v>
                </c:pt>
                <c:pt idx="841">
                  <c:v>38466</c:v>
                </c:pt>
                <c:pt idx="842">
                  <c:v>38467</c:v>
                </c:pt>
                <c:pt idx="843">
                  <c:v>38468</c:v>
                </c:pt>
                <c:pt idx="844">
                  <c:v>38469</c:v>
                </c:pt>
                <c:pt idx="845">
                  <c:v>38470</c:v>
                </c:pt>
                <c:pt idx="846">
                  <c:v>38471</c:v>
                </c:pt>
                <c:pt idx="847">
                  <c:v>38472</c:v>
                </c:pt>
                <c:pt idx="848">
                  <c:v>38473</c:v>
                </c:pt>
                <c:pt idx="849">
                  <c:v>38474</c:v>
                </c:pt>
                <c:pt idx="850">
                  <c:v>38475</c:v>
                </c:pt>
                <c:pt idx="851">
                  <c:v>38476</c:v>
                </c:pt>
                <c:pt idx="852">
                  <c:v>38477</c:v>
                </c:pt>
                <c:pt idx="853">
                  <c:v>38478</c:v>
                </c:pt>
                <c:pt idx="854">
                  <c:v>38479</c:v>
                </c:pt>
                <c:pt idx="855">
                  <c:v>38480</c:v>
                </c:pt>
                <c:pt idx="856">
                  <c:v>38481</c:v>
                </c:pt>
                <c:pt idx="857">
                  <c:v>38482</c:v>
                </c:pt>
                <c:pt idx="858">
                  <c:v>38483</c:v>
                </c:pt>
                <c:pt idx="859">
                  <c:v>38484</c:v>
                </c:pt>
                <c:pt idx="860">
                  <c:v>38485</c:v>
                </c:pt>
                <c:pt idx="861">
                  <c:v>38486</c:v>
                </c:pt>
                <c:pt idx="862">
                  <c:v>38487</c:v>
                </c:pt>
                <c:pt idx="863">
                  <c:v>38488</c:v>
                </c:pt>
                <c:pt idx="864">
                  <c:v>38489</c:v>
                </c:pt>
                <c:pt idx="865">
                  <c:v>38490</c:v>
                </c:pt>
                <c:pt idx="866">
                  <c:v>38491</c:v>
                </c:pt>
                <c:pt idx="867">
                  <c:v>38492</c:v>
                </c:pt>
                <c:pt idx="868">
                  <c:v>38493</c:v>
                </c:pt>
                <c:pt idx="869">
                  <c:v>38494</c:v>
                </c:pt>
                <c:pt idx="870">
                  <c:v>38495</c:v>
                </c:pt>
                <c:pt idx="871">
                  <c:v>38496</c:v>
                </c:pt>
                <c:pt idx="872">
                  <c:v>38497</c:v>
                </c:pt>
                <c:pt idx="873">
                  <c:v>38498</c:v>
                </c:pt>
                <c:pt idx="874">
                  <c:v>38499</c:v>
                </c:pt>
                <c:pt idx="875">
                  <c:v>38500</c:v>
                </c:pt>
                <c:pt idx="876">
                  <c:v>38501</c:v>
                </c:pt>
                <c:pt idx="877">
                  <c:v>38502</c:v>
                </c:pt>
                <c:pt idx="878">
                  <c:v>38503</c:v>
                </c:pt>
                <c:pt idx="879">
                  <c:v>38504</c:v>
                </c:pt>
                <c:pt idx="880">
                  <c:v>38505</c:v>
                </c:pt>
                <c:pt idx="881">
                  <c:v>38506</c:v>
                </c:pt>
                <c:pt idx="882">
                  <c:v>38507</c:v>
                </c:pt>
                <c:pt idx="883">
                  <c:v>38508</c:v>
                </c:pt>
                <c:pt idx="884">
                  <c:v>38509</c:v>
                </c:pt>
                <c:pt idx="885">
                  <c:v>38510</c:v>
                </c:pt>
                <c:pt idx="886">
                  <c:v>38511</c:v>
                </c:pt>
                <c:pt idx="887">
                  <c:v>38512</c:v>
                </c:pt>
                <c:pt idx="888">
                  <c:v>38513</c:v>
                </c:pt>
                <c:pt idx="889">
                  <c:v>38514</c:v>
                </c:pt>
                <c:pt idx="890">
                  <c:v>38515</c:v>
                </c:pt>
                <c:pt idx="891">
                  <c:v>38516</c:v>
                </c:pt>
                <c:pt idx="892">
                  <c:v>38517</c:v>
                </c:pt>
                <c:pt idx="893">
                  <c:v>38518</c:v>
                </c:pt>
                <c:pt idx="894">
                  <c:v>38519</c:v>
                </c:pt>
                <c:pt idx="895">
                  <c:v>38520</c:v>
                </c:pt>
                <c:pt idx="896">
                  <c:v>38521</c:v>
                </c:pt>
                <c:pt idx="897">
                  <c:v>38522</c:v>
                </c:pt>
                <c:pt idx="898">
                  <c:v>38523</c:v>
                </c:pt>
                <c:pt idx="899">
                  <c:v>38524</c:v>
                </c:pt>
                <c:pt idx="900">
                  <c:v>38525</c:v>
                </c:pt>
                <c:pt idx="901">
                  <c:v>38526</c:v>
                </c:pt>
                <c:pt idx="902">
                  <c:v>38527</c:v>
                </c:pt>
                <c:pt idx="903">
                  <c:v>38528</c:v>
                </c:pt>
                <c:pt idx="904">
                  <c:v>38529</c:v>
                </c:pt>
                <c:pt idx="905">
                  <c:v>38530</c:v>
                </c:pt>
                <c:pt idx="906">
                  <c:v>38531</c:v>
                </c:pt>
                <c:pt idx="907">
                  <c:v>38532</c:v>
                </c:pt>
                <c:pt idx="908">
                  <c:v>38533</c:v>
                </c:pt>
                <c:pt idx="909">
                  <c:v>38534</c:v>
                </c:pt>
                <c:pt idx="910">
                  <c:v>38535</c:v>
                </c:pt>
                <c:pt idx="911">
                  <c:v>38536</c:v>
                </c:pt>
                <c:pt idx="912">
                  <c:v>38537</c:v>
                </c:pt>
                <c:pt idx="913">
                  <c:v>38538</c:v>
                </c:pt>
                <c:pt idx="914">
                  <c:v>38539</c:v>
                </c:pt>
                <c:pt idx="915">
                  <c:v>38540</c:v>
                </c:pt>
                <c:pt idx="916">
                  <c:v>38541</c:v>
                </c:pt>
                <c:pt idx="917">
                  <c:v>38542</c:v>
                </c:pt>
                <c:pt idx="918">
                  <c:v>38543</c:v>
                </c:pt>
                <c:pt idx="919">
                  <c:v>38544</c:v>
                </c:pt>
                <c:pt idx="920">
                  <c:v>38545</c:v>
                </c:pt>
                <c:pt idx="921">
                  <c:v>38546</c:v>
                </c:pt>
                <c:pt idx="922">
                  <c:v>38547</c:v>
                </c:pt>
                <c:pt idx="923">
                  <c:v>38548</c:v>
                </c:pt>
                <c:pt idx="924">
                  <c:v>38549</c:v>
                </c:pt>
                <c:pt idx="925">
                  <c:v>38550</c:v>
                </c:pt>
                <c:pt idx="926">
                  <c:v>38551</c:v>
                </c:pt>
                <c:pt idx="927">
                  <c:v>38552</c:v>
                </c:pt>
                <c:pt idx="928">
                  <c:v>38553</c:v>
                </c:pt>
                <c:pt idx="929">
                  <c:v>38554</c:v>
                </c:pt>
                <c:pt idx="930">
                  <c:v>38555</c:v>
                </c:pt>
                <c:pt idx="931">
                  <c:v>38556</c:v>
                </c:pt>
                <c:pt idx="932">
                  <c:v>38557</c:v>
                </c:pt>
                <c:pt idx="933">
                  <c:v>38558</c:v>
                </c:pt>
                <c:pt idx="934">
                  <c:v>38559</c:v>
                </c:pt>
                <c:pt idx="935">
                  <c:v>38560</c:v>
                </c:pt>
                <c:pt idx="936">
                  <c:v>38562</c:v>
                </c:pt>
                <c:pt idx="937">
                  <c:v>38563</c:v>
                </c:pt>
                <c:pt idx="938">
                  <c:v>38564</c:v>
                </c:pt>
                <c:pt idx="939">
                  <c:v>38565</c:v>
                </c:pt>
                <c:pt idx="940">
                  <c:v>38566</c:v>
                </c:pt>
                <c:pt idx="941">
                  <c:v>38567</c:v>
                </c:pt>
                <c:pt idx="942">
                  <c:v>38568</c:v>
                </c:pt>
                <c:pt idx="943">
                  <c:v>38569</c:v>
                </c:pt>
                <c:pt idx="944">
                  <c:v>38570</c:v>
                </c:pt>
                <c:pt idx="945">
                  <c:v>38571</c:v>
                </c:pt>
                <c:pt idx="946">
                  <c:v>38572</c:v>
                </c:pt>
                <c:pt idx="947">
                  <c:v>38573</c:v>
                </c:pt>
                <c:pt idx="948">
                  <c:v>38574</c:v>
                </c:pt>
                <c:pt idx="949">
                  <c:v>38575</c:v>
                </c:pt>
                <c:pt idx="950">
                  <c:v>38576</c:v>
                </c:pt>
                <c:pt idx="951">
                  <c:v>38577</c:v>
                </c:pt>
                <c:pt idx="952">
                  <c:v>38578</c:v>
                </c:pt>
                <c:pt idx="953">
                  <c:v>38579</c:v>
                </c:pt>
                <c:pt idx="954">
                  <c:v>38580</c:v>
                </c:pt>
                <c:pt idx="955">
                  <c:v>38581</c:v>
                </c:pt>
                <c:pt idx="956">
                  <c:v>38582</c:v>
                </c:pt>
                <c:pt idx="957">
                  <c:v>38583</c:v>
                </c:pt>
                <c:pt idx="958">
                  <c:v>38584</c:v>
                </c:pt>
                <c:pt idx="959">
                  <c:v>38585</c:v>
                </c:pt>
                <c:pt idx="960">
                  <c:v>38586</c:v>
                </c:pt>
                <c:pt idx="961">
                  <c:v>38587</c:v>
                </c:pt>
                <c:pt idx="962">
                  <c:v>38588</c:v>
                </c:pt>
                <c:pt idx="963">
                  <c:v>38589</c:v>
                </c:pt>
                <c:pt idx="964">
                  <c:v>38590</c:v>
                </c:pt>
                <c:pt idx="965">
                  <c:v>38591</c:v>
                </c:pt>
                <c:pt idx="966">
                  <c:v>38592</c:v>
                </c:pt>
                <c:pt idx="967">
                  <c:v>38593</c:v>
                </c:pt>
                <c:pt idx="968">
                  <c:v>38594</c:v>
                </c:pt>
                <c:pt idx="969">
                  <c:v>38595</c:v>
                </c:pt>
                <c:pt idx="970">
                  <c:v>38596</c:v>
                </c:pt>
                <c:pt idx="971">
                  <c:v>38597</c:v>
                </c:pt>
                <c:pt idx="972">
                  <c:v>38598</c:v>
                </c:pt>
                <c:pt idx="973">
                  <c:v>38599</c:v>
                </c:pt>
                <c:pt idx="974">
                  <c:v>38600</c:v>
                </c:pt>
                <c:pt idx="975">
                  <c:v>38601</c:v>
                </c:pt>
                <c:pt idx="976">
                  <c:v>38602</c:v>
                </c:pt>
                <c:pt idx="977">
                  <c:v>38603</c:v>
                </c:pt>
                <c:pt idx="978">
                  <c:v>38604</c:v>
                </c:pt>
                <c:pt idx="979">
                  <c:v>38605</c:v>
                </c:pt>
                <c:pt idx="980">
                  <c:v>38606</c:v>
                </c:pt>
                <c:pt idx="981">
                  <c:v>38607</c:v>
                </c:pt>
                <c:pt idx="982">
                  <c:v>38608</c:v>
                </c:pt>
                <c:pt idx="983">
                  <c:v>38609</c:v>
                </c:pt>
                <c:pt idx="984">
                  <c:v>38610</c:v>
                </c:pt>
                <c:pt idx="985">
                  <c:v>38611</c:v>
                </c:pt>
                <c:pt idx="986">
                  <c:v>38612</c:v>
                </c:pt>
                <c:pt idx="987">
                  <c:v>38613</c:v>
                </c:pt>
                <c:pt idx="988">
                  <c:v>38614</c:v>
                </c:pt>
                <c:pt idx="989">
                  <c:v>38615</c:v>
                </c:pt>
                <c:pt idx="990">
                  <c:v>38616</c:v>
                </c:pt>
                <c:pt idx="991">
                  <c:v>38617</c:v>
                </c:pt>
                <c:pt idx="992">
                  <c:v>38618</c:v>
                </c:pt>
                <c:pt idx="993">
                  <c:v>38619</c:v>
                </c:pt>
                <c:pt idx="994">
                  <c:v>38620</c:v>
                </c:pt>
                <c:pt idx="995">
                  <c:v>38621</c:v>
                </c:pt>
                <c:pt idx="996">
                  <c:v>38622</c:v>
                </c:pt>
                <c:pt idx="997">
                  <c:v>38623</c:v>
                </c:pt>
                <c:pt idx="998">
                  <c:v>38624</c:v>
                </c:pt>
                <c:pt idx="999">
                  <c:v>38625</c:v>
                </c:pt>
                <c:pt idx="1000">
                  <c:v>38626</c:v>
                </c:pt>
                <c:pt idx="1001">
                  <c:v>38627</c:v>
                </c:pt>
                <c:pt idx="1002">
                  <c:v>38628</c:v>
                </c:pt>
                <c:pt idx="1003">
                  <c:v>38629</c:v>
                </c:pt>
                <c:pt idx="1004">
                  <c:v>38630</c:v>
                </c:pt>
                <c:pt idx="1005">
                  <c:v>38631</c:v>
                </c:pt>
                <c:pt idx="1006">
                  <c:v>38632</c:v>
                </c:pt>
                <c:pt idx="1007">
                  <c:v>38633</c:v>
                </c:pt>
                <c:pt idx="1008">
                  <c:v>38634</c:v>
                </c:pt>
                <c:pt idx="1009">
                  <c:v>38635</c:v>
                </c:pt>
                <c:pt idx="1010">
                  <c:v>38636</c:v>
                </c:pt>
                <c:pt idx="1011">
                  <c:v>38637</c:v>
                </c:pt>
                <c:pt idx="1012">
                  <c:v>38638</c:v>
                </c:pt>
                <c:pt idx="1013">
                  <c:v>38639</c:v>
                </c:pt>
                <c:pt idx="1014">
                  <c:v>38640</c:v>
                </c:pt>
                <c:pt idx="1015">
                  <c:v>38641</c:v>
                </c:pt>
                <c:pt idx="1016">
                  <c:v>38642</c:v>
                </c:pt>
                <c:pt idx="1017">
                  <c:v>38643</c:v>
                </c:pt>
                <c:pt idx="1018">
                  <c:v>38644</c:v>
                </c:pt>
                <c:pt idx="1019">
                  <c:v>38645</c:v>
                </c:pt>
                <c:pt idx="1020">
                  <c:v>38646</c:v>
                </c:pt>
                <c:pt idx="1021">
                  <c:v>38647</c:v>
                </c:pt>
                <c:pt idx="1022">
                  <c:v>38648</c:v>
                </c:pt>
                <c:pt idx="1023">
                  <c:v>38649</c:v>
                </c:pt>
                <c:pt idx="1024">
                  <c:v>38650</c:v>
                </c:pt>
                <c:pt idx="1025">
                  <c:v>38651</c:v>
                </c:pt>
                <c:pt idx="1026">
                  <c:v>38652</c:v>
                </c:pt>
                <c:pt idx="1027">
                  <c:v>38653</c:v>
                </c:pt>
                <c:pt idx="1028">
                  <c:v>38654</c:v>
                </c:pt>
                <c:pt idx="1029">
                  <c:v>38655</c:v>
                </c:pt>
                <c:pt idx="1030">
                  <c:v>38656</c:v>
                </c:pt>
                <c:pt idx="1031">
                  <c:v>38657</c:v>
                </c:pt>
                <c:pt idx="1032">
                  <c:v>38658</c:v>
                </c:pt>
                <c:pt idx="1033">
                  <c:v>38659</c:v>
                </c:pt>
                <c:pt idx="1034">
                  <c:v>38660</c:v>
                </c:pt>
                <c:pt idx="1035">
                  <c:v>38661</c:v>
                </c:pt>
                <c:pt idx="1036">
                  <c:v>38662</c:v>
                </c:pt>
                <c:pt idx="1037">
                  <c:v>38663</c:v>
                </c:pt>
                <c:pt idx="1038">
                  <c:v>38664</c:v>
                </c:pt>
                <c:pt idx="1039">
                  <c:v>38665</c:v>
                </c:pt>
                <c:pt idx="1040">
                  <c:v>38666</c:v>
                </c:pt>
                <c:pt idx="1041">
                  <c:v>38667</c:v>
                </c:pt>
                <c:pt idx="1042">
                  <c:v>38668</c:v>
                </c:pt>
                <c:pt idx="1043">
                  <c:v>38669</c:v>
                </c:pt>
                <c:pt idx="1044">
                  <c:v>38670</c:v>
                </c:pt>
                <c:pt idx="1045">
                  <c:v>38671</c:v>
                </c:pt>
                <c:pt idx="1046">
                  <c:v>38672</c:v>
                </c:pt>
                <c:pt idx="1047">
                  <c:v>38673</c:v>
                </c:pt>
                <c:pt idx="1048">
                  <c:v>38674</c:v>
                </c:pt>
                <c:pt idx="1049">
                  <c:v>38675</c:v>
                </c:pt>
                <c:pt idx="1050">
                  <c:v>38676</c:v>
                </c:pt>
                <c:pt idx="1051">
                  <c:v>38677</c:v>
                </c:pt>
                <c:pt idx="1052">
                  <c:v>38678</c:v>
                </c:pt>
                <c:pt idx="1053">
                  <c:v>38679</c:v>
                </c:pt>
                <c:pt idx="1054">
                  <c:v>38680</c:v>
                </c:pt>
                <c:pt idx="1055">
                  <c:v>38681</c:v>
                </c:pt>
                <c:pt idx="1056">
                  <c:v>38682</c:v>
                </c:pt>
                <c:pt idx="1057">
                  <c:v>38683</c:v>
                </c:pt>
                <c:pt idx="1058">
                  <c:v>38684</c:v>
                </c:pt>
                <c:pt idx="1059">
                  <c:v>38685</c:v>
                </c:pt>
                <c:pt idx="1060">
                  <c:v>38686</c:v>
                </c:pt>
                <c:pt idx="1061">
                  <c:v>38687</c:v>
                </c:pt>
                <c:pt idx="1062">
                  <c:v>38688</c:v>
                </c:pt>
                <c:pt idx="1063">
                  <c:v>38689</c:v>
                </c:pt>
                <c:pt idx="1064">
                  <c:v>38690</c:v>
                </c:pt>
                <c:pt idx="1065">
                  <c:v>38691</c:v>
                </c:pt>
                <c:pt idx="1066">
                  <c:v>38692</c:v>
                </c:pt>
                <c:pt idx="1067">
                  <c:v>38693</c:v>
                </c:pt>
                <c:pt idx="1068">
                  <c:v>38694</c:v>
                </c:pt>
                <c:pt idx="1069">
                  <c:v>38695</c:v>
                </c:pt>
                <c:pt idx="1070">
                  <c:v>38696</c:v>
                </c:pt>
                <c:pt idx="1071">
                  <c:v>38697</c:v>
                </c:pt>
                <c:pt idx="1072">
                  <c:v>38698</c:v>
                </c:pt>
                <c:pt idx="1073">
                  <c:v>38699</c:v>
                </c:pt>
                <c:pt idx="1074">
                  <c:v>38700</c:v>
                </c:pt>
                <c:pt idx="1075">
                  <c:v>38701</c:v>
                </c:pt>
                <c:pt idx="1076">
                  <c:v>38702</c:v>
                </c:pt>
                <c:pt idx="1077">
                  <c:v>38703</c:v>
                </c:pt>
                <c:pt idx="1078">
                  <c:v>38704</c:v>
                </c:pt>
                <c:pt idx="1079">
                  <c:v>38705</c:v>
                </c:pt>
                <c:pt idx="1080">
                  <c:v>38706</c:v>
                </c:pt>
                <c:pt idx="1081">
                  <c:v>38707</c:v>
                </c:pt>
                <c:pt idx="1082">
                  <c:v>38708</c:v>
                </c:pt>
                <c:pt idx="1083">
                  <c:v>38709</c:v>
                </c:pt>
                <c:pt idx="1084">
                  <c:v>38710</c:v>
                </c:pt>
                <c:pt idx="1085">
                  <c:v>38711</c:v>
                </c:pt>
                <c:pt idx="1086">
                  <c:v>38712</c:v>
                </c:pt>
                <c:pt idx="1087">
                  <c:v>38713</c:v>
                </c:pt>
                <c:pt idx="1088">
                  <c:v>38714</c:v>
                </c:pt>
                <c:pt idx="1089">
                  <c:v>38715</c:v>
                </c:pt>
                <c:pt idx="1090">
                  <c:v>38716</c:v>
                </c:pt>
                <c:pt idx="1091">
                  <c:v>38717</c:v>
                </c:pt>
                <c:pt idx="1092">
                  <c:v>38718</c:v>
                </c:pt>
                <c:pt idx="1093">
                  <c:v>38719</c:v>
                </c:pt>
                <c:pt idx="1094">
                  <c:v>38720</c:v>
                </c:pt>
                <c:pt idx="1095">
                  <c:v>38721</c:v>
                </c:pt>
                <c:pt idx="1096">
                  <c:v>38722</c:v>
                </c:pt>
                <c:pt idx="1097">
                  <c:v>38723</c:v>
                </c:pt>
                <c:pt idx="1098">
                  <c:v>38724</c:v>
                </c:pt>
                <c:pt idx="1099">
                  <c:v>38725</c:v>
                </c:pt>
                <c:pt idx="1100">
                  <c:v>38726</c:v>
                </c:pt>
                <c:pt idx="1101">
                  <c:v>38727</c:v>
                </c:pt>
                <c:pt idx="1102">
                  <c:v>38728</c:v>
                </c:pt>
                <c:pt idx="1103">
                  <c:v>38729</c:v>
                </c:pt>
                <c:pt idx="1104">
                  <c:v>38730</c:v>
                </c:pt>
                <c:pt idx="1105">
                  <c:v>38731</c:v>
                </c:pt>
                <c:pt idx="1106">
                  <c:v>38732</c:v>
                </c:pt>
                <c:pt idx="1107">
                  <c:v>38733</c:v>
                </c:pt>
                <c:pt idx="1108">
                  <c:v>38734</c:v>
                </c:pt>
                <c:pt idx="1109">
                  <c:v>38735</c:v>
                </c:pt>
                <c:pt idx="1110">
                  <c:v>38736</c:v>
                </c:pt>
                <c:pt idx="1111">
                  <c:v>38737</c:v>
                </c:pt>
                <c:pt idx="1112">
                  <c:v>38738</c:v>
                </c:pt>
                <c:pt idx="1113">
                  <c:v>38739</c:v>
                </c:pt>
                <c:pt idx="1114">
                  <c:v>38740</c:v>
                </c:pt>
                <c:pt idx="1115">
                  <c:v>38741</c:v>
                </c:pt>
                <c:pt idx="1116">
                  <c:v>38742</c:v>
                </c:pt>
                <c:pt idx="1117">
                  <c:v>38743</c:v>
                </c:pt>
                <c:pt idx="1118">
                  <c:v>38744</c:v>
                </c:pt>
                <c:pt idx="1119">
                  <c:v>38745</c:v>
                </c:pt>
                <c:pt idx="1120">
                  <c:v>38746</c:v>
                </c:pt>
                <c:pt idx="1121">
                  <c:v>38747</c:v>
                </c:pt>
                <c:pt idx="1122">
                  <c:v>38748</c:v>
                </c:pt>
                <c:pt idx="1123">
                  <c:v>38749</c:v>
                </c:pt>
                <c:pt idx="1124">
                  <c:v>38750</c:v>
                </c:pt>
                <c:pt idx="1125">
                  <c:v>38751</c:v>
                </c:pt>
                <c:pt idx="1126">
                  <c:v>38752</c:v>
                </c:pt>
                <c:pt idx="1127">
                  <c:v>38753</c:v>
                </c:pt>
                <c:pt idx="1128">
                  <c:v>38754</c:v>
                </c:pt>
                <c:pt idx="1129">
                  <c:v>38755</c:v>
                </c:pt>
                <c:pt idx="1130">
                  <c:v>38756</c:v>
                </c:pt>
                <c:pt idx="1131">
                  <c:v>38757</c:v>
                </c:pt>
                <c:pt idx="1132">
                  <c:v>38758</c:v>
                </c:pt>
                <c:pt idx="1133">
                  <c:v>38759</c:v>
                </c:pt>
                <c:pt idx="1134">
                  <c:v>38760</c:v>
                </c:pt>
                <c:pt idx="1135">
                  <c:v>38761</c:v>
                </c:pt>
                <c:pt idx="1136">
                  <c:v>38762</c:v>
                </c:pt>
                <c:pt idx="1137">
                  <c:v>38763</c:v>
                </c:pt>
                <c:pt idx="1138">
                  <c:v>38764</c:v>
                </c:pt>
                <c:pt idx="1139">
                  <c:v>38765</c:v>
                </c:pt>
                <c:pt idx="1140">
                  <c:v>38766</c:v>
                </c:pt>
                <c:pt idx="1141">
                  <c:v>38767</c:v>
                </c:pt>
                <c:pt idx="1142">
                  <c:v>38768</c:v>
                </c:pt>
                <c:pt idx="1143">
                  <c:v>38769</c:v>
                </c:pt>
                <c:pt idx="1144">
                  <c:v>38770</c:v>
                </c:pt>
                <c:pt idx="1145">
                  <c:v>38771</c:v>
                </c:pt>
                <c:pt idx="1146">
                  <c:v>38772</c:v>
                </c:pt>
                <c:pt idx="1147">
                  <c:v>38773</c:v>
                </c:pt>
                <c:pt idx="1148">
                  <c:v>38774</c:v>
                </c:pt>
                <c:pt idx="1149">
                  <c:v>38775</c:v>
                </c:pt>
                <c:pt idx="1150">
                  <c:v>38776</c:v>
                </c:pt>
                <c:pt idx="1151">
                  <c:v>38777</c:v>
                </c:pt>
                <c:pt idx="1152">
                  <c:v>38778</c:v>
                </c:pt>
                <c:pt idx="1153">
                  <c:v>38779</c:v>
                </c:pt>
                <c:pt idx="1154">
                  <c:v>38780</c:v>
                </c:pt>
                <c:pt idx="1155">
                  <c:v>38781</c:v>
                </c:pt>
                <c:pt idx="1156">
                  <c:v>38782</c:v>
                </c:pt>
                <c:pt idx="1157">
                  <c:v>38783</c:v>
                </c:pt>
                <c:pt idx="1158">
                  <c:v>38784</c:v>
                </c:pt>
                <c:pt idx="1159">
                  <c:v>38785</c:v>
                </c:pt>
                <c:pt idx="1160">
                  <c:v>38786</c:v>
                </c:pt>
                <c:pt idx="1161">
                  <c:v>38787</c:v>
                </c:pt>
                <c:pt idx="1162">
                  <c:v>38788</c:v>
                </c:pt>
                <c:pt idx="1163">
                  <c:v>38789</c:v>
                </c:pt>
                <c:pt idx="1164">
                  <c:v>38790</c:v>
                </c:pt>
                <c:pt idx="1165">
                  <c:v>38791</c:v>
                </c:pt>
                <c:pt idx="1166">
                  <c:v>38792</c:v>
                </c:pt>
                <c:pt idx="1167">
                  <c:v>38793</c:v>
                </c:pt>
                <c:pt idx="1168">
                  <c:v>38794</c:v>
                </c:pt>
                <c:pt idx="1169">
                  <c:v>38795</c:v>
                </c:pt>
                <c:pt idx="1170">
                  <c:v>38796</c:v>
                </c:pt>
                <c:pt idx="1171">
                  <c:v>38797</c:v>
                </c:pt>
                <c:pt idx="1172">
                  <c:v>38798</c:v>
                </c:pt>
                <c:pt idx="1173">
                  <c:v>38799</c:v>
                </c:pt>
                <c:pt idx="1174">
                  <c:v>38800</c:v>
                </c:pt>
                <c:pt idx="1175">
                  <c:v>38801</c:v>
                </c:pt>
                <c:pt idx="1176">
                  <c:v>38802</c:v>
                </c:pt>
                <c:pt idx="1177">
                  <c:v>38803</c:v>
                </c:pt>
                <c:pt idx="1178">
                  <c:v>38804</c:v>
                </c:pt>
                <c:pt idx="1179">
                  <c:v>38805</c:v>
                </c:pt>
                <c:pt idx="1180">
                  <c:v>38806</c:v>
                </c:pt>
                <c:pt idx="1181">
                  <c:v>38807</c:v>
                </c:pt>
                <c:pt idx="1182">
                  <c:v>38808</c:v>
                </c:pt>
                <c:pt idx="1183">
                  <c:v>38809</c:v>
                </c:pt>
                <c:pt idx="1184">
                  <c:v>38810</c:v>
                </c:pt>
                <c:pt idx="1185">
                  <c:v>38811</c:v>
                </c:pt>
                <c:pt idx="1186">
                  <c:v>38812</c:v>
                </c:pt>
                <c:pt idx="1187">
                  <c:v>38813</c:v>
                </c:pt>
                <c:pt idx="1188">
                  <c:v>38814</c:v>
                </c:pt>
                <c:pt idx="1189">
                  <c:v>38815</c:v>
                </c:pt>
                <c:pt idx="1190">
                  <c:v>38816</c:v>
                </c:pt>
                <c:pt idx="1191">
                  <c:v>38817</c:v>
                </c:pt>
                <c:pt idx="1192">
                  <c:v>38818</c:v>
                </c:pt>
                <c:pt idx="1193">
                  <c:v>38819</c:v>
                </c:pt>
                <c:pt idx="1194">
                  <c:v>38820</c:v>
                </c:pt>
                <c:pt idx="1195">
                  <c:v>38821</c:v>
                </c:pt>
                <c:pt idx="1196">
                  <c:v>38822</c:v>
                </c:pt>
                <c:pt idx="1197">
                  <c:v>38823</c:v>
                </c:pt>
                <c:pt idx="1198">
                  <c:v>38824</c:v>
                </c:pt>
                <c:pt idx="1199">
                  <c:v>38825</c:v>
                </c:pt>
                <c:pt idx="1200">
                  <c:v>38826</c:v>
                </c:pt>
                <c:pt idx="1201">
                  <c:v>38827</c:v>
                </c:pt>
                <c:pt idx="1202">
                  <c:v>38828</c:v>
                </c:pt>
                <c:pt idx="1203">
                  <c:v>38829</c:v>
                </c:pt>
                <c:pt idx="1204">
                  <c:v>38830</c:v>
                </c:pt>
                <c:pt idx="1205">
                  <c:v>38831</c:v>
                </c:pt>
                <c:pt idx="1206">
                  <c:v>38832</c:v>
                </c:pt>
                <c:pt idx="1207">
                  <c:v>38833</c:v>
                </c:pt>
                <c:pt idx="1208">
                  <c:v>38834</c:v>
                </c:pt>
                <c:pt idx="1209">
                  <c:v>38835</c:v>
                </c:pt>
                <c:pt idx="1210">
                  <c:v>38836</c:v>
                </c:pt>
                <c:pt idx="1211">
                  <c:v>38837</c:v>
                </c:pt>
                <c:pt idx="1212">
                  <c:v>38838</c:v>
                </c:pt>
                <c:pt idx="1213">
                  <c:v>38839</c:v>
                </c:pt>
                <c:pt idx="1214">
                  <c:v>38840</c:v>
                </c:pt>
                <c:pt idx="1215">
                  <c:v>38841</c:v>
                </c:pt>
                <c:pt idx="1216">
                  <c:v>38842</c:v>
                </c:pt>
                <c:pt idx="1217">
                  <c:v>38843</c:v>
                </c:pt>
                <c:pt idx="1218">
                  <c:v>38844</c:v>
                </c:pt>
                <c:pt idx="1219">
                  <c:v>38845</c:v>
                </c:pt>
                <c:pt idx="1220">
                  <c:v>38846</c:v>
                </c:pt>
                <c:pt idx="1221">
                  <c:v>38847</c:v>
                </c:pt>
                <c:pt idx="1222">
                  <c:v>38848</c:v>
                </c:pt>
                <c:pt idx="1223">
                  <c:v>38849</c:v>
                </c:pt>
                <c:pt idx="1224">
                  <c:v>38850</c:v>
                </c:pt>
                <c:pt idx="1225">
                  <c:v>38851</c:v>
                </c:pt>
                <c:pt idx="1226">
                  <c:v>38852</c:v>
                </c:pt>
                <c:pt idx="1227">
                  <c:v>38853</c:v>
                </c:pt>
                <c:pt idx="1228">
                  <c:v>38854</c:v>
                </c:pt>
                <c:pt idx="1229">
                  <c:v>38855</c:v>
                </c:pt>
                <c:pt idx="1230">
                  <c:v>38856</c:v>
                </c:pt>
                <c:pt idx="1231">
                  <c:v>38857</c:v>
                </c:pt>
                <c:pt idx="1232">
                  <c:v>38858</c:v>
                </c:pt>
                <c:pt idx="1233">
                  <c:v>38859</c:v>
                </c:pt>
                <c:pt idx="1234">
                  <c:v>38860</c:v>
                </c:pt>
                <c:pt idx="1235">
                  <c:v>38861</c:v>
                </c:pt>
                <c:pt idx="1236">
                  <c:v>38862</c:v>
                </c:pt>
                <c:pt idx="1237">
                  <c:v>38863</c:v>
                </c:pt>
                <c:pt idx="1238">
                  <c:v>38864</c:v>
                </c:pt>
                <c:pt idx="1239">
                  <c:v>38865</c:v>
                </c:pt>
                <c:pt idx="1240">
                  <c:v>38866</c:v>
                </c:pt>
                <c:pt idx="1241">
                  <c:v>38867</c:v>
                </c:pt>
                <c:pt idx="1242">
                  <c:v>38868</c:v>
                </c:pt>
                <c:pt idx="1243">
                  <c:v>38869</c:v>
                </c:pt>
                <c:pt idx="1244">
                  <c:v>38870</c:v>
                </c:pt>
                <c:pt idx="1245">
                  <c:v>38871</c:v>
                </c:pt>
                <c:pt idx="1246">
                  <c:v>38872</c:v>
                </c:pt>
                <c:pt idx="1247">
                  <c:v>38873</c:v>
                </c:pt>
                <c:pt idx="1248">
                  <c:v>38874</c:v>
                </c:pt>
                <c:pt idx="1249">
                  <c:v>38875</c:v>
                </c:pt>
                <c:pt idx="1250">
                  <c:v>38876</c:v>
                </c:pt>
                <c:pt idx="1251">
                  <c:v>38877</c:v>
                </c:pt>
                <c:pt idx="1252">
                  <c:v>38878</c:v>
                </c:pt>
                <c:pt idx="1253">
                  <c:v>38879</c:v>
                </c:pt>
                <c:pt idx="1254">
                  <c:v>38880</c:v>
                </c:pt>
                <c:pt idx="1255">
                  <c:v>38881</c:v>
                </c:pt>
                <c:pt idx="1256">
                  <c:v>38882</c:v>
                </c:pt>
                <c:pt idx="1257">
                  <c:v>38883</c:v>
                </c:pt>
                <c:pt idx="1258">
                  <c:v>38884</c:v>
                </c:pt>
                <c:pt idx="1259">
                  <c:v>38885</c:v>
                </c:pt>
                <c:pt idx="1260">
                  <c:v>38886</c:v>
                </c:pt>
                <c:pt idx="1261">
                  <c:v>38887</c:v>
                </c:pt>
                <c:pt idx="1262">
                  <c:v>38888</c:v>
                </c:pt>
                <c:pt idx="1263">
                  <c:v>38889</c:v>
                </c:pt>
                <c:pt idx="1264">
                  <c:v>38890</c:v>
                </c:pt>
                <c:pt idx="1265">
                  <c:v>38891</c:v>
                </c:pt>
                <c:pt idx="1266">
                  <c:v>38892</c:v>
                </c:pt>
                <c:pt idx="1267">
                  <c:v>38893</c:v>
                </c:pt>
                <c:pt idx="1268">
                  <c:v>38894</c:v>
                </c:pt>
                <c:pt idx="1269">
                  <c:v>38895</c:v>
                </c:pt>
                <c:pt idx="1270">
                  <c:v>38896</c:v>
                </c:pt>
                <c:pt idx="1271">
                  <c:v>38897</c:v>
                </c:pt>
                <c:pt idx="1272">
                  <c:v>38898</c:v>
                </c:pt>
                <c:pt idx="1273">
                  <c:v>38899</c:v>
                </c:pt>
                <c:pt idx="1274">
                  <c:v>38900</c:v>
                </c:pt>
                <c:pt idx="1275">
                  <c:v>38901</c:v>
                </c:pt>
                <c:pt idx="1276">
                  <c:v>38902</c:v>
                </c:pt>
                <c:pt idx="1277">
                  <c:v>38903</c:v>
                </c:pt>
                <c:pt idx="1278">
                  <c:v>38904</c:v>
                </c:pt>
                <c:pt idx="1279">
                  <c:v>38905</c:v>
                </c:pt>
                <c:pt idx="1280">
                  <c:v>38906</c:v>
                </c:pt>
                <c:pt idx="1281">
                  <c:v>38907</c:v>
                </c:pt>
                <c:pt idx="1282">
                  <c:v>38908</c:v>
                </c:pt>
                <c:pt idx="1283">
                  <c:v>38909</c:v>
                </c:pt>
                <c:pt idx="1284">
                  <c:v>38910</c:v>
                </c:pt>
                <c:pt idx="1285">
                  <c:v>38911</c:v>
                </c:pt>
                <c:pt idx="1286">
                  <c:v>38912</c:v>
                </c:pt>
                <c:pt idx="1287">
                  <c:v>38913</c:v>
                </c:pt>
                <c:pt idx="1288">
                  <c:v>38914</c:v>
                </c:pt>
                <c:pt idx="1289">
                  <c:v>38915</c:v>
                </c:pt>
                <c:pt idx="1290">
                  <c:v>38916</c:v>
                </c:pt>
                <c:pt idx="1291">
                  <c:v>38917</c:v>
                </c:pt>
                <c:pt idx="1292">
                  <c:v>38918</c:v>
                </c:pt>
                <c:pt idx="1293">
                  <c:v>38919</c:v>
                </c:pt>
                <c:pt idx="1294">
                  <c:v>38920</c:v>
                </c:pt>
                <c:pt idx="1295">
                  <c:v>38921</c:v>
                </c:pt>
                <c:pt idx="1296">
                  <c:v>38922</c:v>
                </c:pt>
                <c:pt idx="1297">
                  <c:v>38923</c:v>
                </c:pt>
                <c:pt idx="1298">
                  <c:v>38924</c:v>
                </c:pt>
                <c:pt idx="1299">
                  <c:v>38925</c:v>
                </c:pt>
                <c:pt idx="1300">
                  <c:v>38926</c:v>
                </c:pt>
                <c:pt idx="1301">
                  <c:v>38927</c:v>
                </c:pt>
                <c:pt idx="1302">
                  <c:v>38928</c:v>
                </c:pt>
                <c:pt idx="1303">
                  <c:v>38929</c:v>
                </c:pt>
                <c:pt idx="1304">
                  <c:v>38930</c:v>
                </c:pt>
                <c:pt idx="1305">
                  <c:v>38931</c:v>
                </c:pt>
                <c:pt idx="1306">
                  <c:v>38932</c:v>
                </c:pt>
                <c:pt idx="1307">
                  <c:v>38933</c:v>
                </c:pt>
                <c:pt idx="1308">
                  <c:v>38934</c:v>
                </c:pt>
                <c:pt idx="1309">
                  <c:v>38935</c:v>
                </c:pt>
                <c:pt idx="1310">
                  <c:v>38936</c:v>
                </c:pt>
                <c:pt idx="1311">
                  <c:v>38937</c:v>
                </c:pt>
                <c:pt idx="1312">
                  <c:v>38938</c:v>
                </c:pt>
                <c:pt idx="1313">
                  <c:v>38939</c:v>
                </c:pt>
                <c:pt idx="1314">
                  <c:v>38940</c:v>
                </c:pt>
                <c:pt idx="1315">
                  <c:v>38941</c:v>
                </c:pt>
                <c:pt idx="1316">
                  <c:v>38942</c:v>
                </c:pt>
                <c:pt idx="1317">
                  <c:v>38943</c:v>
                </c:pt>
                <c:pt idx="1318">
                  <c:v>38944</c:v>
                </c:pt>
                <c:pt idx="1319">
                  <c:v>38945</c:v>
                </c:pt>
                <c:pt idx="1320">
                  <c:v>38946</c:v>
                </c:pt>
                <c:pt idx="1321">
                  <c:v>38947</c:v>
                </c:pt>
                <c:pt idx="1322">
                  <c:v>38948</c:v>
                </c:pt>
                <c:pt idx="1323">
                  <c:v>38949</c:v>
                </c:pt>
                <c:pt idx="1324">
                  <c:v>38950</c:v>
                </c:pt>
                <c:pt idx="1325">
                  <c:v>38951</c:v>
                </c:pt>
                <c:pt idx="1326">
                  <c:v>38952</c:v>
                </c:pt>
                <c:pt idx="1327">
                  <c:v>38953</c:v>
                </c:pt>
                <c:pt idx="1328">
                  <c:v>38954</c:v>
                </c:pt>
                <c:pt idx="1329">
                  <c:v>38955</c:v>
                </c:pt>
                <c:pt idx="1330">
                  <c:v>38956</c:v>
                </c:pt>
                <c:pt idx="1331">
                  <c:v>38957</c:v>
                </c:pt>
                <c:pt idx="1332">
                  <c:v>38958</c:v>
                </c:pt>
                <c:pt idx="1333">
                  <c:v>38959</c:v>
                </c:pt>
                <c:pt idx="1334">
                  <c:v>38960</c:v>
                </c:pt>
                <c:pt idx="1335">
                  <c:v>38961</c:v>
                </c:pt>
                <c:pt idx="1336">
                  <c:v>38962</c:v>
                </c:pt>
                <c:pt idx="1337">
                  <c:v>38963</c:v>
                </c:pt>
                <c:pt idx="1338">
                  <c:v>38964</c:v>
                </c:pt>
                <c:pt idx="1339">
                  <c:v>38965</c:v>
                </c:pt>
                <c:pt idx="1340">
                  <c:v>38966</c:v>
                </c:pt>
                <c:pt idx="1341">
                  <c:v>38967</c:v>
                </c:pt>
                <c:pt idx="1342">
                  <c:v>38968</c:v>
                </c:pt>
                <c:pt idx="1343">
                  <c:v>38969</c:v>
                </c:pt>
                <c:pt idx="1344">
                  <c:v>38970</c:v>
                </c:pt>
                <c:pt idx="1345">
                  <c:v>38971</c:v>
                </c:pt>
                <c:pt idx="1346">
                  <c:v>38972</c:v>
                </c:pt>
                <c:pt idx="1347">
                  <c:v>38973</c:v>
                </c:pt>
                <c:pt idx="1348">
                  <c:v>38974</c:v>
                </c:pt>
                <c:pt idx="1349">
                  <c:v>38975</c:v>
                </c:pt>
                <c:pt idx="1350">
                  <c:v>38976</c:v>
                </c:pt>
                <c:pt idx="1351">
                  <c:v>38977</c:v>
                </c:pt>
                <c:pt idx="1352">
                  <c:v>38978</c:v>
                </c:pt>
                <c:pt idx="1353">
                  <c:v>38979</c:v>
                </c:pt>
                <c:pt idx="1354">
                  <c:v>38980</c:v>
                </c:pt>
                <c:pt idx="1355">
                  <c:v>38981</c:v>
                </c:pt>
                <c:pt idx="1356">
                  <c:v>38982</c:v>
                </c:pt>
                <c:pt idx="1357">
                  <c:v>38983</c:v>
                </c:pt>
                <c:pt idx="1358">
                  <c:v>38984</c:v>
                </c:pt>
                <c:pt idx="1359">
                  <c:v>38985</c:v>
                </c:pt>
                <c:pt idx="1360">
                  <c:v>38986</c:v>
                </c:pt>
                <c:pt idx="1361">
                  <c:v>38987</c:v>
                </c:pt>
                <c:pt idx="1362">
                  <c:v>38988</c:v>
                </c:pt>
                <c:pt idx="1363">
                  <c:v>38989</c:v>
                </c:pt>
                <c:pt idx="1364">
                  <c:v>38990</c:v>
                </c:pt>
                <c:pt idx="1365">
                  <c:v>38991</c:v>
                </c:pt>
                <c:pt idx="1366">
                  <c:v>38992</c:v>
                </c:pt>
                <c:pt idx="1367">
                  <c:v>38993</c:v>
                </c:pt>
                <c:pt idx="1368">
                  <c:v>38994</c:v>
                </c:pt>
                <c:pt idx="1369">
                  <c:v>38995</c:v>
                </c:pt>
                <c:pt idx="1370">
                  <c:v>38996</c:v>
                </c:pt>
                <c:pt idx="1371">
                  <c:v>38997</c:v>
                </c:pt>
                <c:pt idx="1372">
                  <c:v>38998</c:v>
                </c:pt>
                <c:pt idx="1373">
                  <c:v>38999</c:v>
                </c:pt>
                <c:pt idx="1374">
                  <c:v>39000</c:v>
                </c:pt>
                <c:pt idx="1375">
                  <c:v>39001</c:v>
                </c:pt>
                <c:pt idx="1376">
                  <c:v>39002</c:v>
                </c:pt>
                <c:pt idx="1377">
                  <c:v>39003</c:v>
                </c:pt>
                <c:pt idx="1378">
                  <c:v>39004</c:v>
                </c:pt>
                <c:pt idx="1379">
                  <c:v>39005</c:v>
                </c:pt>
                <c:pt idx="1380">
                  <c:v>39006</c:v>
                </c:pt>
                <c:pt idx="1381">
                  <c:v>39007</c:v>
                </c:pt>
                <c:pt idx="1382">
                  <c:v>39008</c:v>
                </c:pt>
                <c:pt idx="1383">
                  <c:v>39009</c:v>
                </c:pt>
                <c:pt idx="1384">
                  <c:v>39010</c:v>
                </c:pt>
                <c:pt idx="1385">
                  <c:v>39011</c:v>
                </c:pt>
                <c:pt idx="1386">
                  <c:v>39012</c:v>
                </c:pt>
                <c:pt idx="1387">
                  <c:v>39013</c:v>
                </c:pt>
                <c:pt idx="1388">
                  <c:v>39014</c:v>
                </c:pt>
                <c:pt idx="1389">
                  <c:v>39015</c:v>
                </c:pt>
                <c:pt idx="1390">
                  <c:v>39016</c:v>
                </c:pt>
                <c:pt idx="1391">
                  <c:v>39017</c:v>
                </c:pt>
                <c:pt idx="1392">
                  <c:v>39018</c:v>
                </c:pt>
                <c:pt idx="1393">
                  <c:v>39019</c:v>
                </c:pt>
                <c:pt idx="1394">
                  <c:v>39020</c:v>
                </c:pt>
                <c:pt idx="1395">
                  <c:v>39021</c:v>
                </c:pt>
                <c:pt idx="1396">
                  <c:v>39022</c:v>
                </c:pt>
                <c:pt idx="1397">
                  <c:v>39023</c:v>
                </c:pt>
                <c:pt idx="1398">
                  <c:v>39024</c:v>
                </c:pt>
                <c:pt idx="1399">
                  <c:v>39025</c:v>
                </c:pt>
                <c:pt idx="1400">
                  <c:v>39026</c:v>
                </c:pt>
                <c:pt idx="1401">
                  <c:v>39027</c:v>
                </c:pt>
                <c:pt idx="1402">
                  <c:v>39028</c:v>
                </c:pt>
                <c:pt idx="1403">
                  <c:v>39029</c:v>
                </c:pt>
                <c:pt idx="1404">
                  <c:v>39030</c:v>
                </c:pt>
                <c:pt idx="1405">
                  <c:v>39031</c:v>
                </c:pt>
                <c:pt idx="1406">
                  <c:v>39032</c:v>
                </c:pt>
                <c:pt idx="1407">
                  <c:v>39033</c:v>
                </c:pt>
                <c:pt idx="1408">
                  <c:v>39034</c:v>
                </c:pt>
                <c:pt idx="1409">
                  <c:v>39035</c:v>
                </c:pt>
                <c:pt idx="1410">
                  <c:v>39036</c:v>
                </c:pt>
                <c:pt idx="1411">
                  <c:v>39037</c:v>
                </c:pt>
                <c:pt idx="1412">
                  <c:v>39038</c:v>
                </c:pt>
                <c:pt idx="1413">
                  <c:v>39039</c:v>
                </c:pt>
                <c:pt idx="1414">
                  <c:v>39040</c:v>
                </c:pt>
                <c:pt idx="1415">
                  <c:v>39041</c:v>
                </c:pt>
                <c:pt idx="1416">
                  <c:v>39042</c:v>
                </c:pt>
                <c:pt idx="1417">
                  <c:v>39043</c:v>
                </c:pt>
                <c:pt idx="1418">
                  <c:v>39044</c:v>
                </c:pt>
                <c:pt idx="1419">
                  <c:v>39045</c:v>
                </c:pt>
                <c:pt idx="1420">
                  <c:v>39046</c:v>
                </c:pt>
                <c:pt idx="1421">
                  <c:v>39047</c:v>
                </c:pt>
                <c:pt idx="1422">
                  <c:v>39048</c:v>
                </c:pt>
                <c:pt idx="1423">
                  <c:v>39049</c:v>
                </c:pt>
                <c:pt idx="1424">
                  <c:v>39050</c:v>
                </c:pt>
                <c:pt idx="1425">
                  <c:v>39051</c:v>
                </c:pt>
                <c:pt idx="1426">
                  <c:v>39052</c:v>
                </c:pt>
                <c:pt idx="1427">
                  <c:v>39053</c:v>
                </c:pt>
                <c:pt idx="1428">
                  <c:v>39054</c:v>
                </c:pt>
                <c:pt idx="1429">
                  <c:v>39055</c:v>
                </c:pt>
                <c:pt idx="1430">
                  <c:v>39056</c:v>
                </c:pt>
                <c:pt idx="1431">
                  <c:v>39057</c:v>
                </c:pt>
                <c:pt idx="1432">
                  <c:v>39058</c:v>
                </c:pt>
                <c:pt idx="1433">
                  <c:v>39059</c:v>
                </c:pt>
                <c:pt idx="1434">
                  <c:v>39060</c:v>
                </c:pt>
                <c:pt idx="1435">
                  <c:v>39061</c:v>
                </c:pt>
                <c:pt idx="1436">
                  <c:v>39062</c:v>
                </c:pt>
                <c:pt idx="1437">
                  <c:v>39063</c:v>
                </c:pt>
                <c:pt idx="1438">
                  <c:v>39064</c:v>
                </c:pt>
                <c:pt idx="1439">
                  <c:v>39065</c:v>
                </c:pt>
                <c:pt idx="1440">
                  <c:v>39066</c:v>
                </c:pt>
                <c:pt idx="1441">
                  <c:v>39067</c:v>
                </c:pt>
                <c:pt idx="1442">
                  <c:v>39068</c:v>
                </c:pt>
                <c:pt idx="1443">
                  <c:v>39069</c:v>
                </c:pt>
                <c:pt idx="1444">
                  <c:v>39070</c:v>
                </c:pt>
                <c:pt idx="1445">
                  <c:v>39071</c:v>
                </c:pt>
                <c:pt idx="1446">
                  <c:v>39072</c:v>
                </c:pt>
                <c:pt idx="1447">
                  <c:v>39073</c:v>
                </c:pt>
                <c:pt idx="1448">
                  <c:v>39074</c:v>
                </c:pt>
                <c:pt idx="1449">
                  <c:v>39075</c:v>
                </c:pt>
                <c:pt idx="1450">
                  <c:v>39076</c:v>
                </c:pt>
                <c:pt idx="1451">
                  <c:v>39077</c:v>
                </c:pt>
                <c:pt idx="1452">
                  <c:v>39078</c:v>
                </c:pt>
                <c:pt idx="1453">
                  <c:v>39079</c:v>
                </c:pt>
                <c:pt idx="1454">
                  <c:v>39080</c:v>
                </c:pt>
                <c:pt idx="1455">
                  <c:v>39081</c:v>
                </c:pt>
                <c:pt idx="1456">
                  <c:v>39082</c:v>
                </c:pt>
                <c:pt idx="1457">
                  <c:v>39083</c:v>
                </c:pt>
                <c:pt idx="1458">
                  <c:v>39084</c:v>
                </c:pt>
                <c:pt idx="1459">
                  <c:v>39085</c:v>
                </c:pt>
                <c:pt idx="1460">
                  <c:v>39086</c:v>
                </c:pt>
                <c:pt idx="1461">
                  <c:v>39087</c:v>
                </c:pt>
                <c:pt idx="1462">
                  <c:v>39088</c:v>
                </c:pt>
                <c:pt idx="1463">
                  <c:v>39089</c:v>
                </c:pt>
                <c:pt idx="1464">
                  <c:v>39090</c:v>
                </c:pt>
                <c:pt idx="1465">
                  <c:v>39091</c:v>
                </c:pt>
                <c:pt idx="1466">
                  <c:v>39092</c:v>
                </c:pt>
                <c:pt idx="1467">
                  <c:v>39093</c:v>
                </c:pt>
                <c:pt idx="1468">
                  <c:v>39094</c:v>
                </c:pt>
                <c:pt idx="1469">
                  <c:v>39095</c:v>
                </c:pt>
                <c:pt idx="1470">
                  <c:v>39096</c:v>
                </c:pt>
                <c:pt idx="1471">
                  <c:v>39097</c:v>
                </c:pt>
                <c:pt idx="1472">
                  <c:v>39098</c:v>
                </c:pt>
                <c:pt idx="1473">
                  <c:v>39099</c:v>
                </c:pt>
                <c:pt idx="1474">
                  <c:v>39100</c:v>
                </c:pt>
                <c:pt idx="1475">
                  <c:v>39101</c:v>
                </c:pt>
                <c:pt idx="1476">
                  <c:v>39102</c:v>
                </c:pt>
                <c:pt idx="1477">
                  <c:v>39103</c:v>
                </c:pt>
                <c:pt idx="1478">
                  <c:v>39104</c:v>
                </c:pt>
                <c:pt idx="1479">
                  <c:v>39105</c:v>
                </c:pt>
                <c:pt idx="1480">
                  <c:v>39106</c:v>
                </c:pt>
                <c:pt idx="1481">
                  <c:v>39107</c:v>
                </c:pt>
                <c:pt idx="1482">
                  <c:v>39108</c:v>
                </c:pt>
                <c:pt idx="1483">
                  <c:v>39109</c:v>
                </c:pt>
                <c:pt idx="1484">
                  <c:v>39110</c:v>
                </c:pt>
                <c:pt idx="1485">
                  <c:v>39111</c:v>
                </c:pt>
                <c:pt idx="1486">
                  <c:v>39112</c:v>
                </c:pt>
                <c:pt idx="1487">
                  <c:v>39113</c:v>
                </c:pt>
                <c:pt idx="1488">
                  <c:v>39114</c:v>
                </c:pt>
                <c:pt idx="1489">
                  <c:v>39115</c:v>
                </c:pt>
                <c:pt idx="1490">
                  <c:v>39116</c:v>
                </c:pt>
                <c:pt idx="1491">
                  <c:v>39117</c:v>
                </c:pt>
                <c:pt idx="1492">
                  <c:v>39118</c:v>
                </c:pt>
                <c:pt idx="1493">
                  <c:v>39119</c:v>
                </c:pt>
                <c:pt idx="1494">
                  <c:v>39120</c:v>
                </c:pt>
                <c:pt idx="1495">
                  <c:v>39121</c:v>
                </c:pt>
                <c:pt idx="1496">
                  <c:v>39122</c:v>
                </c:pt>
                <c:pt idx="1497">
                  <c:v>39123</c:v>
                </c:pt>
                <c:pt idx="1498">
                  <c:v>39124</c:v>
                </c:pt>
                <c:pt idx="1499">
                  <c:v>39125</c:v>
                </c:pt>
                <c:pt idx="1500">
                  <c:v>39126</c:v>
                </c:pt>
                <c:pt idx="1501">
                  <c:v>39127</c:v>
                </c:pt>
                <c:pt idx="1502">
                  <c:v>39128</c:v>
                </c:pt>
                <c:pt idx="1503">
                  <c:v>39129</c:v>
                </c:pt>
                <c:pt idx="1504">
                  <c:v>39130</c:v>
                </c:pt>
                <c:pt idx="1505">
                  <c:v>39131</c:v>
                </c:pt>
                <c:pt idx="1506">
                  <c:v>39132</c:v>
                </c:pt>
                <c:pt idx="1507">
                  <c:v>39133</c:v>
                </c:pt>
                <c:pt idx="1508">
                  <c:v>39134</c:v>
                </c:pt>
                <c:pt idx="1509">
                  <c:v>39135</c:v>
                </c:pt>
                <c:pt idx="1510">
                  <c:v>39136</c:v>
                </c:pt>
                <c:pt idx="1511">
                  <c:v>39137</c:v>
                </c:pt>
                <c:pt idx="1512">
                  <c:v>39138</c:v>
                </c:pt>
                <c:pt idx="1513">
                  <c:v>39139</c:v>
                </c:pt>
                <c:pt idx="1514">
                  <c:v>39140</c:v>
                </c:pt>
                <c:pt idx="1515">
                  <c:v>39141</c:v>
                </c:pt>
                <c:pt idx="1516">
                  <c:v>39142</c:v>
                </c:pt>
                <c:pt idx="1517">
                  <c:v>39143</c:v>
                </c:pt>
                <c:pt idx="1518">
                  <c:v>39144</c:v>
                </c:pt>
                <c:pt idx="1519">
                  <c:v>39145</c:v>
                </c:pt>
                <c:pt idx="1520">
                  <c:v>39146</c:v>
                </c:pt>
                <c:pt idx="1521">
                  <c:v>39147</c:v>
                </c:pt>
                <c:pt idx="1522">
                  <c:v>39148</c:v>
                </c:pt>
                <c:pt idx="1523">
                  <c:v>39149</c:v>
                </c:pt>
                <c:pt idx="1524">
                  <c:v>39150</c:v>
                </c:pt>
                <c:pt idx="1525">
                  <c:v>39151</c:v>
                </c:pt>
                <c:pt idx="1526">
                  <c:v>39152</c:v>
                </c:pt>
                <c:pt idx="1527">
                  <c:v>39153</c:v>
                </c:pt>
                <c:pt idx="1528">
                  <c:v>39154</c:v>
                </c:pt>
                <c:pt idx="1529">
                  <c:v>39155</c:v>
                </c:pt>
                <c:pt idx="1530">
                  <c:v>39156</c:v>
                </c:pt>
                <c:pt idx="1531">
                  <c:v>39157</c:v>
                </c:pt>
                <c:pt idx="1532">
                  <c:v>39158</c:v>
                </c:pt>
                <c:pt idx="1533">
                  <c:v>39159</c:v>
                </c:pt>
                <c:pt idx="1534">
                  <c:v>39160</c:v>
                </c:pt>
                <c:pt idx="1535">
                  <c:v>39161</c:v>
                </c:pt>
                <c:pt idx="1536">
                  <c:v>39162</c:v>
                </c:pt>
                <c:pt idx="1537">
                  <c:v>39163</c:v>
                </c:pt>
                <c:pt idx="1538">
                  <c:v>39164</c:v>
                </c:pt>
                <c:pt idx="1539">
                  <c:v>39165</c:v>
                </c:pt>
                <c:pt idx="1540">
                  <c:v>39166</c:v>
                </c:pt>
                <c:pt idx="1541">
                  <c:v>39167</c:v>
                </c:pt>
                <c:pt idx="1542">
                  <c:v>39168</c:v>
                </c:pt>
                <c:pt idx="1543">
                  <c:v>39169</c:v>
                </c:pt>
                <c:pt idx="1544">
                  <c:v>39170</c:v>
                </c:pt>
                <c:pt idx="1545">
                  <c:v>39171</c:v>
                </c:pt>
                <c:pt idx="1546">
                  <c:v>39172</c:v>
                </c:pt>
                <c:pt idx="1547">
                  <c:v>39173</c:v>
                </c:pt>
                <c:pt idx="1548">
                  <c:v>39174</c:v>
                </c:pt>
                <c:pt idx="1549">
                  <c:v>39175</c:v>
                </c:pt>
                <c:pt idx="1550">
                  <c:v>39176</c:v>
                </c:pt>
                <c:pt idx="1551">
                  <c:v>39177</c:v>
                </c:pt>
                <c:pt idx="1552">
                  <c:v>39178</c:v>
                </c:pt>
                <c:pt idx="1553">
                  <c:v>39179</c:v>
                </c:pt>
                <c:pt idx="1554">
                  <c:v>39180</c:v>
                </c:pt>
                <c:pt idx="1555">
                  <c:v>39181</c:v>
                </c:pt>
                <c:pt idx="1556">
                  <c:v>39182</c:v>
                </c:pt>
                <c:pt idx="1557">
                  <c:v>39183</c:v>
                </c:pt>
                <c:pt idx="1558">
                  <c:v>39184</c:v>
                </c:pt>
                <c:pt idx="1559">
                  <c:v>39186</c:v>
                </c:pt>
                <c:pt idx="1560">
                  <c:v>39187</c:v>
                </c:pt>
                <c:pt idx="1561">
                  <c:v>39188</c:v>
                </c:pt>
                <c:pt idx="1562">
                  <c:v>39189</c:v>
                </c:pt>
                <c:pt idx="1563">
                  <c:v>39190</c:v>
                </c:pt>
                <c:pt idx="1564">
                  <c:v>39191</c:v>
                </c:pt>
                <c:pt idx="1565">
                  <c:v>39192</c:v>
                </c:pt>
                <c:pt idx="1566">
                  <c:v>39193</c:v>
                </c:pt>
                <c:pt idx="1567">
                  <c:v>39194</c:v>
                </c:pt>
                <c:pt idx="1568">
                  <c:v>39195</c:v>
                </c:pt>
                <c:pt idx="1569">
                  <c:v>39196</c:v>
                </c:pt>
                <c:pt idx="1570">
                  <c:v>39197</c:v>
                </c:pt>
                <c:pt idx="1571">
                  <c:v>39198</c:v>
                </c:pt>
                <c:pt idx="1572">
                  <c:v>39199</c:v>
                </c:pt>
                <c:pt idx="1573">
                  <c:v>39200</c:v>
                </c:pt>
                <c:pt idx="1574">
                  <c:v>39201</c:v>
                </c:pt>
                <c:pt idx="1575">
                  <c:v>39202</c:v>
                </c:pt>
                <c:pt idx="1576">
                  <c:v>39203</c:v>
                </c:pt>
                <c:pt idx="1577">
                  <c:v>39204</c:v>
                </c:pt>
                <c:pt idx="1578">
                  <c:v>39206</c:v>
                </c:pt>
                <c:pt idx="1579">
                  <c:v>39207</c:v>
                </c:pt>
                <c:pt idx="1580">
                  <c:v>39208</c:v>
                </c:pt>
                <c:pt idx="1581">
                  <c:v>39210</c:v>
                </c:pt>
                <c:pt idx="1582">
                  <c:v>39211</c:v>
                </c:pt>
                <c:pt idx="1583">
                  <c:v>39213</c:v>
                </c:pt>
                <c:pt idx="1584">
                  <c:v>39214</c:v>
                </c:pt>
                <c:pt idx="1585">
                  <c:v>39215</c:v>
                </c:pt>
                <c:pt idx="1586">
                  <c:v>39216</c:v>
                </c:pt>
                <c:pt idx="1587">
                  <c:v>39217</c:v>
                </c:pt>
                <c:pt idx="1588">
                  <c:v>39218</c:v>
                </c:pt>
                <c:pt idx="1589">
                  <c:v>39219</c:v>
                </c:pt>
                <c:pt idx="1590">
                  <c:v>39220</c:v>
                </c:pt>
                <c:pt idx="1591">
                  <c:v>39221</c:v>
                </c:pt>
                <c:pt idx="1592">
                  <c:v>39222</c:v>
                </c:pt>
                <c:pt idx="1593">
                  <c:v>39223</c:v>
                </c:pt>
                <c:pt idx="1594">
                  <c:v>39224</c:v>
                </c:pt>
                <c:pt idx="1595">
                  <c:v>39225</c:v>
                </c:pt>
                <c:pt idx="1596">
                  <c:v>39226</c:v>
                </c:pt>
                <c:pt idx="1597">
                  <c:v>39227</c:v>
                </c:pt>
                <c:pt idx="1598">
                  <c:v>39228</c:v>
                </c:pt>
                <c:pt idx="1599">
                  <c:v>39229</c:v>
                </c:pt>
                <c:pt idx="1600">
                  <c:v>39230</c:v>
                </c:pt>
                <c:pt idx="1601">
                  <c:v>39231</c:v>
                </c:pt>
                <c:pt idx="1602">
                  <c:v>39232</c:v>
                </c:pt>
                <c:pt idx="1603">
                  <c:v>39233</c:v>
                </c:pt>
                <c:pt idx="1604">
                  <c:v>39234</c:v>
                </c:pt>
                <c:pt idx="1605">
                  <c:v>39235</c:v>
                </c:pt>
                <c:pt idx="1606">
                  <c:v>39236</c:v>
                </c:pt>
                <c:pt idx="1607">
                  <c:v>39237</c:v>
                </c:pt>
                <c:pt idx="1608">
                  <c:v>39238</c:v>
                </c:pt>
                <c:pt idx="1609">
                  <c:v>39239</c:v>
                </c:pt>
                <c:pt idx="1610">
                  <c:v>39240</c:v>
                </c:pt>
                <c:pt idx="1611">
                  <c:v>39241</c:v>
                </c:pt>
                <c:pt idx="1612">
                  <c:v>39242</c:v>
                </c:pt>
                <c:pt idx="1613">
                  <c:v>39243</c:v>
                </c:pt>
                <c:pt idx="1614">
                  <c:v>39244</c:v>
                </c:pt>
                <c:pt idx="1615">
                  <c:v>39245</c:v>
                </c:pt>
                <c:pt idx="1616">
                  <c:v>39246</c:v>
                </c:pt>
                <c:pt idx="1617">
                  <c:v>39247</c:v>
                </c:pt>
                <c:pt idx="1618">
                  <c:v>39248</c:v>
                </c:pt>
                <c:pt idx="1619">
                  <c:v>39249</c:v>
                </c:pt>
                <c:pt idx="1620">
                  <c:v>39250</c:v>
                </c:pt>
                <c:pt idx="1621">
                  <c:v>39251</c:v>
                </c:pt>
                <c:pt idx="1622">
                  <c:v>39252</c:v>
                </c:pt>
                <c:pt idx="1623">
                  <c:v>39254</c:v>
                </c:pt>
                <c:pt idx="1624">
                  <c:v>39255</c:v>
                </c:pt>
                <c:pt idx="1625">
                  <c:v>39256</c:v>
                </c:pt>
                <c:pt idx="1626">
                  <c:v>39257</c:v>
                </c:pt>
                <c:pt idx="1627">
                  <c:v>39258</c:v>
                </c:pt>
                <c:pt idx="1628">
                  <c:v>39259</c:v>
                </c:pt>
                <c:pt idx="1629">
                  <c:v>39260</c:v>
                </c:pt>
                <c:pt idx="1630">
                  <c:v>39261</c:v>
                </c:pt>
                <c:pt idx="1631">
                  <c:v>39262</c:v>
                </c:pt>
                <c:pt idx="1632">
                  <c:v>39263</c:v>
                </c:pt>
                <c:pt idx="1633">
                  <c:v>39264</c:v>
                </c:pt>
                <c:pt idx="1634">
                  <c:v>39265</c:v>
                </c:pt>
                <c:pt idx="1635">
                  <c:v>39266</c:v>
                </c:pt>
                <c:pt idx="1636">
                  <c:v>39267</c:v>
                </c:pt>
                <c:pt idx="1637">
                  <c:v>39268</c:v>
                </c:pt>
                <c:pt idx="1638">
                  <c:v>39269</c:v>
                </c:pt>
                <c:pt idx="1639">
                  <c:v>39270</c:v>
                </c:pt>
                <c:pt idx="1640">
                  <c:v>39271</c:v>
                </c:pt>
                <c:pt idx="1641">
                  <c:v>39272</c:v>
                </c:pt>
                <c:pt idx="1642">
                  <c:v>39273</c:v>
                </c:pt>
                <c:pt idx="1643">
                  <c:v>39274</c:v>
                </c:pt>
                <c:pt idx="1644">
                  <c:v>39275</c:v>
                </c:pt>
                <c:pt idx="1645">
                  <c:v>39276</c:v>
                </c:pt>
                <c:pt idx="1646">
                  <c:v>39277</c:v>
                </c:pt>
                <c:pt idx="1647">
                  <c:v>39278</c:v>
                </c:pt>
                <c:pt idx="1648">
                  <c:v>39279</c:v>
                </c:pt>
                <c:pt idx="1649">
                  <c:v>39280</c:v>
                </c:pt>
                <c:pt idx="1650">
                  <c:v>39281</c:v>
                </c:pt>
                <c:pt idx="1651">
                  <c:v>39282</c:v>
                </c:pt>
                <c:pt idx="1652">
                  <c:v>39283</c:v>
                </c:pt>
                <c:pt idx="1653">
                  <c:v>39284</c:v>
                </c:pt>
                <c:pt idx="1654">
                  <c:v>39285</c:v>
                </c:pt>
                <c:pt idx="1655">
                  <c:v>39286</c:v>
                </c:pt>
                <c:pt idx="1656">
                  <c:v>39287</c:v>
                </c:pt>
                <c:pt idx="1657">
                  <c:v>39288</c:v>
                </c:pt>
                <c:pt idx="1658">
                  <c:v>39289</c:v>
                </c:pt>
                <c:pt idx="1659">
                  <c:v>39290</c:v>
                </c:pt>
                <c:pt idx="1660">
                  <c:v>39291</c:v>
                </c:pt>
                <c:pt idx="1661">
                  <c:v>39292</c:v>
                </c:pt>
                <c:pt idx="1662">
                  <c:v>39293</c:v>
                </c:pt>
                <c:pt idx="1663">
                  <c:v>39294</c:v>
                </c:pt>
                <c:pt idx="1664">
                  <c:v>39295</c:v>
                </c:pt>
                <c:pt idx="1665">
                  <c:v>39296</c:v>
                </c:pt>
                <c:pt idx="1666">
                  <c:v>39297</c:v>
                </c:pt>
                <c:pt idx="1667">
                  <c:v>39298</c:v>
                </c:pt>
                <c:pt idx="1668">
                  <c:v>39299</c:v>
                </c:pt>
                <c:pt idx="1669">
                  <c:v>39300</c:v>
                </c:pt>
                <c:pt idx="1670">
                  <c:v>39301</c:v>
                </c:pt>
                <c:pt idx="1671">
                  <c:v>39302</c:v>
                </c:pt>
                <c:pt idx="1672">
                  <c:v>39303</c:v>
                </c:pt>
                <c:pt idx="1673">
                  <c:v>39304</c:v>
                </c:pt>
                <c:pt idx="1674">
                  <c:v>39305</c:v>
                </c:pt>
                <c:pt idx="1675">
                  <c:v>39306</c:v>
                </c:pt>
                <c:pt idx="1676">
                  <c:v>39307</c:v>
                </c:pt>
                <c:pt idx="1677">
                  <c:v>39308</c:v>
                </c:pt>
                <c:pt idx="1678">
                  <c:v>39309</c:v>
                </c:pt>
                <c:pt idx="1679">
                  <c:v>39310</c:v>
                </c:pt>
                <c:pt idx="1680">
                  <c:v>39311</c:v>
                </c:pt>
                <c:pt idx="1681">
                  <c:v>39312</c:v>
                </c:pt>
                <c:pt idx="1682">
                  <c:v>39313</c:v>
                </c:pt>
                <c:pt idx="1683">
                  <c:v>39314</c:v>
                </c:pt>
                <c:pt idx="1684">
                  <c:v>39315</c:v>
                </c:pt>
                <c:pt idx="1685">
                  <c:v>39316</c:v>
                </c:pt>
                <c:pt idx="1686">
                  <c:v>39317</c:v>
                </c:pt>
                <c:pt idx="1687">
                  <c:v>39318</c:v>
                </c:pt>
                <c:pt idx="1688">
                  <c:v>39319</c:v>
                </c:pt>
                <c:pt idx="1689">
                  <c:v>39320</c:v>
                </c:pt>
                <c:pt idx="1690">
                  <c:v>39321</c:v>
                </c:pt>
                <c:pt idx="1691">
                  <c:v>39322</c:v>
                </c:pt>
                <c:pt idx="1692">
                  <c:v>39323</c:v>
                </c:pt>
                <c:pt idx="1693">
                  <c:v>39324</c:v>
                </c:pt>
                <c:pt idx="1694">
                  <c:v>39325</c:v>
                </c:pt>
                <c:pt idx="1695">
                  <c:v>39326</c:v>
                </c:pt>
                <c:pt idx="1696">
                  <c:v>39327</c:v>
                </c:pt>
                <c:pt idx="1697">
                  <c:v>39328</c:v>
                </c:pt>
                <c:pt idx="1698">
                  <c:v>39329</c:v>
                </c:pt>
                <c:pt idx="1699">
                  <c:v>39330</c:v>
                </c:pt>
                <c:pt idx="1700">
                  <c:v>39331</c:v>
                </c:pt>
                <c:pt idx="1701">
                  <c:v>39332</c:v>
                </c:pt>
                <c:pt idx="1702">
                  <c:v>39333</c:v>
                </c:pt>
                <c:pt idx="1703">
                  <c:v>39334</c:v>
                </c:pt>
                <c:pt idx="1704">
                  <c:v>39335</c:v>
                </c:pt>
                <c:pt idx="1705">
                  <c:v>39336</c:v>
                </c:pt>
                <c:pt idx="1706">
                  <c:v>39337</c:v>
                </c:pt>
                <c:pt idx="1707">
                  <c:v>39338</c:v>
                </c:pt>
                <c:pt idx="1708">
                  <c:v>39339</c:v>
                </c:pt>
                <c:pt idx="1709">
                  <c:v>39340</c:v>
                </c:pt>
                <c:pt idx="1710">
                  <c:v>39341</c:v>
                </c:pt>
                <c:pt idx="1711">
                  <c:v>39342</c:v>
                </c:pt>
                <c:pt idx="1712">
                  <c:v>39343</c:v>
                </c:pt>
                <c:pt idx="1713">
                  <c:v>39344</c:v>
                </c:pt>
                <c:pt idx="1714">
                  <c:v>39345</c:v>
                </c:pt>
                <c:pt idx="1715">
                  <c:v>39346</c:v>
                </c:pt>
                <c:pt idx="1716">
                  <c:v>39347</c:v>
                </c:pt>
                <c:pt idx="1717">
                  <c:v>39348</c:v>
                </c:pt>
                <c:pt idx="1718">
                  <c:v>39349</c:v>
                </c:pt>
                <c:pt idx="1719">
                  <c:v>39350</c:v>
                </c:pt>
                <c:pt idx="1720">
                  <c:v>39351</c:v>
                </c:pt>
                <c:pt idx="1721">
                  <c:v>39352</c:v>
                </c:pt>
                <c:pt idx="1722">
                  <c:v>39353</c:v>
                </c:pt>
                <c:pt idx="1723">
                  <c:v>39354</c:v>
                </c:pt>
                <c:pt idx="1724">
                  <c:v>39355</c:v>
                </c:pt>
                <c:pt idx="1725">
                  <c:v>39356</c:v>
                </c:pt>
                <c:pt idx="1726">
                  <c:v>39357</c:v>
                </c:pt>
                <c:pt idx="1727">
                  <c:v>39358</c:v>
                </c:pt>
                <c:pt idx="1728">
                  <c:v>39359</c:v>
                </c:pt>
                <c:pt idx="1729">
                  <c:v>39360</c:v>
                </c:pt>
                <c:pt idx="1730">
                  <c:v>39361</c:v>
                </c:pt>
                <c:pt idx="1731">
                  <c:v>39362</c:v>
                </c:pt>
                <c:pt idx="1732">
                  <c:v>39363</c:v>
                </c:pt>
                <c:pt idx="1733">
                  <c:v>39364</c:v>
                </c:pt>
                <c:pt idx="1734">
                  <c:v>39365</c:v>
                </c:pt>
                <c:pt idx="1735">
                  <c:v>39366</c:v>
                </c:pt>
                <c:pt idx="1736">
                  <c:v>39367</c:v>
                </c:pt>
                <c:pt idx="1737">
                  <c:v>39368</c:v>
                </c:pt>
                <c:pt idx="1738">
                  <c:v>39369</c:v>
                </c:pt>
                <c:pt idx="1739">
                  <c:v>39370</c:v>
                </c:pt>
                <c:pt idx="1740">
                  <c:v>39371</c:v>
                </c:pt>
                <c:pt idx="1741">
                  <c:v>39372</c:v>
                </c:pt>
                <c:pt idx="1742">
                  <c:v>39373</c:v>
                </c:pt>
                <c:pt idx="1743">
                  <c:v>39374</c:v>
                </c:pt>
                <c:pt idx="1744">
                  <c:v>39375</c:v>
                </c:pt>
                <c:pt idx="1745">
                  <c:v>39376</c:v>
                </c:pt>
                <c:pt idx="1746">
                  <c:v>39377</c:v>
                </c:pt>
                <c:pt idx="1747">
                  <c:v>39378</c:v>
                </c:pt>
                <c:pt idx="1748">
                  <c:v>39379</c:v>
                </c:pt>
                <c:pt idx="1749">
                  <c:v>39380</c:v>
                </c:pt>
                <c:pt idx="1750">
                  <c:v>39381</c:v>
                </c:pt>
                <c:pt idx="1751">
                  <c:v>39382</c:v>
                </c:pt>
                <c:pt idx="1752">
                  <c:v>39383</c:v>
                </c:pt>
                <c:pt idx="1753">
                  <c:v>39384</c:v>
                </c:pt>
                <c:pt idx="1754">
                  <c:v>39385</c:v>
                </c:pt>
                <c:pt idx="1755">
                  <c:v>39386</c:v>
                </c:pt>
                <c:pt idx="1756">
                  <c:v>39387</c:v>
                </c:pt>
                <c:pt idx="1757">
                  <c:v>39388</c:v>
                </c:pt>
                <c:pt idx="1758">
                  <c:v>39389</c:v>
                </c:pt>
                <c:pt idx="1759">
                  <c:v>39390</c:v>
                </c:pt>
                <c:pt idx="1760">
                  <c:v>39391</c:v>
                </c:pt>
                <c:pt idx="1761">
                  <c:v>39392</c:v>
                </c:pt>
                <c:pt idx="1762">
                  <c:v>39393</c:v>
                </c:pt>
                <c:pt idx="1763">
                  <c:v>39394</c:v>
                </c:pt>
                <c:pt idx="1764">
                  <c:v>39395</c:v>
                </c:pt>
                <c:pt idx="1765">
                  <c:v>39396</c:v>
                </c:pt>
                <c:pt idx="1766">
                  <c:v>39397</c:v>
                </c:pt>
                <c:pt idx="1767">
                  <c:v>39398</c:v>
                </c:pt>
                <c:pt idx="1768">
                  <c:v>39399</c:v>
                </c:pt>
                <c:pt idx="1769">
                  <c:v>39400</c:v>
                </c:pt>
                <c:pt idx="1770">
                  <c:v>39401</c:v>
                </c:pt>
                <c:pt idx="1771">
                  <c:v>39402</c:v>
                </c:pt>
                <c:pt idx="1772">
                  <c:v>39403</c:v>
                </c:pt>
                <c:pt idx="1773">
                  <c:v>39404</c:v>
                </c:pt>
                <c:pt idx="1774">
                  <c:v>39405</c:v>
                </c:pt>
                <c:pt idx="1775">
                  <c:v>39406</c:v>
                </c:pt>
                <c:pt idx="1776">
                  <c:v>39407</c:v>
                </c:pt>
                <c:pt idx="1777">
                  <c:v>39408</c:v>
                </c:pt>
                <c:pt idx="1778">
                  <c:v>39409</c:v>
                </c:pt>
                <c:pt idx="1779">
                  <c:v>39410</c:v>
                </c:pt>
                <c:pt idx="1780">
                  <c:v>39411</c:v>
                </c:pt>
                <c:pt idx="1781">
                  <c:v>39412</c:v>
                </c:pt>
                <c:pt idx="1782">
                  <c:v>39413</c:v>
                </c:pt>
                <c:pt idx="1783">
                  <c:v>39414</c:v>
                </c:pt>
                <c:pt idx="1784">
                  <c:v>39415</c:v>
                </c:pt>
                <c:pt idx="1785">
                  <c:v>39416</c:v>
                </c:pt>
                <c:pt idx="1786">
                  <c:v>39417</c:v>
                </c:pt>
                <c:pt idx="1787">
                  <c:v>39418</c:v>
                </c:pt>
                <c:pt idx="1788">
                  <c:v>39419</c:v>
                </c:pt>
                <c:pt idx="1789">
                  <c:v>39420</c:v>
                </c:pt>
                <c:pt idx="1790">
                  <c:v>39421</c:v>
                </c:pt>
                <c:pt idx="1791">
                  <c:v>39422</c:v>
                </c:pt>
                <c:pt idx="1792">
                  <c:v>39423</c:v>
                </c:pt>
                <c:pt idx="1793">
                  <c:v>39424</c:v>
                </c:pt>
                <c:pt idx="1794">
                  <c:v>39425</c:v>
                </c:pt>
                <c:pt idx="1795">
                  <c:v>39426</c:v>
                </c:pt>
                <c:pt idx="1796">
                  <c:v>39427</c:v>
                </c:pt>
                <c:pt idx="1797">
                  <c:v>39428</c:v>
                </c:pt>
                <c:pt idx="1798">
                  <c:v>39429</c:v>
                </c:pt>
                <c:pt idx="1799">
                  <c:v>39430</c:v>
                </c:pt>
                <c:pt idx="1800">
                  <c:v>39431</c:v>
                </c:pt>
                <c:pt idx="1801">
                  <c:v>39432</c:v>
                </c:pt>
                <c:pt idx="1802">
                  <c:v>39433</c:v>
                </c:pt>
                <c:pt idx="1803">
                  <c:v>39434</c:v>
                </c:pt>
                <c:pt idx="1804">
                  <c:v>39435</c:v>
                </c:pt>
                <c:pt idx="1805">
                  <c:v>39436</c:v>
                </c:pt>
                <c:pt idx="1806">
                  <c:v>39437</c:v>
                </c:pt>
                <c:pt idx="1807">
                  <c:v>39438</c:v>
                </c:pt>
                <c:pt idx="1808">
                  <c:v>39439</c:v>
                </c:pt>
                <c:pt idx="1809">
                  <c:v>39440</c:v>
                </c:pt>
                <c:pt idx="1810">
                  <c:v>39441</c:v>
                </c:pt>
                <c:pt idx="1811">
                  <c:v>39442</c:v>
                </c:pt>
                <c:pt idx="1812">
                  <c:v>39443</c:v>
                </c:pt>
                <c:pt idx="1813">
                  <c:v>39444</c:v>
                </c:pt>
                <c:pt idx="1814">
                  <c:v>39445</c:v>
                </c:pt>
                <c:pt idx="1815">
                  <c:v>39446</c:v>
                </c:pt>
                <c:pt idx="1816">
                  <c:v>39447</c:v>
                </c:pt>
                <c:pt idx="1817">
                  <c:v>39448</c:v>
                </c:pt>
                <c:pt idx="1818">
                  <c:v>39449</c:v>
                </c:pt>
                <c:pt idx="1819">
                  <c:v>39450</c:v>
                </c:pt>
                <c:pt idx="1820">
                  <c:v>39451</c:v>
                </c:pt>
                <c:pt idx="1821">
                  <c:v>39452</c:v>
                </c:pt>
                <c:pt idx="1822">
                  <c:v>39453</c:v>
                </c:pt>
                <c:pt idx="1823">
                  <c:v>39454</c:v>
                </c:pt>
                <c:pt idx="1824">
                  <c:v>39455</c:v>
                </c:pt>
                <c:pt idx="1825">
                  <c:v>39456</c:v>
                </c:pt>
                <c:pt idx="1826">
                  <c:v>39457</c:v>
                </c:pt>
                <c:pt idx="1827">
                  <c:v>39458</c:v>
                </c:pt>
                <c:pt idx="1828">
                  <c:v>39459</c:v>
                </c:pt>
                <c:pt idx="1829">
                  <c:v>39460</c:v>
                </c:pt>
                <c:pt idx="1830">
                  <c:v>39461</c:v>
                </c:pt>
                <c:pt idx="1831">
                  <c:v>39462</c:v>
                </c:pt>
                <c:pt idx="1832">
                  <c:v>39463</c:v>
                </c:pt>
                <c:pt idx="1833">
                  <c:v>39464</c:v>
                </c:pt>
                <c:pt idx="1834">
                  <c:v>39465</c:v>
                </c:pt>
                <c:pt idx="1835">
                  <c:v>39466</c:v>
                </c:pt>
                <c:pt idx="1836">
                  <c:v>39467</c:v>
                </c:pt>
                <c:pt idx="1837">
                  <c:v>39468</c:v>
                </c:pt>
                <c:pt idx="1838">
                  <c:v>39469</c:v>
                </c:pt>
                <c:pt idx="1839">
                  <c:v>39470</c:v>
                </c:pt>
                <c:pt idx="1840">
                  <c:v>39471</c:v>
                </c:pt>
                <c:pt idx="1841">
                  <c:v>39472</c:v>
                </c:pt>
                <c:pt idx="1842">
                  <c:v>39473</c:v>
                </c:pt>
                <c:pt idx="1843">
                  <c:v>39474</c:v>
                </c:pt>
                <c:pt idx="1844">
                  <c:v>39475</c:v>
                </c:pt>
                <c:pt idx="1845">
                  <c:v>39476</c:v>
                </c:pt>
                <c:pt idx="1846">
                  <c:v>39477</c:v>
                </c:pt>
                <c:pt idx="1847">
                  <c:v>39478</c:v>
                </c:pt>
                <c:pt idx="1848">
                  <c:v>39479</c:v>
                </c:pt>
                <c:pt idx="1849">
                  <c:v>39480</c:v>
                </c:pt>
                <c:pt idx="1850">
                  <c:v>39481</c:v>
                </c:pt>
                <c:pt idx="1851">
                  <c:v>39482</c:v>
                </c:pt>
                <c:pt idx="1852">
                  <c:v>39483</c:v>
                </c:pt>
                <c:pt idx="1853">
                  <c:v>39484</c:v>
                </c:pt>
                <c:pt idx="1854">
                  <c:v>39485</c:v>
                </c:pt>
                <c:pt idx="1855">
                  <c:v>39486</c:v>
                </c:pt>
                <c:pt idx="1856">
                  <c:v>39487</c:v>
                </c:pt>
                <c:pt idx="1857">
                  <c:v>39488</c:v>
                </c:pt>
                <c:pt idx="1858">
                  <c:v>39489</c:v>
                </c:pt>
                <c:pt idx="1859">
                  <c:v>39490</c:v>
                </c:pt>
                <c:pt idx="1860">
                  <c:v>39491</c:v>
                </c:pt>
                <c:pt idx="1861">
                  <c:v>39492</c:v>
                </c:pt>
                <c:pt idx="1862">
                  <c:v>39493</c:v>
                </c:pt>
                <c:pt idx="1863">
                  <c:v>39494</c:v>
                </c:pt>
                <c:pt idx="1864">
                  <c:v>39495</c:v>
                </c:pt>
                <c:pt idx="1865">
                  <c:v>39496</c:v>
                </c:pt>
                <c:pt idx="1866">
                  <c:v>39497</c:v>
                </c:pt>
                <c:pt idx="1867">
                  <c:v>39498</c:v>
                </c:pt>
                <c:pt idx="1868">
                  <c:v>39499</c:v>
                </c:pt>
                <c:pt idx="1869">
                  <c:v>39500</c:v>
                </c:pt>
                <c:pt idx="1870">
                  <c:v>39501</c:v>
                </c:pt>
                <c:pt idx="1871">
                  <c:v>39502</c:v>
                </c:pt>
                <c:pt idx="1872">
                  <c:v>39503</c:v>
                </c:pt>
                <c:pt idx="1873">
                  <c:v>39504</c:v>
                </c:pt>
                <c:pt idx="1874">
                  <c:v>39505</c:v>
                </c:pt>
                <c:pt idx="1875">
                  <c:v>39506</c:v>
                </c:pt>
                <c:pt idx="1876">
                  <c:v>39507</c:v>
                </c:pt>
                <c:pt idx="1877">
                  <c:v>39508</c:v>
                </c:pt>
                <c:pt idx="1878">
                  <c:v>39509</c:v>
                </c:pt>
                <c:pt idx="1879">
                  <c:v>39510</c:v>
                </c:pt>
                <c:pt idx="1880">
                  <c:v>39511</c:v>
                </c:pt>
                <c:pt idx="1881">
                  <c:v>39512</c:v>
                </c:pt>
                <c:pt idx="1882">
                  <c:v>39513</c:v>
                </c:pt>
                <c:pt idx="1883">
                  <c:v>39514</c:v>
                </c:pt>
                <c:pt idx="1884">
                  <c:v>39515</c:v>
                </c:pt>
                <c:pt idx="1885">
                  <c:v>39516</c:v>
                </c:pt>
                <c:pt idx="1886">
                  <c:v>39517</c:v>
                </c:pt>
                <c:pt idx="1887">
                  <c:v>39518</c:v>
                </c:pt>
                <c:pt idx="1888">
                  <c:v>39519</c:v>
                </c:pt>
                <c:pt idx="1889">
                  <c:v>39520</c:v>
                </c:pt>
                <c:pt idx="1890">
                  <c:v>39521</c:v>
                </c:pt>
                <c:pt idx="1891">
                  <c:v>39522</c:v>
                </c:pt>
                <c:pt idx="1892">
                  <c:v>39523</c:v>
                </c:pt>
                <c:pt idx="1893">
                  <c:v>39524</c:v>
                </c:pt>
                <c:pt idx="1894">
                  <c:v>39525</c:v>
                </c:pt>
                <c:pt idx="1895">
                  <c:v>39526</c:v>
                </c:pt>
                <c:pt idx="1896">
                  <c:v>39527</c:v>
                </c:pt>
                <c:pt idx="1897">
                  <c:v>39528</c:v>
                </c:pt>
                <c:pt idx="1898">
                  <c:v>39529</c:v>
                </c:pt>
                <c:pt idx="1899">
                  <c:v>39530</c:v>
                </c:pt>
                <c:pt idx="1900">
                  <c:v>39531</c:v>
                </c:pt>
                <c:pt idx="1901">
                  <c:v>39532</c:v>
                </c:pt>
                <c:pt idx="1902">
                  <c:v>39533</c:v>
                </c:pt>
                <c:pt idx="1903">
                  <c:v>39534</c:v>
                </c:pt>
                <c:pt idx="1904">
                  <c:v>39535</c:v>
                </c:pt>
                <c:pt idx="1905">
                  <c:v>39536</c:v>
                </c:pt>
                <c:pt idx="1906">
                  <c:v>39537</c:v>
                </c:pt>
                <c:pt idx="1907">
                  <c:v>39538</c:v>
                </c:pt>
                <c:pt idx="1908">
                  <c:v>39539</c:v>
                </c:pt>
                <c:pt idx="1909">
                  <c:v>39540</c:v>
                </c:pt>
                <c:pt idx="1910">
                  <c:v>39541</c:v>
                </c:pt>
                <c:pt idx="1911">
                  <c:v>39542</c:v>
                </c:pt>
                <c:pt idx="1912">
                  <c:v>39543</c:v>
                </c:pt>
                <c:pt idx="1913">
                  <c:v>39544</c:v>
                </c:pt>
                <c:pt idx="1914">
                  <c:v>39545</c:v>
                </c:pt>
                <c:pt idx="1915">
                  <c:v>39546</c:v>
                </c:pt>
                <c:pt idx="1916">
                  <c:v>39547</c:v>
                </c:pt>
                <c:pt idx="1917">
                  <c:v>39548</c:v>
                </c:pt>
                <c:pt idx="1918">
                  <c:v>39549</c:v>
                </c:pt>
                <c:pt idx="1919">
                  <c:v>39550</c:v>
                </c:pt>
                <c:pt idx="1920">
                  <c:v>39551</c:v>
                </c:pt>
                <c:pt idx="1921">
                  <c:v>39552</c:v>
                </c:pt>
                <c:pt idx="1922">
                  <c:v>39553</c:v>
                </c:pt>
                <c:pt idx="1923">
                  <c:v>39554</c:v>
                </c:pt>
                <c:pt idx="1924">
                  <c:v>39555</c:v>
                </c:pt>
                <c:pt idx="1925">
                  <c:v>39556</c:v>
                </c:pt>
                <c:pt idx="1926">
                  <c:v>39557</c:v>
                </c:pt>
                <c:pt idx="1927">
                  <c:v>39558</c:v>
                </c:pt>
                <c:pt idx="1928">
                  <c:v>39559</c:v>
                </c:pt>
                <c:pt idx="1929">
                  <c:v>39560</c:v>
                </c:pt>
                <c:pt idx="1930">
                  <c:v>39561</c:v>
                </c:pt>
                <c:pt idx="1931">
                  <c:v>39562</c:v>
                </c:pt>
                <c:pt idx="1932">
                  <c:v>39563</c:v>
                </c:pt>
                <c:pt idx="1933">
                  <c:v>39564</c:v>
                </c:pt>
                <c:pt idx="1934">
                  <c:v>39565</c:v>
                </c:pt>
                <c:pt idx="1935">
                  <c:v>39566</c:v>
                </c:pt>
                <c:pt idx="1936">
                  <c:v>39567</c:v>
                </c:pt>
                <c:pt idx="1937">
                  <c:v>39568</c:v>
                </c:pt>
                <c:pt idx="1938">
                  <c:v>39569</c:v>
                </c:pt>
                <c:pt idx="1939">
                  <c:v>39570</c:v>
                </c:pt>
                <c:pt idx="1940">
                  <c:v>39571</c:v>
                </c:pt>
                <c:pt idx="1941">
                  <c:v>39572</c:v>
                </c:pt>
                <c:pt idx="1942">
                  <c:v>39573</c:v>
                </c:pt>
                <c:pt idx="1943">
                  <c:v>39574</c:v>
                </c:pt>
                <c:pt idx="1944">
                  <c:v>39575</c:v>
                </c:pt>
                <c:pt idx="1945">
                  <c:v>39576</c:v>
                </c:pt>
                <c:pt idx="1946">
                  <c:v>39577</c:v>
                </c:pt>
                <c:pt idx="1947">
                  <c:v>39578</c:v>
                </c:pt>
                <c:pt idx="1948">
                  <c:v>39579</c:v>
                </c:pt>
                <c:pt idx="1949">
                  <c:v>39580</c:v>
                </c:pt>
                <c:pt idx="1950">
                  <c:v>39581</c:v>
                </c:pt>
                <c:pt idx="1951">
                  <c:v>39582</c:v>
                </c:pt>
                <c:pt idx="1952">
                  <c:v>39583</c:v>
                </c:pt>
                <c:pt idx="1953">
                  <c:v>39584</c:v>
                </c:pt>
                <c:pt idx="1954">
                  <c:v>39585</c:v>
                </c:pt>
                <c:pt idx="1955">
                  <c:v>39586</c:v>
                </c:pt>
                <c:pt idx="1956">
                  <c:v>39587</c:v>
                </c:pt>
                <c:pt idx="1957">
                  <c:v>39588</c:v>
                </c:pt>
                <c:pt idx="1958">
                  <c:v>39589</c:v>
                </c:pt>
                <c:pt idx="1959">
                  <c:v>39590</c:v>
                </c:pt>
                <c:pt idx="1960">
                  <c:v>39591</c:v>
                </c:pt>
                <c:pt idx="1961">
                  <c:v>39592</c:v>
                </c:pt>
                <c:pt idx="1962">
                  <c:v>39593</c:v>
                </c:pt>
                <c:pt idx="1963">
                  <c:v>39594</c:v>
                </c:pt>
                <c:pt idx="1964">
                  <c:v>39595</c:v>
                </c:pt>
                <c:pt idx="1965">
                  <c:v>39596</c:v>
                </c:pt>
                <c:pt idx="1966">
                  <c:v>39597</c:v>
                </c:pt>
                <c:pt idx="1967">
                  <c:v>39598</c:v>
                </c:pt>
                <c:pt idx="1968">
                  <c:v>39599</c:v>
                </c:pt>
                <c:pt idx="1969">
                  <c:v>39600</c:v>
                </c:pt>
                <c:pt idx="1970">
                  <c:v>39601</c:v>
                </c:pt>
                <c:pt idx="1971">
                  <c:v>39602</c:v>
                </c:pt>
                <c:pt idx="1972">
                  <c:v>39603</c:v>
                </c:pt>
                <c:pt idx="1973">
                  <c:v>39604</c:v>
                </c:pt>
                <c:pt idx="1974">
                  <c:v>39605</c:v>
                </c:pt>
                <c:pt idx="1975">
                  <c:v>39606</c:v>
                </c:pt>
                <c:pt idx="1976">
                  <c:v>39607</c:v>
                </c:pt>
                <c:pt idx="1977">
                  <c:v>39608</c:v>
                </c:pt>
                <c:pt idx="1978">
                  <c:v>39609</c:v>
                </c:pt>
                <c:pt idx="1979">
                  <c:v>39610</c:v>
                </c:pt>
                <c:pt idx="1980">
                  <c:v>39611</c:v>
                </c:pt>
                <c:pt idx="1981">
                  <c:v>39612</c:v>
                </c:pt>
                <c:pt idx="1982">
                  <c:v>39613</c:v>
                </c:pt>
                <c:pt idx="1983">
                  <c:v>39614</c:v>
                </c:pt>
                <c:pt idx="1984">
                  <c:v>39615</c:v>
                </c:pt>
                <c:pt idx="1985">
                  <c:v>39616</c:v>
                </c:pt>
                <c:pt idx="1986">
                  <c:v>39617</c:v>
                </c:pt>
                <c:pt idx="1987">
                  <c:v>39618</c:v>
                </c:pt>
                <c:pt idx="1988">
                  <c:v>39619</c:v>
                </c:pt>
                <c:pt idx="1989">
                  <c:v>39620</c:v>
                </c:pt>
                <c:pt idx="1990">
                  <c:v>39621</c:v>
                </c:pt>
                <c:pt idx="1991">
                  <c:v>39622</c:v>
                </c:pt>
                <c:pt idx="1992">
                  <c:v>39623</c:v>
                </c:pt>
                <c:pt idx="1993">
                  <c:v>39624</c:v>
                </c:pt>
                <c:pt idx="1994">
                  <c:v>39625</c:v>
                </c:pt>
                <c:pt idx="1995">
                  <c:v>39626</c:v>
                </c:pt>
                <c:pt idx="1996">
                  <c:v>39627</c:v>
                </c:pt>
                <c:pt idx="1997">
                  <c:v>39628</c:v>
                </c:pt>
                <c:pt idx="1998">
                  <c:v>39629</c:v>
                </c:pt>
                <c:pt idx="1999">
                  <c:v>39630</c:v>
                </c:pt>
                <c:pt idx="2000">
                  <c:v>39631</c:v>
                </c:pt>
                <c:pt idx="2001">
                  <c:v>39632</c:v>
                </c:pt>
                <c:pt idx="2002">
                  <c:v>39633</c:v>
                </c:pt>
                <c:pt idx="2003">
                  <c:v>39634</c:v>
                </c:pt>
                <c:pt idx="2004">
                  <c:v>39635</c:v>
                </c:pt>
                <c:pt idx="2005">
                  <c:v>39636</c:v>
                </c:pt>
                <c:pt idx="2006">
                  <c:v>39637</c:v>
                </c:pt>
                <c:pt idx="2007">
                  <c:v>39638</c:v>
                </c:pt>
                <c:pt idx="2008">
                  <c:v>39639</c:v>
                </c:pt>
                <c:pt idx="2009">
                  <c:v>39640</c:v>
                </c:pt>
                <c:pt idx="2010">
                  <c:v>39641</c:v>
                </c:pt>
                <c:pt idx="2011">
                  <c:v>39642</c:v>
                </c:pt>
                <c:pt idx="2012">
                  <c:v>39643</c:v>
                </c:pt>
                <c:pt idx="2013">
                  <c:v>39644</c:v>
                </c:pt>
                <c:pt idx="2014">
                  <c:v>39645</c:v>
                </c:pt>
                <c:pt idx="2015">
                  <c:v>39646</c:v>
                </c:pt>
                <c:pt idx="2016">
                  <c:v>39647</c:v>
                </c:pt>
                <c:pt idx="2017">
                  <c:v>39648</c:v>
                </c:pt>
                <c:pt idx="2018">
                  <c:v>39649</c:v>
                </c:pt>
                <c:pt idx="2019">
                  <c:v>39650</c:v>
                </c:pt>
                <c:pt idx="2020">
                  <c:v>39651</c:v>
                </c:pt>
                <c:pt idx="2021">
                  <c:v>39652</c:v>
                </c:pt>
                <c:pt idx="2022">
                  <c:v>39653</c:v>
                </c:pt>
                <c:pt idx="2023">
                  <c:v>39654</c:v>
                </c:pt>
                <c:pt idx="2024">
                  <c:v>39655</c:v>
                </c:pt>
                <c:pt idx="2025">
                  <c:v>39656</c:v>
                </c:pt>
                <c:pt idx="2026">
                  <c:v>39657</c:v>
                </c:pt>
                <c:pt idx="2027">
                  <c:v>39658</c:v>
                </c:pt>
                <c:pt idx="2028">
                  <c:v>39659</c:v>
                </c:pt>
                <c:pt idx="2029">
                  <c:v>39660</c:v>
                </c:pt>
                <c:pt idx="2030">
                  <c:v>39661</c:v>
                </c:pt>
                <c:pt idx="2031">
                  <c:v>39662</c:v>
                </c:pt>
                <c:pt idx="2032">
                  <c:v>39663</c:v>
                </c:pt>
                <c:pt idx="2033">
                  <c:v>39664</c:v>
                </c:pt>
                <c:pt idx="2034">
                  <c:v>39665</c:v>
                </c:pt>
                <c:pt idx="2035">
                  <c:v>39666</c:v>
                </c:pt>
                <c:pt idx="2036">
                  <c:v>39667</c:v>
                </c:pt>
                <c:pt idx="2037">
                  <c:v>39668</c:v>
                </c:pt>
                <c:pt idx="2038">
                  <c:v>39669</c:v>
                </c:pt>
                <c:pt idx="2039">
                  <c:v>39670</c:v>
                </c:pt>
                <c:pt idx="2040">
                  <c:v>39671</c:v>
                </c:pt>
                <c:pt idx="2041">
                  <c:v>39672</c:v>
                </c:pt>
                <c:pt idx="2042">
                  <c:v>39673</c:v>
                </c:pt>
                <c:pt idx="2043">
                  <c:v>39674</c:v>
                </c:pt>
                <c:pt idx="2044">
                  <c:v>39675</c:v>
                </c:pt>
                <c:pt idx="2045">
                  <c:v>39676</c:v>
                </c:pt>
                <c:pt idx="2046">
                  <c:v>39677</c:v>
                </c:pt>
                <c:pt idx="2047">
                  <c:v>39678</c:v>
                </c:pt>
                <c:pt idx="2048">
                  <c:v>39679</c:v>
                </c:pt>
                <c:pt idx="2049">
                  <c:v>39680</c:v>
                </c:pt>
                <c:pt idx="2050">
                  <c:v>39681</c:v>
                </c:pt>
                <c:pt idx="2051">
                  <c:v>39682</c:v>
                </c:pt>
                <c:pt idx="2052">
                  <c:v>39683</c:v>
                </c:pt>
                <c:pt idx="2053">
                  <c:v>39684</c:v>
                </c:pt>
                <c:pt idx="2054">
                  <c:v>39685</c:v>
                </c:pt>
                <c:pt idx="2055">
                  <c:v>39686</c:v>
                </c:pt>
                <c:pt idx="2056">
                  <c:v>39687</c:v>
                </c:pt>
                <c:pt idx="2057">
                  <c:v>39688</c:v>
                </c:pt>
                <c:pt idx="2058">
                  <c:v>39689</c:v>
                </c:pt>
                <c:pt idx="2059">
                  <c:v>39690</c:v>
                </c:pt>
                <c:pt idx="2060">
                  <c:v>39691</c:v>
                </c:pt>
                <c:pt idx="2061">
                  <c:v>39692</c:v>
                </c:pt>
                <c:pt idx="2062">
                  <c:v>39693</c:v>
                </c:pt>
                <c:pt idx="2063">
                  <c:v>39694</c:v>
                </c:pt>
                <c:pt idx="2064">
                  <c:v>39695</c:v>
                </c:pt>
                <c:pt idx="2065">
                  <c:v>39696</c:v>
                </c:pt>
                <c:pt idx="2066">
                  <c:v>39697</c:v>
                </c:pt>
                <c:pt idx="2067">
                  <c:v>39698</c:v>
                </c:pt>
                <c:pt idx="2068">
                  <c:v>39699</c:v>
                </c:pt>
                <c:pt idx="2069">
                  <c:v>39700</c:v>
                </c:pt>
                <c:pt idx="2070">
                  <c:v>39701</c:v>
                </c:pt>
                <c:pt idx="2071">
                  <c:v>39702</c:v>
                </c:pt>
                <c:pt idx="2072">
                  <c:v>39703</c:v>
                </c:pt>
                <c:pt idx="2073">
                  <c:v>39704</c:v>
                </c:pt>
                <c:pt idx="2074">
                  <c:v>39705</c:v>
                </c:pt>
                <c:pt idx="2075">
                  <c:v>39706</c:v>
                </c:pt>
                <c:pt idx="2076">
                  <c:v>39707</c:v>
                </c:pt>
                <c:pt idx="2077">
                  <c:v>39708</c:v>
                </c:pt>
                <c:pt idx="2078">
                  <c:v>39709</c:v>
                </c:pt>
                <c:pt idx="2079">
                  <c:v>39710</c:v>
                </c:pt>
                <c:pt idx="2080">
                  <c:v>39711</c:v>
                </c:pt>
                <c:pt idx="2081">
                  <c:v>39712</c:v>
                </c:pt>
                <c:pt idx="2082">
                  <c:v>39713</c:v>
                </c:pt>
                <c:pt idx="2083">
                  <c:v>39714</c:v>
                </c:pt>
                <c:pt idx="2084">
                  <c:v>39715</c:v>
                </c:pt>
                <c:pt idx="2085">
                  <c:v>39716</c:v>
                </c:pt>
                <c:pt idx="2086">
                  <c:v>39717</c:v>
                </c:pt>
                <c:pt idx="2087">
                  <c:v>39718</c:v>
                </c:pt>
                <c:pt idx="2088">
                  <c:v>39719</c:v>
                </c:pt>
                <c:pt idx="2089">
                  <c:v>39720</c:v>
                </c:pt>
                <c:pt idx="2090">
                  <c:v>39721</c:v>
                </c:pt>
                <c:pt idx="2091">
                  <c:v>39722</c:v>
                </c:pt>
                <c:pt idx="2092">
                  <c:v>39723</c:v>
                </c:pt>
                <c:pt idx="2093">
                  <c:v>39724</c:v>
                </c:pt>
                <c:pt idx="2094">
                  <c:v>39725</c:v>
                </c:pt>
                <c:pt idx="2095">
                  <c:v>39726</c:v>
                </c:pt>
                <c:pt idx="2096">
                  <c:v>39727</c:v>
                </c:pt>
                <c:pt idx="2097">
                  <c:v>39728</c:v>
                </c:pt>
                <c:pt idx="2098">
                  <c:v>39729</c:v>
                </c:pt>
                <c:pt idx="2099">
                  <c:v>39730</c:v>
                </c:pt>
                <c:pt idx="2100">
                  <c:v>39731</c:v>
                </c:pt>
                <c:pt idx="2101">
                  <c:v>39732</c:v>
                </c:pt>
                <c:pt idx="2102">
                  <c:v>39733</c:v>
                </c:pt>
                <c:pt idx="2103">
                  <c:v>39734</c:v>
                </c:pt>
                <c:pt idx="2104">
                  <c:v>39735</c:v>
                </c:pt>
                <c:pt idx="2105">
                  <c:v>39736</c:v>
                </c:pt>
                <c:pt idx="2106">
                  <c:v>39737</c:v>
                </c:pt>
                <c:pt idx="2107">
                  <c:v>39738</c:v>
                </c:pt>
                <c:pt idx="2108">
                  <c:v>39739</c:v>
                </c:pt>
                <c:pt idx="2109">
                  <c:v>39740</c:v>
                </c:pt>
                <c:pt idx="2110">
                  <c:v>39741</c:v>
                </c:pt>
                <c:pt idx="2111">
                  <c:v>39742</c:v>
                </c:pt>
                <c:pt idx="2112">
                  <c:v>39743</c:v>
                </c:pt>
                <c:pt idx="2113">
                  <c:v>39744</c:v>
                </c:pt>
                <c:pt idx="2114">
                  <c:v>39745</c:v>
                </c:pt>
                <c:pt idx="2115">
                  <c:v>39746</c:v>
                </c:pt>
                <c:pt idx="2116">
                  <c:v>39747</c:v>
                </c:pt>
                <c:pt idx="2117">
                  <c:v>39748</c:v>
                </c:pt>
                <c:pt idx="2118">
                  <c:v>39749</c:v>
                </c:pt>
                <c:pt idx="2119">
                  <c:v>39750</c:v>
                </c:pt>
                <c:pt idx="2120">
                  <c:v>39751</c:v>
                </c:pt>
                <c:pt idx="2121">
                  <c:v>39752</c:v>
                </c:pt>
                <c:pt idx="2122">
                  <c:v>39753</c:v>
                </c:pt>
                <c:pt idx="2123">
                  <c:v>39754</c:v>
                </c:pt>
                <c:pt idx="2124">
                  <c:v>39755</c:v>
                </c:pt>
                <c:pt idx="2125">
                  <c:v>39756</c:v>
                </c:pt>
                <c:pt idx="2126">
                  <c:v>39757</c:v>
                </c:pt>
                <c:pt idx="2127">
                  <c:v>39758</c:v>
                </c:pt>
                <c:pt idx="2128">
                  <c:v>39759</c:v>
                </c:pt>
                <c:pt idx="2129">
                  <c:v>39760</c:v>
                </c:pt>
                <c:pt idx="2130">
                  <c:v>39761</c:v>
                </c:pt>
                <c:pt idx="2131">
                  <c:v>39762</c:v>
                </c:pt>
                <c:pt idx="2132">
                  <c:v>39763</c:v>
                </c:pt>
                <c:pt idx="2133">
                  <c:v>39764</c:v>
                </c:pt>
                <c:pt idx="2134">
                  <c:v>39765</c:v>
                </c:pt>
                <c:pt idx="2135">
                  <c:v>39766</c:v>
                </c:pt>
                <c:pt idx="2136">
                  <c:v>39767</c:v>
                </c:pt>
                <c:pt idx="2137">
                  <c:v>39768</c:v>
                </c:pt>
                <c:pt idx="2138">
                  <c:v>39769</c:v>
                </c:pt>
                <c:pt idx="2139">
                  <c:v>39770</c:v>
                </c:pt>
                <c:pt idx="2140">
                  <c:v>39771</c:v>
                </c:pt>
                <c:pt idx="2141">
                  <c:v>39772</c:v>
                </c:pt>
                <c:pt idx="2142">
                  <c:v>39773</c:v>
                </c:pt>
                <c:pt idx="2143">
                  <c:v>39774</c:v>
                </c:pt>
                <c:pt idx="2144">
                  <c:v>39775</c:v>
                </c:pt>
                <c:pt idx="2145">
                  <c:v>39776</c:v>
                </c:pt>
                <c:pt idx="2146">
                  <c:v>39777</c:v>
                </c:pt>
                <c:pt idx="2147">
                  <c:v>39778</c:v>
                </c:pt>
                <c:pt idx="2148">
                  <c:v>39779</c:v>
                </c:pt>
                <c:pt idx="2149">
                  <c:v>39780</c:v>
                </c:pt>
                <c:pt idx="2150">
                  <c:v>39781</c:v>
                </c:pt>
                <c:pt idx="2151">
                  <c:v>39782</c:v>
                </c:pt>
                <c:pt idx="2152">
                  <c:v>39783</c:v>
                </c:pt>
                <c:pt idx="2153">
                  <c:v>39784</c:v>
                </c:pt>
                <c:pt idx="2154">
                  <c:v>39785</c:v>
                </c:pt>
                <c:pt idx="2155">
                  <c:v>39786</c:v>
                </c:pt>
                <c:pt idx="2156">
                  <c:v>39787</c:v>
                </c:pt>
                <c:pt idx="2157">
                  <c:v>39788</c:v>
                </c:pt>
                <c:pt idx="2158">
                  <c:v>39789</c:v>
                </c:pt>
                <c:pt idx="2159">
                  <c:v>39790</c:v>
                </c:pt>
                <c:pt idx="2160">
                  <c:v>39791</c:v>
                </c:pt>
                <c:pt idx="2161">
                  <c:v>39792</c:v>
                </c:pt>
                <c:pt idx="2162">
                  <c:v>39793</c:v>
                </c:pt>
                <c:pt idx="2163">
                  <c:v>39794</c:v>
                </c:pt>
                <c:pt idx="2164">
                  <c:v>39795</c:v>
                </c:pt>
                <c:pt idx="2165">
                  <c:v>39796</c:v>
                </c:pt>
                <c:pt idx="2166">
                  <c:v>39797</c:v>
                </c:pt>
                <c:pt idx="2167">
                  <c:v>39798</c:v>
                </c:pt>
                <c:pt idx="2168">
                  <c:v>39799</c:v>
                </c:pt>
                <c:pt idx="2169">
                  <c:v>39800</c:v>
                </c:pt>
                <c:pt idx="2170">
                  <c:v>39801</c:v>
                </c:pt>
                <c:pt idx="2171">
                  <c:v>39802</c:v>
                </c:pt>
                <c:pt idx="2172">
                  <c:v>39803</c:v>
                </c:pt>
                <c:pt idx="2173">
                  <c:v>39804</c:v>
                </c:pt>
                <c:pt idx="2174">
                  <c:v>39805</c:v>
                </c:pt>
                <c:pt idx="2175">
                  <c:v>39806</c:v>
                </c:pt>
                <c:pt idx="2176">
                  <c:v>39807</c:v>
                </c:pt>
                <c:pt idx="2177">
                  <c:v>39808</c:v>
                </c:pt>
                <c:pt idx="2178">
                  <c:v>39809</c:v>
                </c:pt>
                <c:pt idx="2179">
                  <c:v>39810</c:v>
                </c:pt>
                <c:pt idx="2180">
                  <c:v>39811</c:v>
                </c:pt>
                <c:pt idx="2181">
                  <c:v>39812</c:v>
                </c:pt>
                <c:pt idx="2182">
                  <c:v>39813</c:v>
                </c:pt>
                <c:pt idx="2183">
                  <c:v>39814</c:v>
                </c:pt>
                <c:pt idx="2184">
                  <c:v>39815</c:v>
                </c:pt>
                <c:pt idx="2185">
                  <c:v>39816</c:v>
                </c:pt>
                <c:pt idx="2186">
                  <c:v>39817</c:v>
                </c:pt>
                <c:pt idx="2187">
                  <c:v>39818</c:v>
                </c:pt>
                <c:pt idx="2188">
                  <c:v>39819</c:v>
                </c:pt>
                <c:pt idx="2189">
                  <c:v>39820</c:v>
                </c:pt>
                <c:pt idx="2190">
                  <c:v>39821</c:v>
                </c:pt>
                <c:pt idx="2191">
                  <c:v>39822</c:v>
                </c:pt>
                <c:pt idx="2192">
                  <c:v>39823</c:v>
                </c:pt>
                <c:pt idx="2193">
                  <c:v>39824</c:v>
                </c:pt>
                <c:pt idx="2194">
                  <c:v>39825</c:v>
                </c:pt>
                <c:pt idx="2195">
                  <c:v>39826</c:v>
                </c:pt>
                <c:pt idx="2196">
                  <c:v>39827</c:v>
                </c:pt>
                <c:pt idx="2197">
                  <c:v>39828</c:v>
                </c:pt>
                <c:pt idx="2198">
                  <c:v>39829</c:v>
                </c:pt>
                <c:pt idx="2199">
                  <c:v>39830</c:v>
                </c:pt>
                <c:pt idx="2200">
                  <c:v>39831</c:v>
                </c:pt>
                <c:pt idx="2201">
                  <c:v>39832</c:v>
                </c:pt>
                <c:pt idx="2202">
                  <c:v>39833</c:v>
                </c:pt>
                <c:pt idx="2203">
                  <c:v>39834</c:v>
                </c:pt>
                <c:pt idx="2204">
                  <c:v>39835</c:v>
                </c:pt>
                <c:pt idx="2205">
                  <c:v>39836</c:v>
                </c:pt>
                <c:pt idx="2206">
                  <c:v>39837</c:v>
                </c:pt>
                <c:pt idx="2207">
                  <c:v>39838</c:v>
                </c:pt>
                <c:pt idx="2208">
                  <c:v>39839</c:v>
                </c:pt>
                <c:pt idx="2209">
                  <c:v>39840</c:v>
                </c:pt>
                <c:pt idx="2210">
                  <c:v>39841</c:v>
                </c:pt>
                <c:pt idx="2211">
                  <c:v>39842</c:v>
                </c:pt>
                <c:pt idx="2212">
                  <c:v>39843</c:v>
                </c:pt>
                <c:pt idx="2213">
                  <c:v>39844</c:v>
                </c:pt>
                <c:pt idx="2214">
                  <c:v>39845</c:v>
                </c:pt>
                <c:pt idx="2215">
                  <c:v>39846</c:v>
                </c:pt>
                <c:pt idx="2216">
                  <c:v>39847</c:v>
                </c:pt>
                <c:pt idx="2217">
                  <c:v>39848</c:v>
                </c:pt>
                <c:pt idx="2218">
                  <c:v>39849</c:v>
                </c:pt>
                <c:pt idx="2219">
                  <c:v>39850</c:v>
                </c:pt>
                <c:pt idx="2220">
                  <c:v>39851</c:v>
                </c:pt>
                <c:pt idx="2221">
                  <c:v>39852</c:v>
                </c:pt>
                <c:pt idx="2222">
                  <c:v>39853</c:v>
                </c:pt>
                <c:pt idx="2223">
                  <c:v>39854</c:v>
                </c:pt>
                <c:pt idx="2224">
                  <c:v>39855</c:v>
                </c:pt>
                <c:pt idx="2225">
                  <c:v>39856</c:v>
                </c:pt>
                <c:pt idx="2226">
                  <c:v>39857</c:v>
                </c:pt>
                <c:pt idx="2227">
                  <c:v>39858</c:v>
                </c:pt>
                <c:pt idx="2228">
                  <c:v>39859</c:v>
                </c:pt>
                <c:pt idx="2229">
                  <c:v>39860</c:v>
                </c:pt>
                <c:pt idx="2230">
                  <c:v>39861</c:v>
                </c:pt>
                <c:pt idx="2231">
                  <c:v>39862</c:v>
                </c:pt>
                <c:pt idx="2232">
                  <c:v>39863</c:v>
                </c:pt>
                <c:pt idx="2233">
                  <c:v>39864</c:v>
                </c:pt>
                <c:pt idx="2234">
                  <c:v>39865</c:v>
                </c:pt>
                <c:pt idx="2235">
                  <c:v>39866</c:v>
                </c:pt>
                <c:pt idx="2236">
                  <c:v>39867</c:v>
                </c:pt>
                <c:pt idx="2237">
                  <c:v>39868</c:v>
                </c:pt>
                <c:pt idx="2238">
                  <c:v>39869</c:v>
                </c:pt>
                <c:pt idx="2239">
                  <c:v>39870</c:v>
                </c:pt>
                <c:pt idx="2240">
                  <c:v>39871</c:v>
                </c:pt>
                <c:pt idx="2241">
                  <c:v>39872</c:v>
                </c:pt>
                <c:pt idx="2242">
                  <c:v>39873</c:v>
                </c:pt>
                <c:pt idx="2243">
                  <c:v>39874</c:v>
                </c:pt>
                <c:pt idx="2244">
                  <c:v>39875</c:v>
                </c:pt>
                <c:pt idx="2245">
                  <c:v>39876</c:v>
                </c:pt>
                <c:pt idx="2246">
                  <c:v>39877</c:v>
                </c:pt>
                <c:pt idx="2247">
                  <c:v>39878</c:v>
                </c:pt>
                <c:pt idx="2248">
                  <c:v>39879</c:v>
                </c:pt>
                <c:pt idx="2249">
                  <c:v>39880</c:v>
                </c:pt>
                <c:pt idx="2250">
                  <c:v>39881</c:v>
                </c:pt>
                <c:pt idx="2251">
                  <c:v>39882</c:v>
                </c:pt>
                <c:pt idx="2252">
                  <c:v>39883</c:v>
                </c:pt>
                <c:pt idx="2253">
                  <c:v>39884</c:v>
                </c:pt>
                <c:pt idx="2254">
                  <c:v>39885</c:v>
                </c:pt>
                <c:pt idx="2255">
                  <c:v>39886</c:v>
                </c:pt>
                <c:pt idx="2256">
                  <c:v>39887</c:v>
                </c:pt>
                <c:pt idx="2257">
                  <c:v>39888</c:v>
                </c:pt>
                <c:pt idx="2258">
                  <c:v>39889</c:v>
                </c:pt>
                <c:pt idx="2259">
                  <c:v>39890</c:v>
                </c:pt>
                <c:pt idx="2260">
                  <c:v>39891</c:v>
                </c:pt>
                <c:pt idx="2261">
                  <c:v>39892</c:v>
                </c:pt>
                <c:pt idx="2262">
                  <c:v>39893</c:v>
                </c:pt>
                <c:pt idx="2263">
                  <c:v>39894</c:v>
                </c:pt>
                <c:pt idx="2264">
                  <c:v>39895</c:v>
                </c:pt>
                <c:pt idx="2265">
                  <c:v>39896</c:v>
                </c:pt>
                <c:pt idx="2266">
                  <c:v>39897</c:v>
                </c:pt>
                <c:pt idx="2267">
                  <c:v>39898</c:v>
                </c:pt>
                <c:pt idx="2268">
                  <c:v>39899</c:v>
                </c:pt>
                <c:pt idx="2269">
                  <c:v>39900</c:v>
                </c:pt>
                <c:pt idx="2270">
                  <c:v>39901</c:v>
                </c:pt>
                <c:pt idx="2271">
                  <c:v>39902</c:v>
                </c:pt>
                <c:pt idx="2272">
                  <c:v>39903</c:v>
                </c:pt>
                <c:pt idx="2273">
                  <c:v>39904</c:v>
                </c:pt>
                <c:pt idx="2274">
                  <c:v>39905</c:v>
                </c:pt>
                <c:pt idx="2275">
                  <c:v>39906</c:v>
                </c:pt>
                <c:pt idx="2276">
                  <c:v>39907</c:v>
                </c:pt>
                <c:pt idx="2277">
                  <c:v>39908</c:v>
                </c:pt>
                <c:pt idx="2278">
                  <c:v>39909</c:v>
                </c:pt>
                <c:pt idx="2279">
                  <c:v>39910</c:v>
                </c:pt>
                <c:pt idx="2280">
                  <c:v>39911</c:v>
                </c:pt>
                <c:pt idx="2281">
                  <c:v>39912</c:v>
                </c:pt>
                <c:pt idx="2282">
                  <c:v>39913</c:v>
                </c:pt>
                <c:pt idx="2283">
                  <c:v>39914</c:v>
                </c:pt>
                <c:pt idx="2284">
                  <c:v>39915</c:v>
                </c:pt>
                <c:pt idx="2285">
                  <c:v>39916</c:v>
                </c:pt>
                <c:pt idx="2286">
                  <c:v>39917</c:v>
                </c:pt>
                <c:pt idx="2287">
                  <c:v>39918</c:v>
                </c:pt>
                <c:pt idx="2288">
                  <c:v>39919</c:v>
                </c:pt>
                <c:pt idx="2289">
                  <c:v>39920</c:v>
                </c:pt>
                <c:pt idx="2290">
                  <c:v>39921</c:v>
                </c:pt>
                <c:pt idx="2291">
                  <c:v>39922</c:v>
                </c:pt>
                <c:pt idx="2292">
                  <c:v>39923</c:v>
                </c:pt>
                <c:pt idx="2293">
                  <c:v>39924</c:v>
                </c:pt>
                <c:pt idx="2294">
                  <c:v>39925</c:v>
                </c:pt>
                <c:pt idx="2295">
                  <c:v>39926</c:v>
                </c:pt>
                <c:pt idx="2296">
                  <c:v>39927</c:v>
                </c:pt>
                <c:pt idx="2297">
                  <c:v>39928</c:v>
                </c:pt>
                <c:pt idx="2298">
                  <c:v>39929</c:v>
                </c:pt>
                <c:pt idx="2299">
                  <c:v>39930</c:v>
                </c:pt>
                <c:pt idx="2300">
                  <c:v>39931</c:v>
                </c:pt>
                <c:pt idx="2301">
                  <c:v>39932</c:v>
                </c:pt>
                <c:pt idx="2302">
                  <c:v>39933</c:v>
                </c:pt>
                <c:pt idx="2303">
                  <c:v>39934</c:v>
                </c:pt>
                <c:pt idx="2304">
                  <c:v>39935</c:v>
                </c:pt>
                <c:pt idx="2305">
                  <c:v>39936</c:v>
                </c:pt>
                <c:pt idx="2306">
                  <c:v>39937</c:v>
                </c:pt>
                <c:pt idx="2307">
                  <c:v>39938</c:v>
                </c:pt>
                <c:pt idx="2308">
                  <c:v>39939</c:v>
                </c:pt>
                <c:pt idx="2309">
                  <c:v>39940</c:v>
                </c:pt>
                <c:pt idx="2310">
                  <c:v>39941</c:v>
                </c:pt>
                <c:pt idx="2311">
                  <c:v>39942</c:v>
                </c:pt>
                <c:pt idx="2312">
                  <c:v>39943</c:v>
                </c:pt>
                <c:pt idx="2313">
                  <c:v>39944</c:v>
                </c:pt>
                <c:pt idx="2314">
                  <c:v>39945</c:v>
                </c:pt>
                <c:pt idx="2315">
                  <c:v>39946</c:v>
                </c:pt>
                <c:pt idx="2316">
                  <c:v>39947</c:v>
                </c:pt>
                <c:pt idx="2317">
                  <c:v>39948</c:v>
                </c:pt>
                <c:pt idx="2318">
                  <c:v>39949</c:v>
                </c:pt>
                <c:pt idx="2319">
                  <c:v>39950</c:v>
                </c:pt>
                <c:pt idx="2320">
                  <c:v>39951</c:v>
                </c:pt>
                <c:pt idx="2321">
                  <c:v>39952</c:v>
                </c:pt>
                <c:pt idx="2322">
                  <c:v>39953</c:v>
                </c:pt>
                <c:pt idx="2323">
                  <c:v>39954</c:v>
                </c:pt>
                <c:pt idx="2324">
                  <c:v>39955</c:v>
                </c:pt>
                <c:pt idx="2325">
                  <c:v>39956</c:v>
                </c:pt>
                <c:pt idx="2326">
                  <c:v>39957</c:v>
                </c:pt>
                <c:pt idx="2327">
                  <c:v>39958</c:v>
                </c:pt>
                <c:pt idx="2328">
                  <c:v>39959</c:v>
                </c:pt>
                <c:pt idx="2329">
                  <c:v>39960</c:v>
                </c:pt>
                <c:pt idx="2330">
                  <c:v>39961</c:v>
                </c:pt>
                <c:pt idx="2331">
                  <c:v>39962</c:v>
                </c:pt>
                <c:pt idx="2332">
                  <c:v>39963</c:v>
                </c:pt>
                <c:pt idx="2333">
                  <c:v>39964</c:v>
                </c:pt>
                <c:pt idx="2334">
                  <c:v>39965</c:v>
                </c:pt>
                <c:pt idx="2335">
                  <c:v>39966</c:v>
                </c:pt>
                <c:pt idx="2336">
                  <c:v>39967</c:v>
                </c:pt>
                <c:pt idx="2337">
                  <c:v>39968</c:v>
                </c:pt>
                <c:pt idx="2338">
                  <c:v>39969</c:v>
                </c:pt>
                <c:pt idx="2339">
                  <c:v>39970</c:v>
                </c:pt>
                <c:pt idx="2340">
                  <c:v>39971</c:v>
                </c:pt>
                <c:pt idx="2341">
                  <c:v>39972</c:v>
                </c:pt>
                <c:pt idx="2342">
                  <c:v>39973</c:v>
                </c:pt>
                <c:pt idx="2343">
                  <c:v>39974</c:v>
                </c:pt>
                <c:pt idx="2344">
                  <c:v>39975</c:v>
                </c:pt>
                <c:pt idx="2345">
                  <c:v>39976</c:v>
                </c:pt>
                <c:pt idx="2346">
                  <c:v>39977</c:v>
                </c:pt>
                <c:pt idx="2347">
                  <c:v>39978</c:v>
                </c:pt>
                <c:pt idx="2348">
                  <c:v>39979</c:v>
                </c:pt>
                <c:pt idx="2349">
                  <c:v>39980</c:v>
                </c:pt>
                <c:pt idx="2350">
                  <c:v>39981</c:v>
                </c:pt>
                <c:pt idx="2351">
                  <c:v>39982</c:v>
                </c:pt>
                <c:pt idx="2352">
                  <c:v>39983</c:v>
                </c:pt>
                <c:pt idx="2353">
                  <c:v>39984</c:v>
                </c:pt>
                <c:pt idx="2354">
                  <c:v>39985</c:v>
                </c:pt>
                <c:pt idx="2355">
                  <c:v>39986</c:v>
                </c:pt>
                <c:pt idx="2356">
                  <c:v>39987</c:v>
                </c:pt>
                <c:pt idx="2357">
                  <c:v>39988</c:v>
                </c:pt>
                <c:pt idx="2358">
                  <c:v>39989</c:v>
                </c:pt>
                <c:pt idx="2359">
                  <c:v>39990</c:v>
                </c:pt>
                <c:pt idx="2360">
                  <c:v>39991</c:v>
                </c:pt>
                <c:pt idx="2361">
                  <c:v>39992</c:v>
                </c:pt>
                <c:pt idx="2362">
                  <c:v>39993</c:v>
                </c:pt>
                <c:pt idx="2363">
                  <c:v>39994</c:v>
                </c:pt>
                <c:pt idx="2364">
                  <c:v>39995</c:v>
                </c:pt>
                <c:pt idx="2365">
                  <c:v>39996</c:v>
                </c:pt>
                <c:pt idx="2366">
                  <c:v>39997</c:v>
                </c:pt>
                <c:pt idx="2367">
                  <c:v>39998</c:v>
                </c:pt>
                <c:pt idx="2368">
                  <c:v>39999</c:v>
                </c:pt>
                <c:pt idx="2369">
                  <c:v>40000</c:v>
                </c:pt>
                <c:pt idx="2370">
                  <c:v>40001</c:v>
                </c:pt>
                <c:pt idx="2371">
                  <c:v>40002</c:v>
                </c:pt>
                <c:pt idx="2372">
                  <c:v>40003</c:v>
                </c:pt>
                <c:pt idx="2373">
                  <c:v>40004</c:v>
                </c:pt>
                <c:pt idx="2374">
                  <c:v>40005</c:v>
                </c:pt>
                <c:pt idx="2375">
                  <c:v>40006</c:v>
                </c:pt>
                <c:pt idx="2376">
                  <c:v>40007</c:v>
                </c:pt>
                <c:pt idx="2377">
                  <c:v>40008</c:v>
                </c:pt>
                <c:pt idx="2378">
                  <c:v>40009</c:v>
                </c:pt>
                <c:pt idx="2379">
                  <c:v>40010</c:v>
                </c:pt>
                <c:pt idx="2380">
                  <c:v>40011</c:v>
                </c:pt>
                <c:pt idx="2381">
                  <c:v>40012</c:v>
                </c:pt>
                <c:pt idx="2382">
                  <c:v>40013</c:v>
                </c:pt>
                <c:pt idx="2383">
                  <c:v>40014</c:v>
                </c:pt>
                <c:pt idx="2384">
                  <c:v>40015</c:v>
                </c:pt>
                <c:pt idx="2385">
                  <c:v>40016</c:v>
                </c:pt>
                <c:pt idx="2386">
                  <c:v>40017</c:v>
                </c:pt>
                <c:pt idx="2387">
                  <c:v>40018</c:v>
                </c:pt>
                <c:pt idx="2388">
                  <c:v>40019</c:v>
                </c:pt>
                <c:pt idx="2389">
                  <c:v>40020</c:v>
                </c:pt>
                <c:pt idx="2390">
                  <c:v>40021</c:v>
                </c:pt>
                <c:pt idx="2391">
                  <c:v>40022</c:v>
                </c:pt>
                <c:pt idx="2392">
                  <c:v>40023</c:v>
                </c:pt>
                <c:pt idx="2393">
                  <c:v>40024</c:v>
                </c:pt>
                <c:pt idx="2394">
                  <c:v>40025</c:v>
                </c:pt>
                <c:pt idx="2395">
                  <c:v>40026</c:v>
                </c:pt>
                <c:pt idx="2396">
                  <c:v>40027</c:v>
                </c:pt>
                <c:pt idx="2397">
                  <c:v>40028</c:v>
                </c:pt>
                <c:pt idx="2398">
                  <c:v>40029</c:v>
                </c:pt>
                <c:pt idx="2399">
                  <c:v>40030</c:v>
                </c:pt>
                <c:pt idx="2400">
                  <c:v>40031</c:v>
                </c:pt>
                <c:pt idx="2401">
                  <c:v>40032</c:v>
                </c:pt>
                <c:pt idx="2402">
                  <c:v>40033</c:v>
                </c:pt>
                <c:pt idx="2403">
                  <c:v>40034</c:v>
                </c:pt>
                <c:pt idx="2404">
                  <c:v>40035</c:v>
                </c:pt>
                <c:pt idx="2405">
                  <c:v>40036</c:v>
                </c:pt>
                <c:pt idx="2406">
                  <c:v>40037</c:v>
                </c:pt>
                <c:pt idx="2407">
                  <c:v>40038</c:v>
                </c:pt>
                <c:pt idx="2408">
                  <c:v>40039</c:v>
                </c:pt>
                <c:pt idx="2409">
                  <c:v>40040</c:v>
                </c:pt>
                <c:pt idx="2410">
                  <c:v>40041</c:v>
                </c:pt>
                <c:pt idx="2411">
                  <c:v>40042</c:v>
                </c:pt>
                <c:pt idx="2412">
                  <c:v>40043</c:v>
                </c:pt>
                <c:pt idx="2413">
                  <c:v>40044</c:v>
                </c:pt>
                <c:pt idx="2414">
                  <c:v>40045</c:v>
                </c:pt>
                <c:pt idx="2415">
                  <c:v>40046</c:v>
                </c:pt>
                <c:pt idx="2416">
                  <c:v>40047</c:v>
                </c:pt>
                <c:pt idx="2417">
                  <c:v>40048</c:v>
                </c:pt>
                <c:pt idx="2418">
                  <c:v>40049</c:v>
                </c:pt>
                <c:pt idx="2419">
                  <c:v>40050</c:v>
                </c:pt>
                <c:pt idx="2420">
                  <c:v>40051</c:v>
                </c:pt>
                <c:pt idx="2421">
                  <c:v>40052</c:v>
                </c:pt>
                <c:pt idx="2422">
                  <c:v>40053</c:v>
                </c:pt>
                <c:pt idx="2423">
                  <c:v>40054</c:v>
                </c:pt>
                <c:pt idx="2424">
                  <c:v>40055</c:v>
                </c:pt>
                <c:pt idx="2425">
                  <c:v>40056</c:v>
                </c:pt>
                <c:pt idx="2426">
                  <c:v>40057</c:v>
                </c:pt>
                <c:pt idx="2427">
                  <c:v>40058</c:v>
                </c:pt>
                <c:pt idx="2428">
                  <c:v>40059</c:v>
                </c:pt>
                <c:pt idx="2429">
                  <c:v>40060</c:v>
                </c:pt>
                <c:pt idx="2430">
                  <c:v>40061</c:v>
                </c:pt>
                <c:pt idx="2431">
                  <c:v>40062</c:v>
                </c:pt>
                <c:pt idx="2432">
                  <c:v>40063</c:v>
                </c:pt>
                <c:pt idx="2433">
                  <c:v>40064</c:v>
                </c:pt>
                <c:pt idx="2434">
                  <c:v>40065</c:v>
                </c:pt>
                <c:pt idx="2435">
                  <c:v>40066</c:v>
                </c:pt>
                <c:pt idx="2436">
                  <c:v>40067</c:v>
                </c:pt>
                <c:pt idx="2437">
                  <c:v>40068</c:v>
                </c:pt>
                <c:pt idx="2438">
                  <c:v>40069</c:v>
                </c:pt>
                <c:pt idx="2439">
                  <c:v>40070</c:v>
                </c:pt>
                <c:pt idx="2440">
                  <c:v>40071</c:v>
                </c:pt>
                <c:pt idx="2441">
                  <c:v>40072</c:v>
                </c:pt>
                <c:pt idx="2442">
                  <c:v>40073</c:v>
                </c:pt>
                <c:pt idx="2443">
                  <c:v>40074</c:v>
                </c:pt>
                <c:pt idx="2444">
                  <c:v>40075</c:v>
                </c:pt>
                <c:pt idx="2445">
                  <c:v>40076</c:v>
                </c:pt>
                <c:pt idx="2446">
                  <c:v>40077</c:v>
                </c:pt>
                <c:pt idx="2447">
                  <c:v>40078</c:v>
                </c:pt>
                <c:pt idx="2448">
                  <c:v>40079</c:v>
                </c:pt>
                <c:pt idx="2449">
                  <c:v>40080</c:v>
                </c:pt>
                <c:pt idx="2450">
                  <c:v>40081</c:v>
                </c:pt>
                <c:pt idx="2451">
                  <c:v>40082</c:v>
                </c:pt>
                <c:pt idx="2452">
                  <c:v>40083</c:v>
                </c:pt>
                <c:pt idx="2453">
                  <c:v>40084</c:v>
                </c:pt>
                <c:pt idx="2454">
                  <c:v>40085</c:v>
                </c:pt>
                <c:pt idx="2455">
                  <c:v>40086</c:v>
                </c:pt>
                <c:pt idx="2456">
                  <c:v>40087</c:v>
                </c:pt>
                <c:pt idx="2457">
                  <c:v>40088</c:v>
                </c:pt>
                <c:pt idx="2458">
                  <c:v>40089</c:v>
                </c:pt>
                <c:pt idx="2459">
                  <c:v>40090</c:v>
                </c:pt>
                <c:pt idx="2460">
                  <c:v>40091</c:v>
                </c:pt>
                <c:pt idx="2461">
                  <c:v>40092</c:v>
                </c:pt>
                <c:pt idx="2462">
                  <c:v>40093</c:v>
                </c:pt>
                <c:pt idx="2463">
                  <c:v>40094</c:v>
                </c:pt>
                <c:pt idx="2464">
                  <c:v>40095</c:v>
                </c:pt>
                <c:pt idx="2465">
                  <c:v>40096</c:v>
                </c:pt>
                <c:pt idx="2466">
                  <c:v>40097</c:v>
                </c:pt>
                <c:pt idx="2467">
                  <c:v>40098</c:v>
                </c:pt>
                <c:pt idx="2468">
                  <c:v>40099</c:v>
                </c:pt>
                <c:pt idx="2469">
                  <c:v>40100</c:v>
                </c:pt>
                <c:pt idx="2470">
                  <c:v>40101</c:v>
                </c:pt>
                <c:pt idx="2471">
                  <c:v>40102</c:v>
                </c:pt>
                <c:pt idx="2472">
                  <c:v>40103</c:v>
                </c:pt>
                <c:pt idx="2473">
                  <c:v>40104</c:v>
                </c:pt>
                <c:pt idx="2474">
                  <c:v>40105</c:v>
                </c:pt>
                <c:pt idx="2475">
                  <c:v>40106</c:v>
                </c:pt>
                <c:pt idx="2476">
                  <c:v>40107</c:v>
                </c:pt>
                <c:pt idx="2477">
                  <c:v>40108</c:v>
                </c:pt>
                <c:pt idx="2478">
                  <c:v>40109</c:v>
                </c:pt>
                <c:pt idx="2479">
                  <c:v>40110</c:v>
                </c:pt>
                <c:pt idx="2480">
                  <c:v>40111</c:v>
                </c:pt>
                <c:pt idx="2481">
                  <c:v>40112</c:v>
                </c:pt>
                <c:pt idx="2482">
                  <c:v>40113</c:v>
                </c:pt>
                <c:pt idx="2483">
                  <c:v>40114</c:v>
                </c:pt>
                <c:pt idx="2484">
                  <c:v>40115</c:v>
                </c:pt>
                <c:pt idx="2485">
                  <c:v>40116</c:v>
                </c:pt>
                <c:pt idx="2486">
                  <c:v>40117</c:v>
                </c:pt>
                <c:pt idx="2487">
                  <c:v>40118</c:v>
                </c:pt>
                <c:pt idx="2488">
                  <c:v>40119</c:v>
                </c:pt>
                <c:pt idx="2489">
                  <c:v>40120</c:v>
                </c:pt>
                <c:pt idx="2490">
                  <c:v>40121</c:v>
                </c:pt>
                <c:pt idx="2491">
                  <c:v>40122</c:v>
                </c:pt>
                <c:pt idx="2492">
                  <c:v>40123</c:v>
                </c:pt>
                <c:pt idx="2493">
                  <c:v>40124</c:v>
                </c:pt>
                <c:pt idx="2494">
                  <c:v>40125</c:v>
                </c:pt>
                <c:pt idx="2495">
                  <c:v>40126</c:v>
                </c:pt>
                <c:pt idx="2496">
                  <c:v>40127</c:v>
                </c:pt>
                <c:pt idx="2497">
                  <c:v>40128</c:v>
                </c:pt>
                <c:pt idx="2498">
                  <c:v>40129</c:v>
                </c:pt>
                <c:pt idx="2499">
                  <c:v>40130</c:v>
                </c:pt>
                <c:pt idx="2500">
                  <c:v>40131</c:v>
                </c:pt>
                <c:pt idx="2501">
                  <c:v>40132</c:v>
                </c:pt>
                <c:pt idx="2502">
                  <c:v>40133</c:v>
                </c:pt>
                <c:pt idx="2503">
                  <c:v>40134</c:v>
                </c:pt>
                <c:pt idx="2504">
                  <c:v>40135</c:v>
                </c:pt>
                <c:pt idx="2505">
                  <c:v>40136</c:v>
                </c:pt>
                <c:pt idx="2506">
                  <c:v>40137</c:v>
                </c:pt>
                <c:pt idx="2507">
                  <c:v>40138</c:v>
                </c:pt>
                <c:pt idx="2508">
                  <c:v>40139</c:v>
                </c:pt>
                <c:pt idx="2509">
                  <c:v>40140</c:v>
                </c:pt>
                <c:pt idx="2510">
                  <c:v>40141</c:v>
                </c:pt>
                <c:pt idx="2511">
                  <c:v>40142</c:v>
                </c:pt>
                <c:pt idx="2512">
                  <c:v>40143</c:v>
                </c:pt>
                <c:pt idx="2513">
                  <c:v>40144</c:v>
                </c:pt>
                <c:pt idx="2514">
                  <c:v>40145</c:v>
                </c:pt>
                <c:pt idx="2515">
                  <c:v>40146</c:v>
                </c:pt>
                <c:pt idx="2516">
                  <c:v>40147</c:v>
                </c:pt>
                <c:pt idx="2517">
                  <c:v>40148</c:v>
                </c:pt>
                <c:pt idx="2518">
                  <c:v>40149</c:v>
                </c:pt>
                <c:pt idx="2519">
                  <c:v>40150</c:v>
                </c:pt>
                <c:pt idx="2520">
                  <c:v>40151</c:v>
                </c:pt>
                <c:pt idx="2521">
                  <c:v>40152</c:v>
                </c:pt>
                <c:pt idx="2522">
                  <c:v>40153</c:v>
                </c:pt>
                <c:pt idx="2523">
                  <c:v>40154</c:v>
                </c:pt>
                <c:pt idx="2524">
                  <c:v>40155</c:v>
                </c:pt>
                <c:pt idx="2525">
                  <c:v>40156</c:v>
                </c:pt>
                <c:pt idx="2526">
                  <c:v>40157</c:v>
                </c:pt>
                <c:pt idx="2527">
                  <c:v>40158</c:v>
                </c:pt>
                <c:pt idx="2528">
                  <c:v>40159</c:v>
                </c:pt>
                <c:pt idx="2529">
                  <c:v>40160</c:v>
                </c:pt>
                <c:pt idx="2530">
                  <c:v>40161</c:v>
                </c:pt>
                <c:pt idx="2531">
                  <c:v>40162</c:v>
                </c:pt>
                <c:pt idx="2532">
                  <c:v>40163</c:v>
                </c:pt>
                <c:pt idx="2533">
                  <c:v>40164</c:v>
                </c:pt>
                <c:pt idx="2534">
                  <c:v>40165</c:v>
                </c:pt>
                <c:pt idx="2535">
                  <c:v>40166</c:v>
                </c:pt>
                <c:pt idx="2536">
                  <c:v>40167</c:v>
                </c:pt>
                <c:pt idx="2537">
                  <c:v>40168</c:v>
                </c:pt>
                <c:pt idx="2538">
                  <c:v>40169</c:v>
                </c:pt>
                <c:pt idx="2539">
                  <c:v>40170</c:v>
                </c:pt>
                <c:pt idx="2540">
                  <c:v>40171</c:v>
                </c:pt>
                <c:pt idx="2541">
                  <c:v>40172</c:v>
                </c:pt>
                <c:pt idx="2542">
                  <c:v>40173</c:v>
                </c:pt>
                <c:pt idx="2543">
                  <c:v>40174</c:v>
                </c:pt>
                <c:pt idx="2544">
                  <c:v>40175</c:v>
                </c:pt>
                <c:pt idx="2545">
                  <c:v>40176</c:v>
                </c:pt>
                <c:pt idx="2546">
                  <c:v>40177</c:v>
                </c:pt>
                <c:pt idx="2547">
                  <c:v>40178</c:v>
                </c:pt>
                <c:pt idx="2548">
                  <c:v>40179</c:v>
                </c:pt>
                <c:pt idx="2549">
                  <c:v>40180</c:v>
                </c:pt>
                <c:pt idx="2550">
                  <c:v>40181</c:v>
                </c:pt>
                <c:pt idx="2551">
                  <c:v>40182</c:v>
                </c:pt>
                <c:pt idx="2552">
                  <c:v>40183</c:v>
                </c:pt>
                <c:pt idx="2553">
                  <c:v>40184</c:v>
                </c:pt>
                <c:pt idx="2554">
                  <c:v>40185</c:v>
                </c:pt>
                <c:pt idx="2555">
                  <c:v>40186</c:v>
                </c:pt>
                <c:pt idx="2556">
                  <c:v>40187</c:v>
                </c:pt>
                <c:pt idx="2557">
                  <c:v>40188</c:v>
                </c:pt>
                <c:pt idx="2558">
                  <c:v>40189</c:v>
                </c:pt>
                <c:pt idx="2559">
                  <c:v>40190</c:v>
                </c:pt>
                <c:pt idx="2560">
                  <c:v>40191</c:v>
                </c:pt>
                <c:pt idx="2561">
                  <c:v>40192</c:v>
                </c:pt>
                <c:pt idx="2562">
                  <c:v>40193</c:v>
                </c:pt>
                <c:pt idx="2563">
                  <c:v>40194</c:v>
                </c:pt>
                <c:pt idx="2564">
                  <c:v>40195</c:v>
                </c:pt>
                <c:pt idx="2565">
                  <c:v>40196</c:v>
                </c:pt>
                <c:pt idx="2566">
                  <c:v>40197</c:v>
                </c:pt>
                <c:pt idx="2567">
                  <c:v>40198</c:v>
                </c:pt>
                <c:pt idx="2568">
                  <c:v>40199</c:v>
                </c:pt>
                <c:pt idx="2569">
                  <c:v>40200</c:v>
                </c:pt>
                <c:pt idx="2570">
                  <c:v>40201</c:v>
                </c:pt>
                <c:pt idx="2571">
                  <c:v>40202</c:v>
                </c:pt>
                <c:pt idx="2572">
                  <c:v>40203</c:v>
                </c:pt>
                <c:pt idx="2573">
                  <c:v>40204</c:v>
                </c:pt>
                <c:pt idx="2574">
                  <c:v>40205</c:v>
                </c:pt>
                <c:pt idx="2575">
                  <c:v>40206</c:v>
                </c:pt>
                <c:pt idx="2576">
                  <c:v>40207</c:v>
                </c:pt>
                <c:pt idx="2577">
                  <c:v>40208</c:v>
                </c:pt>
                <c:pt idx="2578">
                  <c:v>40209</c:v>
                </c:pt>
                <c:pt idx="2579">
                  <c:v>40210</c:v>
                </c:pt>
                <c:pt idx="2580">
                  <c:v>40211</c:v>
                </c:pt>
                <c:pt idx="2581">
                  <c:v>40212</c:v>
                </c:pt>
                <c:pt idx="2582">
                  <c:v>40213</c:v>
                </c:pt>
                <c:pt idx="2583">
                  <c:v>40214</c:v>
                </c:pt>
                <c:pt idx="2584">
                  <c:v>40215</c:v>
                </c:pt>
                <c:pt idx="2585">
                  <c:v>40216</c:v>
                </c:pt>
                <c:pt idx="2586">
                  <c:v>40217</c:v>
                </c:pt>
                <c:pt idx="2587">
                  <c:v>40218</c:v>
                </c:pt>
                <c:pt idx="2588">
                  <c:v>40219</c:v>
                </c:pt>
                <c:pt idx="2589">
                  <c:v>40220</c:v>
                </c:pt>
                <c:pt idx="2590">
                  <c:v>40221</c:v>
                </c:pt>
                <c:pt idx="2591">
                  <c:v>40222</c:v>
                </c:pt>
                <c:pt idx="2592">
                  <c:v>40223</c:v>
                </c:pt>
                <c:pt idx="2593">
                  <c:v>40224</c:v>
                </c:pt>
                <c:pt idx="2594">
                  <c:v>40225</c:v>
                </c:pt>
                <c:pt idx="2595">
                  <c:v>40226</c:v>
                </c:pt>
                <c:pt idx="2596">
                  <c:v>40227</c:v>
                </c:pt>
                <c:pt idx="2597">
                  <c:v>40228</c:v>
                </c:pt>
                <c:pt idx="2598">
                  <c:v>40229</c:v>
                </c:pt>
                <c:pt idx="2599">
                  <c:v>40230</c:v>
                </c:pt>
                <c:pt idx="2600">
                  <c:v>40231</c:v>
                </c:pt>
                <c:pt idx="2601">
                  <c:v>40232</c:v>
                </c:pt>
                <c:pt idx="2602">
                  <c:v>40233</c:v>
                </c:pt>
                <c:pt idx="2603">
                  <c:v>40234</c:v>
                </c:pt>
                <c:pt idx="2604">
                  <c:v>40235</c:v>
                </c:pt>
                <c:pt idx="2605">
                  <c:v>40236</c:v>
                </c:pt>
                <c:pt idx="2606">
                  <c:v>40237</c:v>
                </c:pt>
                <c:pt idx="2607">
                  <c:v>40238</c:v>
                </c:pt>
                <c:pt idx="2608">
                  <c:v>40239</c:v>
                </c:pt>
                <c:pt idx="2609">
                  <c:v>40240</c:v>
                </c:pt>
                <c:pt idx="2610">
                  <c:v>40241</c:v>
                </c:pt>
                <c:pt idx="2611">
                  <c:v>40242</c:v>
                </c:pt>
                <c:pt idx="2612">
                  <c:v>40243</c:v>
                </c:pt>
                <c:pt idx="2613">
                  <c:v>40244</c:v>
                </c:pt>
                <c:pt idx="2614">
                  <c:v>40245</c:v>
                </c:pt>
                <c:pt idx="2615">
                  <c:v>40246</c:v>
                </c:pt>
                <c:pt idx="2616">
                  <c:v>40247</c:v>
                </c:pt>
                <c:pt idx="2617">
                  <c:v>40248</c:v>
                </c:pt>
                <c:pt idx="2618">
                  <c:v>40249</c:v>
                </c:pt>
                <c:pt idx="2619">
                  <c:v>40250</c:v>
                </c:pt>
                <c:pt idx="2620">
                  <c:v>40251</c:v>
                </c:pt>
                <c:pt idx="2621">
                  <c:v>40252</c:v>
                </c:pt>
                <c:pt idx="2622">
                  <c:v>40253</c:v>
                </c:pt>
                <c:pt idx="2623">
                  <c:v>40254</c:v>
                </c:pt>
                <c:pt idx="2624">
                  <c:v>40255</c:v>
                </c:pt>
                <c:pt idx="2625">
                  <c:v>40256</c:v>
                </c:pt>
                <c:pt idx="2626">
                  <c:v>40257</c:v>
                </c:pt>
                <c:pt idx="2627">
                  <c:v>40258</c:v>
                </c:pt>
                <c:pt idx="2628">
                  <c:v>40259</c:v>
                </c:pt>
                <c:pt idx="2629">
                  <c:v>40260</c:v>
                </c:pt>
                <c:pt idx="2630">
                  <c:v>40261</c:v>
                </c:pt>
                <c:pt idx="2631">
                  <c:v>40262</c:v>
                </c:pt>
                <c:pt idx="2632">
                  <c:v>40263</c:v>
                </c:pt>
                <c:pt idx="2633">
                  <c:v>40264</c:v>
                </c:pt>
                <c:pt idx="2634">
                  <c:v>40265</c:v>
                </c:pt>
                <c:pt idx="2635">
                  <c:v>40266</c:v>
                </c:pt>
                <c:pt idx="2636">
                  <c:v>40267</c:v>
                </c:pt>
                <c:pt idx="2637">
                  <c:v>40268</c:v>
                </c:pt>
                <c:pt idx="2638">
                  <c:v>40269</c:v>
                </c:pt>
                <c:pt idx="2639">
                  <c:v>40270</c:v>
                </c:pt>
                <c:pt idx="2640">
                  <c:v>40271</c:v>
                </c:pt>
                <c:pt idx="2641">
                  <c:v>40272</c:v>
                </c:pt>
                <c:pt idx="2642">
                  <c:v>40273</c:v>
                </c:pt>
                <c:pt idx="2643">
                  <c:v>40274</c:v>
                </c:pt>
                <c:pt idx="2644">
                  <c:v>40275</c:v>
                </c:pt>
                <c:pt idx="2645">
                  <c:v>40276</c:v>
                </c:pt>
                <c:pt idx="2646">
                  <c:v>40277</c:v>
                </c:pt>
                <c:pt idx="2647">
                  <c:v>40278</c:v>
                </c:pt>
                <c:pt idx="2648">
                  <c:v>40279</c:v>
                </c:pt>
                <c:pt idx="2649">
                  <c:v>40280</c:v>
                </c:pt>
                <c:pt idx="2650">
                  <c:v>40281</c:v>
                </c:pt>
                <c:pt idx="2651">
                  <c:v>40282</c:v>
                </c:pt>
                <c:pt idx="2652">
                  <c:v>40283</c:v>
                </c:pt>
                <c:pt idx="2653">
                  <c:v>40284</c:v>
                </c:pt>
                <c:pt idx="2654">
                  <c:v>40285</c:v>
                </c:pt>
                <c:pt idx="2655">
                  <c:v>40286</c:v>
                </c:pt>
                <c:pt idx="2656">
                  <c:v>40287</c:v>
                </c:pt>
                <c:pt idx="2657">
                  <c:v>40288</c:v>
                </c:pt>
                <c:pt idx="2658">
                  <c:v>40289</c:v>
                </c:pt>
                <c:pt idx="2659">
                  <c:v>40290</c:v>
                </c:pt>
                <c:pt idx="2660">
                  <c:v>40291</c:v>
                </c:pt>
                <c:pt idx="2661">
                  <c:v>40292</c:v>
                </c:pt>
                <c:pt idx="2662">
                  <c:v>40293</c:v>
                </c:pt>
                <c:pt idx="2663">
                  <c:v>40294</c:v>
                </c:pt>
                <c:pt idx="2664">
                  <c:v>40295</c:v>
                </c:pt>
                <c:pt idx="2665">
                  <c:v>40296</c:v>
                </c:pt>
                <c:pt idx="2666">
                  <c:v>40297</c:v>
                </c:pt>
                <c:pt idx="2667">
                  <c:v>40298</c:v>
                </c:pt>
                <c:pt idx="2668">
                  <c:v>40299</c:v>
                </c:pt>
                <c:pt idx="2669">
                  <c:v>40300</c:v>
                </c:pt>
                <c:pt idx="2670">
                  <c:v>40301</c:v>
                </c:pt>
                <c:pt idx="2671">
                  <c:v>40302</c:v>
                </c:pt>
                <c:pt idx="2672">
                  <c:v>40303</c:v>
                </c:pt>
                <c:pt idx="2673">
                  <c:v>40304</c:v>
                </c:pt>
                <c:pt idx="2674">
                  <c:v>40305</c:v>
                </c:pt>
                <c:pt idx="2675">
                  <c:v>40306</c:v>
                </c:pt>
                <c:pt idx="2676">
                  <c:v>40307</c:v>
                </c:pt>
                <c:pt idx="2677">
                  <c:v>40308</c:v>
                </c:pt>
                <c:pt idx="2678">
                  <c:v>40309</c:v>
                </c:pt>
                <c:pt idx="2679">
                  <c:v>40310</c:v>
                </c:pt>
                <c:pt idx="2680">
                  <c:v>40311</c:v>
                </c:pt>
                <c:pt idx="2681">
                  <c:v>40312</c:v>
                </c:pt>
                <c:pt idx="2682">
                  <c:v>40313</c:v>
                </c:pt>
                <c:pt idx="2683">
                  <c:v>40314</c:v>
                </c:pt>
                <c:pt idx="2684">
                  <c:v>40315</c:v>
                </c:pt>
                <c:pt idx="2685">
                  <c:v>40316</c:v>
                </c:pt>
                <c:pt idx="2686">
                  <c:v>40317</c:v>
                </c:pt>
                <c:pt idx="2687">
                  <c:v>40318</c:v>
                </c:pt>
                <c:pt idx="2688">
                  <c:v>40319</c:v>
                </c:pt>
                <c:pt idx="2689">
                  <c:v>40320</c:v>
                </c:pt>
                <c:pt idx="2690">
                  <c:v>40321</c:v>
                </c:pt>
                <c:pt idx="2691">
                  <c:v>40322</c:v>
                </c:pt>
                <c:pt idx="2692">
                  <c:v>40323</c:v>
                </c:pt>
                <c:pt idx="2693">
                  <c:v>40324</c:v>
                </c:pt>
                <c:pt idx="2694">
                  <c:v>40325</c:v>
                </c:pt>
                <c:pt idx="2695">
                  <c:v>40326</c:v>
                </c:pt>
                <c:pt idx="2696">
                  <c:v>40327</c:v>
                </c:pt>
                <c:pt idx="2697">
                  <c:v>40328</c:v>
                </c:pt>
                <c:pt idx="2698">
                  <c:v>40329</c:v>
                </c:pt>
                <c:pt idx="2699">
                  <c:v>40330</c:v>
                </c:pt>
                <c:pt idx="2700">
                  <c:v>40331</c:v>
                </c:pt>
                <c:pt idx="2701">
                  <c:v>40332</c:v>
                </c:pt>
                <c:pt idx="2702">
                  <c:v>40333</c:v>
                </c:pt>
                <c:pt idx="2703">
                  <c:v>40334</c:v>
                </c:pt>
                <c:pt idx="2704">
                  <c:v>40335</c:v>
                </c:pt>
                <c:pt idx="2705">
                  <c:v>40336</c:v>
                </c:pt>
                <c:pt idx="2706">
                  <c:v>40337</c:v>
                </c:pt>
                <c:pt idx="2707">
                  <c:v>40338</c:v>
                </c:pt>
                <c:pt idx="2708">
                  <c:v>40339</c:v>
                </c:pt>
                <c:pt idx="2709">
                  <c:v>40340</c:v>
                </c:pt>
                <c:pt idx="2710">
                  <c:v>40341</c:v>
                </c:pt>
                <c:pt idx="2711">
                  <c:v>40342</c:v>
                </c:pt>
                <c:pt idx="2712">
                  <c:v>40343</c:v>
                </c:pt>
                <c:pt idx="2713">
                  <c:v>40344</c:v>
                </c:pt>
                <c:pt idx="2714">
                  <c:v>40345</c:v>
                </c:pt>
                <c:pt idx="2715">
                  <c:v>40346</c:v>
                </c:pt>
                <c:pt idx="2716">
                  <c:v>40347</c:v>
                </c:pt>
                <c:pt idx="2717">
                  <c:v>40348</c:v>
                </c:pt>
                <c:pt idx="2718">
                  <c:v>40349</c:v>
                </c:pt>
                <c:pt idx="2719">
                  <c:v>40350</c:v>
                </c:pt>
                <c:pt idx="2720">
                  <c:v>40351</c:v>
                </c:pt>
                <c:pt idx="2721">
                  <c:v>40352</c:v>
                </c:pt>
                <c:pt idx="2722">
                  <c:v>40353</c:v>
                </c:pt>
                <c:pt idx="2723">
                  <c:v>40354</c:v>
                </c:pt>
                <c:pt idx="2724">
                  <c:v>40355</c:v>
                </c:pt>
                <c:pt idx="2725">
                  <c:v>40356</c:v>
                </c:pt>
                <c:pt idx="2726">
                  <c:v>40357</c:v>
                </c:pt>
                <c:pt idx="2727">
                  <c:v>40358</c:v>
                </c:pt>
                <c:pt idx="2728">
                  <c:v>40359</c:v>
                </c:pt>
                <c:pt idx="2729">
                  <c:v>40360</c:v>
                </c:pt>
                <c:pt idx="2730">
                  <c:v>40361</c:v>
                </c:pt>
                <c:pt idx="2731">
                  <c:v>40362</c:v>
                </c:pt>
                <c:pt idx="2732">
                  <c:v>40363</c:v>
                </c:pt>
                <c:pt idx="2733">
                  <c:v>40364</c:v>
                </c:pt>
                <c:pt idx="2734">
                  <c:v>40365</c:v>
                </c:pt>
                <c:pt idx="2735">
                  <c:v>40366</c:v>
                </c:pt>
                <c:pt idx="2736">
                  <c:v>40367</c:v>
                </c:pt>
                <c:pt idx="2737">
                  <c:v>40368</c:v>
                </c:pt>
                <c:pt idx="2738">
                  <c:v>40369</c:v>
                </c:pt>
                <c:pt idx="2739">
                  <c:v>40370</c:v>
                </c:pt>
                <c:pt idx="2740">
                  <c:v>40371</c:v>
                </c:pt>
                <c:pt idx="2741">
                  <c:v>40372</c:v>
                </c:pt>
                <c:pt idx="2742">
                  <c:v>40373</c:v>
                </c:pt>
                <c:pt idx="2743">
                  <c:v>40374</c:v>
                </c:pt>
                <c:pt idx="2744">
                  <c:v>40375</c:v>
                </c:pt>
                <c:pt idx="2745">
                  <c:v>40376</c:v>
                </c:pt>
                <c:pt idx="2746">
                  <c:v>40377</c:v>
                </c:pt>
                <c:pt idx="2747">
                  <c:v>40378</c:v>
                </c:pt>
                <c:pt idx="2748">
                  <c:v>40379</c:v>
                </c:pt>
                <c:pt idx="2749">
                  <c:v>40380</c:v>
                </c:pt>
                <c:pt idx="2750">
                  <c:v>40381</c:v>
                </c:pt>
                <c:pt idx="2751">
                  <c:v>40382</c:v>
                </c:pt>
                <c:pt idx="2752">
                  <c:v>40383</c:v>
                </c:pt>
                <c:pt idx="2753">
                  <c:v>40384</c:v>
                </c:pt>
                <c:pt idx="2754">
                  <c:v>40385</c:v>
                </c:pt>
                <c:pt idx="2755">
                  <c:v>40386</c:v>
                </c:pt>
                <c:pt idx="2756">
                  <c:v>40387</c:v>
                </c:pt>
                <c:pt idx="2757">
                  <c:v>40388</c:v>
                </c:pt>
                <c:pt idx="2758">
                  <c:v>40389</c:v>
                </c:pt>
                <c:pt idx="2759">
                  <c:v>40390</c:v>
                </c:pt>
                <c:pt idx="2760">
                  <c:v>40391</c:v>
                </c:pt>
                <c:pt idx="2761">
                  <c:v>40392</c:v>
                </c:pt>
                <c:pt idx="2762">
                  <c:v>40393</c:v>
                </c:pt>
                <c:pt idx="2763">
                  <c:v>40394</c:v>
                </c:pt>
                <c:pt idx="2764">
                  <c:v>40395</c:v>
                </c:pt>
                <c:pt idx="2765">
                  <c:v>40396</c:v>
                </c:pt>
                <c:pt idx="2766">
                  <c:v>40397</c:v>
                </c:pt>
                <c:pt idx="2767">
                  <c:v>40398</c:v>
                </c:pt>
                <c:pt idx="2768">
                  <c:v>40399</c:v>
                </c:pt>
                <c:pt idx="2769">
                  <c:v>40400</c:v>
                </c:pt>
                <c:pt idx="2770">
                  <c:v>40401</c:v>
                </c:pt>
                <c:pt idx="2771">
                  <c:v>40402</c:v>
                </c:pt>
                <c:pt idx="2772">
                  <c:v>40403</c:v>
                </c:pt>
                <c:pt idx="2773">
                  <c:v>40404</c:v>
                </c:pt>
                <c:pt idx="2774">
                  <c:v>40405</c:v>
                </c:pt>
                <c:pt idx="2775">
                  <c:v>40406</c:v>
                </c:pt>
                <c:pt idx="2776">
                  <c:v>40407</c:v>
                </c:pt>
                <c:pt idx="2777">
                  <c:v>40408</c:v>
                </c:pt>
                <c:pt idx="2778">
                  <c:v>40409</c:v>
                </c:pt>
                <c:pt idx="2779">
                  <c:v>40410</c:v>
                </c:pt>
                <c:pt idx="2780">
                  <c:v>40411</c:v>
                </c:pt>
                <c:pt idx="2781">
                  <c:v>40412</c:v>
                </c:pt>
                <c:pt idx="2782">
                  <c:v>40413</c:v>
                </c:pt>
                <c:pt idx="2783">
                  <c:v>40414</c:v>
                </c:pt>
                <c:pt idx="2784">
                  <c:v>40415</c:v>
                </c:pt>
                <c:pt idx="2785">
                  <c:v>40416</c:v>
                </c:pt>
                <c:pt idx="2786">
                  <c:v>40417</c:v>
                </c:pt>
                <c:pt idx="2787">
                  <c:v>40418</c:v>
                </c:pt>
                <c:pt idx="2788">
                  <c:v>40419</c:v>
                </c:pt>
                <c:pt idx="2789">
                  <c:v>40420</c:v>
                </c:pt>
                <c:pt idx="2790">
                  <c:v>40421</c:v>
                </c:pt>
                <c:pt idx="2791">
                  <c:v>40422</c:v>
                </c:pt>
                <c:pt idx="2792">
                  <c:v>40423</c:v>
                </c:pt>
                <c:pt idx="2793">
                  <c:v>40424</c:v>
                </c:pt>
                <c:pt idx="2794">
                  <c:v>40425</c:v>
                </c:pt>
                <c:pt idx="2795">
                  <c:v>40426</c:v>
                </c:pt>
                <c:pt idx="2796">
                  <c:v>40427</c:v>
                </c:pt>
                <c:pt idx="2797">
                  <c:v>40428</c:v>
                </c:pt>
                <c:pt idx="2798">
                  <c:v>40429</c:v>
                </c:pt>
                <c:pt idx="2799">
                  <c:v>40430</c:v>
                </c:pt>
                <c:pt idx="2800">
                  <c:v>40431</c:v>
                </c:pt>
                <c:pt idx="2801">
                  <c:v>40432</c:v>
                </c:pt>
                <c:pt idx="2802">
                  <c:v>40433</c:v>
                </c:pt>
                <c:pt idx="2803">
                  <c:v>40434</c:v>
                </c:pt>
                <c:pt idx="2804">
                  <c:v>40435</c:v>
                </c:pt>
                <c:pt idx="2805">
                  <c:v>40436</c:v>
                </c:pt>
                <c:pt idx="2806">
                  <c:v>40437</c:v>
                </c:pt>
                <c:pt idx="2807">
                  <c:v>40438</c:v>
                </c:pt>
                <c:pt idx="2808">
                  <c:v>40439</c:v>
                </c:pt>
                <c:pt idx="2809">
                  <c:v>40440</c:v>
                </c:pt>
                <c:pt idx="2810">
                  <c:v>40441</c:v>
                </c:pt>
                <c:pt idx="2811">
                  <c:v>40442</c:v>
                </c:pt>
                <c:pt idx="2812">
                  <c:v>40443</c:v>
                </c:pt>
                <c:pt idx="2813">
                  <c:v>40444</c:v>
                </c:pt>
                <c:pt idx="2814">
                  <c:v>40445</c:v>
                </c:pt>
                <c:pt idx="2815">
                  <c:v>40446</c:v>
                </c:pt>
                <c:pt idx="2816">
                  <c:v>40447</c:v>
                </c:pt>
                <c:pt idx="2817">
                  <c:v>40448</c:v>
                </c:pt>
                <c:pt idx="2818">
                  <c:v>40449</c:v>
                </c:pt>
                <c:pt idx="2819">
                  <c:v>40450</c:v>
                </c:pt>
                <c:pt idx="2820">
                  <c:v>40451</c:v>
                </c:pt>
                <c:pt idx="2821">
                  <c:v>40452</c:v>
                </c:pt>
                <c:pt idx="2822">
                  <c:v>40453</c:v>
                </c:pt>
                <c:pt idx="2823">
                  <c:v>40454</c:v>
                </c:pt>
                <c:pt idx="2824">
                  <c:v>40455</c:v>
                </c:pt>
                <c:pt idx="2825">
                  <c:v>40456</c:v>
                </c:pt>
                <c:pt idx="2826">
                  <c:v>40457</c:v>
                </c:pt>
                <c:pt idx="2827">
                  <c:v>40458</c:v>
                </c:pt>
                <c:pt idx="2828">
                  <c:v>40459</c:v>
                </c:pt>
                <c:pt idx="2829">
                  <c:v>40460</c:v>
                </c:pt>
                <c:pt idx="2830">
                  <c:v>40461</c:v>
                </c:pt>
                <c:pt idx="2831">
                  <c:v>40462</c:v>
                </c:pt>
                <c:pt idx="2832">
                  <c:v>40463</c:v>
                </c:pt>
                <c:pt idx="2833">
                  <c:v>40464</c:v>
                </c:pt>
                <c:pt idx="2834">
                  <c:v>40465</c:v>
                </c:pt>
                <c:pt idx="2835">
                  <c:v>40466</c:v>
                </c:pt>
                <c:pt idx="2836">
                  <c:v>40467</c:v>
                </c:pt>
                <c:pt idx="2837">
                  <c:v>40468</c:v>
                </c:pt>
                <c:pt idx="2838">
                  <c:v>40469</c:v>
                </c:pt>
                <c:pt idx="2839">
                  <c:v>40470</c:v>
                </c:pt>
                <c:pt idx="2840">
                  <c:v>40471</c:v>
                </c:pt>
                <c:pt idx="2841">
                  <c:v>40472</c:v>
                </c:pt>
                <c:pt idx="2842">
                  <c:v>40473</c:v>
                </c:pt>
                <c:pt idx="2843">
                  <c:v>40474</c:v>
                </c:pt>
                <c:pt idx="2844">
                  <c:v>40475</c:v>
                </c:pt>
                <c:pt idx="2845">
                  <c:v>40476</c:v>
                </c:pt>
                <c:pt idx="2846">
                  <c:v>40477</c:v>
                </c:pt>
                <c:pt idx="2847">
                  <c:v>40478</c:v>
                </c:pt>
                <c:pt idx="2848">
                  <c:v>40479</c:v>
                </c:pt>
                <c:pt idx="2849">
                  <c:v>40480</c:v>
                </c:pt>
                <c:pt idx="2850">
                  <c:v>40481</c:v>
                </c:pt>
                <c:pt idx="2851">
                  <c:v>40482</c:v>
                </c:pt>
                <c:pt idx="2852">
                  <c:v>40483</c:v>
                </c:pt>
                <c:pt idx="2853">
                  <c:v>40484</c:v>
                </c:pt>
                <c:pt idx="2854">
                  <c:v>40485</c:v>
                </c:pt>
                <c:pt idx="2855">
                  <c:v>40486</c:v>
                </c:pt>
                <c:pt idx="2856">
                  <c:v>40487</c:v>
                </c:pt>
                <c:pt idx="2857">
                  <c:v>40488</c:v>
                </c:pt>
                <c:pt idx="2858">
                  <c:v>40489</c:v>
                </c:pt>
                <c:pt idx="2859">
                  <c:v>40490</c:v>
                </c:pt>
                <c:pt idx="2860">
                  <c:v>40491</c:v>
                </c:pt>
                <c:pt idx="2861">
                  <c:v>40492</c:v>
                </c:pt>
                <c:pt idx="2862">
                  <c:v>40493</c:v>
                </c:pt>
                <c:pt idx="2863">
                  <c:v>40494</c:v>
                </c:pt>
                <c:pt idx="2864">
                  <c:v>40495</c:v>
                </c:pt>
                <c:pt idx="2865">
                  <c:v>40496</c:v>
                </c:pt>
                <c:pt idx="2866">
                  <c:v>40497</c:v>
                </c:pt>
                <c:pt idx="2867">
                  <c:v>40498</c:v>
                </c:pt>
                <c:pt idx="2868">
                  <c:v>40499</c:v>
                </c:pt>
                <c:pt idx="2869">
                  <c:v>40500</c:v>
                </c:pt>
                <c:pt idx="2870">
                  <c:v>40501</c:v>
                </c:pt>
                <c:pt idx="2871">
                  <c:v>40502</c:v>
                </c:pt>
                <c:pt idx="2872">
                  <c:v>40503</c:v>
                </c:pt>
                <c:pt idx="2873">
                  <c:v>40504</c:v>
                </c:pt>
                <c:pt idx="2874">
                  <c:v>40505</c:v>
                </c:pt>
                <c:pt idx="2875">
                  <c:v>40506</c:v>
                </c:pt>
                <c:pt idx="2876">
                  <c:v>40507</c:v>
                </c:pt>
                <c:pt idx="2877">
                  <c:v>40508</c:v>
                </c:pt>
                <c:pt idx="2878">
                  <c:v>40509</c:v>
                </c:pt>
                <c:pt idx="2879">
                  <c:v>40510</c:v>
                </c:pt>
                <c:pt idx="2880">
                  <c:v>40511</c:v>
                </c:pt>
                <c:pt idx="2881">
                  <c:v>40512</c:v>
                </c:pt>
                <c:pt idx="2882">
                  <c:v>40513</c:v>
                </c:pt>
                <c:pt idx="2883">
                  <c:v>40514</c:v>
                </c:pt>
                <c:pt idx="2884">
                  <c:v>40515</c:v>
                </c:pt>
                <c:pt idx="2885">
                  <c:v>40516</c:v>
                </c:pt>
                <c:pt idx="2886">
                  <c:v>40517</c:v>
                </c:pt>
                <c:pt idx="2887">
                  <c:v>40518</c:v>
                </c:pt>
                <c:pt idx="2888">
                  <c:v>40519</c:v>
                </c:pt>
                <c:pt idx="2889">
                  <c:v>40520</c:v>
                </c:pt>
                <c:pt idx="2890">
                  <c:v>40521</c:v>
                </c:pt>
                <c:pt idx="2891">
                  <c:v>40522</c:v>
                </c:pt>
                <c:pt idx="2892">
                  <c:v>40523</c:v>
                </c:pt>
                <c:pt idx="2893">
                  <c:v>40524</c:v>
                </c:pt>
                <c:pt idx="2894">
                  <c:v>40525</c:v>
                </c:pt>
                <c:pt idx="2895">
                  <c:v>40526</c:v>
                </c:pt>
                <c:pt idx="2896">
                  <c:v>40527</c:v>
                </c:pt>
                <c:pt idx="2897">
                  <c:v>40528</c:v>
                </c:pt>
                <c:pt idx="2898">
                  <c:v>40529</c:v>
                </c:pt>
                <c:pt idx="2899">
                  <c:v>40530</c:v>
                </c:pt>
                <c:pt idx="2900">
                  <c:v>40531</c:v>
                </c:pt>
                <c:pt idx="2901">
                  <c:v>40532</c:v>
                </c:pt>
                <c:pt idx="2902">
                  <c:v>40533</c:v>
                </c:pt>
                <c:pt idx="2903">
                  <c:v>40534</c:v>
                </c:pt>
                <c:pt idx="2904">
                  <c:v>40535</c:v>
                </c:pt>
                <c:pt idx="2905">
                  <c:v>40536</c:v>
                </c:pt>
                <c:pt idx="2906">
                  <c:v>40537</c:v>
                </c:pt>
                <c:pt idx="2907">
                  <c:v>40538</c:v>
                </c:pt>
                <c:pt idx="2908">
                  <c:v>40539</c:v>
                </c:pt>
                <c:pt idx="2909">
                  <c:v>40540</c:v>
                </c:pt>
                <c:pt idx="2910">
                  <c:v>40541</c:v>
                </c:pt>
                <c:pt idx="2911">
                  <c:v>40542</c:v>
                </c:pt>
                <c:pt idx="2912">
                  <c:v>40543</c:v>
                </c:pt>
                <c:pt idx="2913">
                  <c:v>40544</c:v>
                </c:pt>
                <c:pt idx="2914">
                  <c:v>40545</c:v>
                </c:pt>
                <c:pt idx="2915">
                  <c:v>40546</c:v>
                </c:pt>
                <c:pt idx="2916">
                  <c:v>40547</c:v>
                </c:pt>
                <c:pt idx="2917">
                  <c:v>40548</c:v>
                </c:pt>
                <c:pt idx="2918">
                  <c:v>40549</c:v>
                </c:pt>
                <c:pt idx="2919">
                  <c:v>40550</c:v>
                </c:pt>
                <c:pt idx="2920">
                  <c:v>40551</c:v>
                </c:pt>
                <c:pt idx="2921">
                  <c:v>40552</c:v>
                </c:pt>
                <c:pt idx="2922">
                  <c:v>40553</c:v>
                </c:pt>
                <c:pt idx="2923">
                  <c:v>40555</c:v>
                </c:pt>
                <c:pt idx="2924">
                  <c:v>40556</c:v>
                </c:pt>
                <c:pt idx="2925">
                  <c:v>40557</c:v>
                </c:pt>
                <c:pt idx="2926">
                  <c:v>40558</c:v>
                </c:pt>
                <c:pt idx="2927">
                  <c:v>40559</c:v>
                </c:pt>
                <c:pt idx="2928">
                  <c:v>40560</c:v>
                </c:pt>
                <c:pt idx="2929">
                  <c:v>40561</c:v>
                </c:pt>
                <c:pt idx="2930">
                  <c:v>40562</c:v>
                </c:pt>
                <c:pt idx="2931">
                  <c:v>40563</c:v>
                </c:pt>
                <c:pt idx="2932">
                  <c:v>40564</c:v>
                </c:pt>
                <c:pt idx="2933">
                  <c:v>40565</c:v>
                </c:pt>
                <c:pt idx="2934">
                  <c:v>40566</c:v>
                </c:pt>
                <c:pt idx="2935">
                  <c:v>40567</c:v>
                </c:pt>
                <c:pt idx="2936">
                  <c:v>40568</c:v>
                </c:pt>
                <c:pt idx="2937">
                  <c:v>40569</c:v>
                </c:pt>
                <c:pt idx="2938">
                  <c:v>40570</c:v>
                </c:pt>
                <c:pt idx="2939">
                  <c:v>40571</c:v>
                </c:pt>
                <c:pt idx="2940">
                  <c:v>40572</c:v>
                </c:pt>
                <c:pt idx="2941">
                  <c:v>40573</c:v>
                </c:pt>
                <c:pt idx="2942">
                  <c:v>40574</c:v>
                </c:pt>
                <c:pt idx="2943">
                  <c:v>40575</c:v>
                </c:pt>
                <c:pt idx="2944">
                  <c:v>40576</c:v>
                </c:pt>
                <c:pt idx="2945">
                  <c:v>40577</c:v>
                </c:pt>
                <c:pt idx="2946">
                  <c:v>40578</c:v>
                </c:pt>
                <c:pt idx="2947">
                  <c:v>40579</c:v>
                </c:pt>
                <c:pt idx="2948">
                  <c:v>40580</c:v>
                </c:pt>
                <c:pt idx="2949">
                  <c:v>40581</c:v>
                </c:pt>
                <c:pt idx="2950">
                  <c:v>40582</c:v>
                </c:pt>
                <c:pt idx="2951">
                  <c:v>40583</c:v>
                </c:pt>
                <c:pt idx="2952">
                  <c:v>40584</c:v>
                </c:pt>
                <c:pt idx="2953">
                  <c:v>40585</c:v>
                </c:pt>
                <c:pt idx="2954">
                  <c:v>40586</c:v>
                </c:pt>
                <c:pt idx="2955">
                  <c:v>40587</c:v>
                </c:pt>
                <c:pt idx="2956">
                  <c:v>40588</c:v>
                </c:pt>
                <c:pt idx="2957">
                  <c:v>40589</c:v>
                </c:pt>
                <c:pt idx="2958">
                  <c:v>40590</c:v>
                </c:pt>
                <c:pt idx="2959">
                  <c:v>40591</c:v>
                </c:pt>
                <c:pt idx="2960">
                  <c:v>40592</c:v>
                </c:pt>
                <c:pt idx="2961">
                  <c:v>40593</c:v>
                </c:pt>
                <c:pt idx="2962">
                  <c:v>40594</c:v>
                </c:pt>
                <c:pt idx="2963">
                  <c:v>40595</c:v>
                </c:pt>
                <c:pt idx="2964">
                  <c:v>40596</c:v>
                </c:pt>
                <c:pt idx="2965">
                  <c:v>40597</c:v>
                </c:pt>
                <c:pt idx="2966">
                  <c:v>40598</c:v>
                </c:pt>
                <c:pt idx="2967">
                  <c:v>40599</c:v>
                </c:pt>
                <c:pt idx="2968">
                  <c:v>40600</c:v>
                </c:pt>
                <c:pt idx="2969">
                  <c:v>40601</c:v>
                </c:pt>
                <c:pt idx="2970">
                  <c:v>40602</c:v>
                </c:pt>
                <c:pt idx="2971">
                  <c:v>40603</c:v>
                </c:pt>
                <c:pt idx="2972">
                  <c:v>40604</c:v>
                </c:pt>
                <c:pt idx="2973">
                  <c:v>40605</c:v>
                </c:pt>
                <c:pt idx="2974">
                  <c:v>40606</c:v>
                </c:pt>
                <c:pt idx="2975">
                  <c:v>40607</c:v>
                </c:pt>
                <c:pt idx="2976">
                  <c:v>40608</c:v>
                </c:pt>
                <c:pt idx="2977">
                  <c:v>40609</c:v>
                </c:pt>
                <c:pt idx="2978">
                  <c:v>40610</c:v>
                </c:pt>
                <c:pt idx="2979">
                  <c:v>40611</c:v>
                </c:pt>
                <c:pt idx="2980">
                  <c:v>40612</c:v>
                </c:pt>
                <c:pt idx="2981">
                  <c:v>40613</c:v>
                </c:pt>
                <c:pt idx="2982">
                  <c:v>40614</c:v>
                </c:pt>
                <c:pt idx="2983">
                  <c:v>40615</c:v>
                </c:pt>
                <c:pt idx="2984">
                  <c:v>40616</c:v>
                </c:pt>
                <c:pt idx="2985">
                  <c:v>40617</c:v>
                </c:pt>
                <c:pt idx="2986">
                  <c:v>40618</c:v>
                </c:pt>
                <c:pt idx="2987">
                  <c:v>40619</c:v>
                </c:pt>
                <c:pt idx="2988">
                  <c:v>40620</c:v>
                </c:pt>
                <c:pt idx="2989">
                  <c:v>40621</c:v>
                </c:pt>
                <c:pt idx="2990">
                  <c:v>40622</c:v>
                </c:pt>
                <c:pt idx="2991">
                  <c:v>40623</c:v>
                </c:pt>
                <c:pt idx="2992">
                  <c:v>40624</c:v>
                </c:pt>
                <c:pt idx="2993">
                  <c:v>40625</c:v>
                </c:pt>
                <c:pt idx="2994">
                  <c:v>40626</c:v>
                </c:pt>
                <c:pt idx="2995">
                  <c:v>40627</c:v>
                </c:pt>
                <c:pt idx="2996">
                  <c:v>40628</c:v>
                </c:pt>
                <c:pt idx="2997">
                  <c:v>40629</c:v>
                </c:pt>
                <c:pt idx="2998">
                  <c:v>40630</c:v>
                </c:pt>
                <c:pt idx="2999">
                  <c:v>40631</c:v>
                </c:pt>
                <c:pt idx="3000">
                  <c:v>40632</c:v>
                </c:pt>
                <c:pt idx="3001">
                  <c:v>40633</c:v>
                </c:pt>
                <c:pt idx="3002">
                  <c:v>40634</c:v>
                </c:pt>
                <c:pt idx="3003">
                  <c:v>40635</c:v>
                </c:pt>
                <c:pt idx="3004">
                  <c:v>40636</c:v>
                </c:pt>
                <c:pt idx="3005">
                  <c:v>40637</c:v>
                </c:pt>
                <c:pt idx="3006">
                  <c:v>40638</c:v>
                </c:pt>
                <c:pt idx="3007">
                  <c:v>40639</c:v>
                </c:pt>
                <c:pt idx="3008">
                  <c:v>40640</c:v>
                </c:pt>
                <c:pt idx="3009">
                  <c:v>40641</c:v>
                </c:pt>
                <c:pt idx="3010">
                  <c:v>40642</c:v>
                </c:pt>
                <c:pt idx="3011">
                  <c:v>40643</c:v>
                </c:pt>
                <c:pt idx="3012">
                  <c:v>40644</c:v>
                </c:pt>
                <c:pt idx="3013">
                  <c:v>40645</c:v>
                </c:pt>
                <c:pt idx="3014">
                  <c:v>40646</c:v>
                </c:pt>
                <c:pt idx="3015">
                  <c:v>40647</c:v>
                </c:pt>
                <c:pt idx="3016">
                  <c:v>40648</c:v>
                </c:pt>
                <c:pt idx="3017">
                  <c:v>40649</c:v>
                </c:pt>
                <c:pt idx="3018">
                  <c:v>40650</c:v>
                </c:pt>
                <c:pt idx="3019">
                  <c:v>40651</c:v>
                </c:pt>
                <c:pt idx="3020">
                  <c:v>40652</c:v>
                </c:pt>
                <c:pt idx="3021">
                  <c:v>40653</c:v>
                </c:pt>
                <c:pt idx="3022">
                  <c:v>40654</c:v>
                </c:pt>
                <c:pt idx="3023">
                  <c:v>40655</c:v>
                </c:pt>
                <c:pt idx="3024">
                  <c:v>40656</c:v>
                </c:pt>
                <c:pt idx="3025">
                  <c:v>40657</c:v>
                </c:pt>
                <c:pt idx="3026">
                  <c:v>40658</c:v>
                </c:pt>
                <c:pt idx="3027">
                  <c:v>40659</c:v>
                </c:pt>
                <c:pt idx="3028">
                  <c:v>40660</c:v>
                </c:pt>
                <c:pt idx="3029">
                  <c:v>40661</c:v>
                </c:pt>
                <c:pt idx="3030">
                  <c:v>40662</c:v>
                </c:pt>
                <c:pt idx="3031">
                  <c:v>40663</c:v>
                </c:pt>
                <c:pt idx="3032">
                  <c:v>40664</c:v>
                </c:pt>
                <c:pt idx="3033">
                  <c:v>40665</c:v>
                </c:pt>
                <c:pt idx="3034">
                  <c:v>40666</c:v>
                </c:pt>
                <c:pt idx="3035">
                  <c:v>40667</c:v>
                </c:pt>
                <c:pt idx="3036">
                  <c:v>40668</c:v>
                </c:pt>
                <c:pt idx="3037">
                  <c:v>40669</c:v>
                </c:pt>
                <c:pt idx="3038">
                  <c:v>40670</c:v>
                </c:pt>
                <c:pt idx="3039">
                  <c:v>40671</c:v>
                </c:pt>
                <c:pt idx="3040">
                  <c:v>40672</c:v>
                </c:pt>
                <c:pt idx="3041">
                  <c:v>40673</c:v>
                </c:pt>
                <c:pt idx="3042">
                  <c:v>40674</c:v>
                </c:pt>
                <c:pt idx="3043">
                  <c:v>40675</c:v>
                </c:pt>
                <c:pt idx="3044">
                  <c:v>40676</c:v>
                </c:pt>
                <c:pt idx="3045">
                  <c:v>40677</c:v>
                </c:pt>
                <c:pt idx="3046">
                  <c:v>40678</c:v>
                </c:pt>
                <c:pt idx="3047">
                  <c:v>40679</c:v>
                </c:pt>
                <c:pt idx="3048">
                  <c:v>40680</c:v>
                </c:pt>
                <c:pt idx="3049">
                  <c:v>40681</c:v>
                </c:pt>
                <c:pt idx="3050">
                  <c:v>40682</c:v>
                </c:pt>
                <c:pt idx="3051">
                  <c:v>40683</c:v>
                </c:pt>
                <c:pt idx="3052">
                  <c:v>40684</c:v>
                </c:pt>
                <c:pt idx="3053">
                  <c:v>40685</c:v>
                </c:pt>
                <c:pt idx="3054">
                  <c:v>40686</c:v>
                </c:pt>
                <c:pt idx="3055">
                  <c:v>40687</c:v>
                </c:pt>
                <c:pt idx="3056">
                  <c:v>40688</c:v>
                </c:pt>
                <c:pt idx="3057">
                  <c:v>40689</c:v>
                </c:pt>
                <c:pt idx="3058">
                  <c:v>40690</c:v>
                </c:pt>
                <c:pt idx="3059">
                  <c:v>40691</c:v>
                </c:pt>
                <c:pt idx="3060">
                  <c:v>40692</c:v>
                </c:pt>
                <c:pt idx="3061">
                  <c:v>40693</c:v>
                </c:pt>
                <c:pt idx="3062">
                  <c:v>40694</c:v>
                </c:pt>
                <c:pt idx="3063">
                  <c:v>40695</c:v>
                </c:pt>
                <c:pt idx="3064">
                  <c:v>40696</c:v>
                </c:pt>
                <c:pt idx="3065">
                  <c:v>40697</c:v>
                </c:pt>
                <c:pt idx="3066">
                  <c:v>40698</c:v>
                </c:pt>
                <c:pt idx="3067">
                  <c:v>40699</c:v>
                </c:pt>
                <c:pt idx="3068">
                  <c:v>40700</c:v>
                </c:pt>
                <c:pt idx="3069">
                  <c:v>40701</c:v>
                </c:pt>
                <c:pt idx="3070">
                  <c:v>40702</c:v>
                </c:pt>
                <c:pt idx="3071">
                  <c:v>40703</c:v>
                </c:pt>
                <c:pt idx="3072">
                  <c:v>40704</c:v>
                </c:pt>
                <c:pt idx="3073">
                  <c:v>40705</c:v>
                </c:pt>
                <c:pt idx="3074">
                  <c:v>40706</c:v>
                </c:pt>
                <c:pt idx="3075">
                  <c:v>40707</c:v>
                </c:pt>
                <c:pt idx="3076">
                  <c:v>40708</c:v>
                </c:pt>
                <c:pt idx="3077">
                  <c:v>40709</c:v>
                </c:pt>
                <c:pt idx="3078">
                  <c:v>40710</c:v>
                </c:pt>
                <c:pt idx="3079">
                  <c:v>40711</c:v>
                </c:pt>
                <c:pt idx="3080">
                  <c:v>40712</c:v>
                </c:pt>
                <c:pt idx="3081">
                  <c:v>40713</c:v>
                </c:pt>
                <c:pt idx="3082">
                  <c:v>40714</c:v>
                </c:pt>
                <c:pt idx="3083">
                  <c:v>40715</c:v>
                </c:pt>
                <c:pt idx="3084">
                  <c:v>40716</c:v>
                </c:pt>
                <c:pt idx="3085">
                  <c:v>40717</c:v>
                </c:pt>
                <c:pt idx="3086">
                  <c:v>40718</c:v>
                </c:pt>
                <c:pt idx="3087">
                  <c:v>40719</c:v>
                </c:pt>
                <c:pt idx="3088">
                  <c:v>40720</c:v>
                </c:pt>
                <c:pt idx="3089">
                  <c:v>40721</c:v>
                </c:pt>
                <c:pt idx="3090">
                  <c:v>40722</c:v>
                </c:pt>
                <c:pt idx="3091">
                  <c:v>40723</c:v>
                </c:pt>
                <c:pt idx="3092">
                  <c:v>40724</c:v>
                </c:pt>
                <c:pt idx="3093">
                  <c:v>40725</c:v>
                </c:pt>
                <c:pt idx="3094">
                  <c:v>40726</c:v>
                </c:pt>
                <c:pt idx="3095">
                  <c:v>40727</c:v>
                </c:pt>
                <c:pt idx="3096">
                  <c:v>40728</c:v>
                </c:pt>
                <c:pt idx="3097">
                  <c:v>40729</c:v>
                </c:pt>
                <c:pt idx="3098">
                  <c:v>40730</c:v>
                </c:pt>
                <c:pt idx="3099">
                  <c:v>40731</c:v>
                </c:pt>
                <c:pt idx="3100">
                  <c:v>40732</c:v>
                </c:pt>
                <c:pt idx="3101">
                  <c:v>40733</c:v>
                </c:pt>
                <c:pt idx="3102">
                  <c:v>40734</c:v>
                </c:pt>
                <c:pt idx="3103">
                  <c:v>40735</c:v>
                </c:pt>
                <c:pt idx="3104">
                  <c:v>40736</c:v>
                </c:pt>
                <c:pt idx="3105">
                  <c:v>40737</c:v>
                </c:pt>
                <c:pt idx="3106">
                  <c:v>40738</c:v>
                </c:pt>
                <c:pt idx="3107">
                  <c:v>40739</c:v>
                </c:pt>
                <c:pt idx="3108">
                  <c:v>40740</c:v>
                </c:pt>
                <c:pt idx="3109">
                  <c:v>40741</c:v>
                </c:pt>
                <c:pt idx="3110">
                  <c:v>40742</c:v>
                </c:pt>
                <c:pt idx="3111">
                  <c:v>40743</c:v>
                </c:pt>
                <c:pt idx="3112">
                  <c:v>40744</c:v>
                </c:pt>
                <c:pt idx="3113">
                  <c:v>40745</c:v>
                </c:pt>
                <c:pt idx="3114">
                  <c:v>40746</c:v>
                </c:pt>
                <c:pt idx="3115">
                  <c:v>40747</c:v>
                </c:pt>
                <c:pt idx="3116">
                  <c:v>40748</c:v>
                </c:pt>
                <c:pt idx="3117">
                  <c:v>40749</c:v>
                </c:pt>
                <c:pt idx="3118">
                  <c:v>40751</c:v>
                </c:pt>
                <c:pt idx="3119">
                  <c:v>40752</c:v>
                </c:pt>
                <c:pt idx="3120">
                  <c:v>40753</c:v>
                </c:pt>
                <c:pt idx="3121">
                  <c:v>40754</c:v>
                </c:pt>
                <c:pt idx="3122">
                  <c:v>40755</c:v>
                </c:pt>
                <c:pt idx="3123">
                  <c:v>40756</c:v>
                </c:pt>
                <c:pt idx="3124">
                  <c:v>40757</c:v>
                </c:pt>
                <c:pt idx="3125">
                  <c:v>40758</c:v>
                </c:pt>
                <c:pt idx="3126">
                  <c:v>40759</c:v>
                </c:pt>
                <c:pt idx="3127">
                  <c:v>40760</c:v>
                </c:pt>
                <c:pt idx="3128">
                  <c:v>40761</c:v>
                </c:pt>
                <c:pt idx="3129">
                  <c:v>40762</c:v>
                </c:pt>
                <c:pt idx="3130">
                  <c:v>40763</c:v>
                </c:pt>
                <c:pt idx="3131">
                  <c:v>40764</c:v>
                </c:pt>
                <c:pt idx="3132">
                  <c:v>40765</c:v>
                </c:pt>
                <c:pt idx="3133">
                  <c:v>40766</c:v>
                </c:pt>
                <c:pt idx="3134">
                  <c:v>40767</c:v>
                </c:pt>
                <c:pt idx="3135">
                  <c:v>40768</c:v>
                </c:pt>
                <c:pt idx="3136">
                  <c:v>40769</c:v>
                </c:pt>
                <c:pt idx="3137">
                  <c:v>40770</c:v>
                </c:pt>
                <c:pt idx="3138">
                  <c:v>40771</c:v>
                </c:pt>
                <c:pt idx="3139">
                  <c:v>40772</c:v>
                </c:pt>
                <c:pt idx="3140">
                  <c:v>40773</c:v>
                </c:pt>
                <c:pt idx="3141">
                  <c:v>40774</c:v>
                </c:pt>
                <c:pt idx="3142">
                  <c:v>40775</c:v>
                </c:pt>
                <c:pt idx="3143">
                  <c:v>40777</c:v>
                </c:pt>
                <c:pt idx="3144">
                  <c:v>40778</c:v>
                </c:pt>
                <c:pt idx="3145">
                  <c:v>40779</c:v>
                </c:pt>
                <c:pt idx="3146">
                  <c:v>40780</c:v>
                </c:pt>
                <c:pt idx="3147">
                  <c:v>40781</c:v>
                </c:pt>
                <c:pt idx="3148">
                  <c:v>40782</c:v>
                </c:pt>
                <c:pt idx="3149">
                  <c:v>40783</c:v>
                </c:pt>
                <c:pt idx="3150">
                  <c:v>40784</c:v>
                </c:pt>
                <c:pt idx="3151">
                  <c:v>40785</c:v>
                </c:pt>
                <c:pt idx="3152">
                  <c:v>40786</c:v>
                </c:pt>
                <c:pt idx="3153">
                  <c:v>40787</c:v>
                </c:pt>
                <c:pt idx="3154">
                  <c:v>40788</c:v>
                </c:pt>
                <c:pt idx="3155">
                  <c:v>40789</c:v>
                </c:pt>
                <c:pt idx="3156">
                  <c:v>40790</c:v>
                </c:pt>
                <c:pt idx="3157">
                  <c:v>40791</c:v>
                </c:pt>
                <c:pt idx="3158">
                  <c:v>40792</c:v>
                </c:pt>
                <c:pt idx="3159">
                  <c:v>40793</c:v>
                </c:pt>
                <c:pt idx="3160">
                  <c:v>40794</c:v>
                </c:pt>
                <c:pt idx="3161">
                  <c:v>40795</c:v>
                </c:pt>
                <c:pt idx="3162">
                  <c:v>40796</c:v>
                </c:pt>
                <c:pt idx="3163">
                  <c:v>40797</c:v>
                </c:pt>
                <c:pt idx="3164">
                  <c:v>40798</c:v>
                </c:pt>
                <c:pt idx="3165">
                  <c:v>40799</c:v>
                </c:pt>
                <c:pt idx="3166">
                  <c:v>40800</c:v>
                </c:pt>
                <c:pt idx="3167">
                  <c:v>40801</c:v>
                </c:pt>
                <c:pt idx="3168">
                  <c:v>40802</c:v>
                </c:pt>
                <c:pt idx="3169">
                  <c:v>40803</c:v>
                </c:pt>
                <c:pt idx="3170">
                  <c:v>40805</c:v>
                </c:pt>
                <c:pt idx="3171">
                  <c:v>40806</c:v>
                </c:pt>
                <c:pt idx="3172">
                  <c:v>40807</c:v>
                </c:pt>
                <c:pt idx="3173">
                  <c:v>40808</c:v>
                </c:pt>
                <c:pt idx="3174">
                  <c:v>40809</c:v>
                </c:pt>
                <c:pt idx="3175">
                  <c:v>40810</c:v>
                </c:pt>
                <c:pt idx="3176">
                  <c:v>40811</c:v>
                </c:pt>
                <c:pt idx="3177">
                  <c:v>40812</c:v>
                </c:pt>
                <c:pt idx="3178">
                  <c:v>40813</c:v>
                </c:pt>
                <c:pt idx="3179">
                  <c:v>40814</c:v>
                </c:pt>
                <c:pt idx="3180">
                  <c:v>40815</c:v>
                </c:pt>
                <c:pt idx="3181">
                  <c:v>40816</c:v>
                </c:pt>
                <c:pt idx="3182">
                  <c:v>40817</c:v>
                </c:pt>
                <c:pt idx="3183">
                  <c:v>40818</c:v>
                </c:pt>
                <c:pt idx="3184">
                  <c:v>40819</c:v>
                </c:pt>
                <c:pt idx="3185">
                  <c:v>40820</c:v>
                </c:pt>
                <c:pt idx="3186">
                  <c:v>40821</c:v>
                </c:pt>
                <c:pt idx="3187">
                  <c:v>40822</c:v>
                </c:pt>
                <c:pt idx="3188">
                  <c:v>40823</c:v>
                </c:pt>
                <c:pt idx="3189">
                  <c:v>40824</c:v>
                </c:pt>
                <c:pt idx="3190">
                  <c:v>40825</c:v>
                </c:pt>
                <c:pt idx="3191">
                  <c:v>40826</c:v>
                </c:pt>
                <c:pt idx="3192">
                  <c:v>40827</c:v>
                </c:pt>
                <c:pt idx="3193">
                  <c:v>40828</c:v>
                </c:pt>
                <c:pt idx="3194">
                  <c:v>40829</c:v>
                </c:pt>
                <c:pt idx="3195">
                  <c:v>40830</c:v>
                </c:pt>
                <c:pt idx="3196">
                  <c:v>40831</c:v>
                </c:pt>
                <c:pt idx="3197">
                  <c:v>40832</c:v>
                </c:pt>
                <c:pt idx="3198">
                  <c:v>40833</c:v>
                </c:pt>
                <c:pt idx="3199">
                  <c:v>40834</c:v>
                </c:pt>
                <c:pt idx="3200">
                  <c:v>40835</c:v>
                </c:pt>
                <c:pt idx="3201">
                  <c:v>40836</c:v>
                </c:pt>
                <c:pt idx="3202">
                  <c:v>40837</c:v>
                </c:pt>
                <c:pt idx="3203">
                  <c:v>40838</c:v>
                </c:pt>
                <c:pt idx="3204">
                  <c:v>40839</c:v>
                </c:pt>
                <c:pt idx="3205">
                  <c:v>40840</c:v>
                </c:pt>
                <c:pt idx="3206">
                  <c:v>40841</c:v>
                </c:pt>
                <c:pt idx="3207">
                  <c:v>40842</c:v>
                </c:pt>
                <c:pt idx="3208">
                  <c:v>40843</c:v>
                </c:pt>
                <c:pt idx="3209">
                  <c:v>40844</c:v>
                </c:pt>
                <c:pt idx="3210">
                  <c:v>40845</c:v>
                </c:pt>
                <c:pt idx="3211">
                  <c:v>40846</c:v>
                </c:pt>
                <c:pt idx="3212">
                  <c:v>40847</c:v>
                </c:pt>
                <c:pt idx="3213">
                  <c:v>40848</c:v>
                </c:pt>
                <c:pt idx="3214">
                  <c:v>40849</c:v>
                </c:pt>
                <c:pt idx="3215">
                  <c:v>40850</c:v>
                </c:pt>
                <c:pt idx="3216">
                  <c:v>40851</c:v>
                </c:pt>
                <c:pt idx="3217">
                  <c:v>40852</c:v>
                </c:pt>
                <c:pt idx="3218">
                  <c:v>40853</c:v>
                </c:pt>
                <c:pt idx="3219">
                  <c:v>40854</c:v>
                </c:pt>
                <c:pt idx="3220">
                  <c:v>40855</c:v>
                </c:pt>
                <c:pt idx="3221">
                  <c:v>40856</c:v>
                </c:pt>
                <c:pt idx="3222">
                  <c:v>40857</c:v>
                </c:pt>
                <c:pt idx="3223">
                  <c:v>40858</c:v>
                </c:pt>
                <c:pt idx="3224">
                  <c:v>40859</c:v>
                </c:pt>
                <c:pt idx="3225">
                  <c:v>40860</c:v>
                </c:pt>
                <c:pt idx="3226">
                  <c:v>40861</c:v>
                </c:pt>
                <c:pt idx="3227">
                  <c:v>40862</c:v>
                </c:pt>
                <c:pt idx="3228">
                  <c:v>40863</c:v>
                </c:pt>
                <c:pt idx="3229">
                  <c:v>40864</c:v>
                </c:pt>
                <c:pt idx="3230">
                  <c:v>40865</c:v>
                </c:pt>
                <c:pt idx="3231">
                  <c:v>40866</c:v>
                </c:pt>
                <c:pt idx="3232">
                  <c:v>40867</c:v>
                </c:pt>
                <c:pt idx="3233">
                  <c:v>40868</c:v>
                </c:pt>
                <c:pt idx="3234">
                  <c:v>40869</c:v>
                </c:pt>
                <c:pt idx="3235">
                  <c:v>40870</c:v>
                </c:pt>
                <c:pt idx="3236">
                  <c:v>40871</c:v>
                </c:pt>
                <c:pt idx="3237">
                  <c:v>40872</c:v>
                </c:pt>
                <c:pt idx="3238">
                  <c:v>40873</c:v>
                </c:pt>
                <c:pt idx="3239">
                  <c:v>40875</c:v>
                </c:pt>
                <c:pt idx="3240">
                  <c:v>40876</c:v>
                </c:pt>
                <c:pt idx="3241">
                  <c:v>40880</c:v>
                </c:pt>
                <c:pt idx="3242">
                  <c:v>40881</c:v>
                </c:pt>
                <c:pt idx="3243">
                  <c:v>40882</c:v>
                </c:pt>
                <c:pt idx="3244">
                  <c:v>40883</c:v>
                </c:pt>
                <c:pt idx="3245">
                  <c:v>40884</c:v>
                </c:pt>
                <c:pt idx="3246">
                  <c:v>40885</c:v>
                </c:pt>
                <c:pt idx="3247">
                  <c:v>40886</c:v>
                </c:pt>
                <c:pt idx="3248">
                  <c:v>40887</c:v>
                </c:pt>
                <c:pt idx="3249">
                  <c:v>40888</c:v>
                </c:pt>
                <c:pt idx="3250">
                  <c:v>40889</c:v>
                </c:pt>
                <c:pt idx="3251">
                  <c:v>40890</c:v>
                </c:pt>
                <c:pt idx="3252">
                  <c:v>40891</c:v>
                </c:pt>
                <c:pt idx="3253">
                  <c:v>40892</c:v>
                </c:pt>
                <c:pt idx="3254">
                  <c:v>40893</c:v>
                </c:pt>
                <c:pt idx="3255">
                  <c:v>40894</c:v>
                </c:pt>
                <c:pt idx="3256">
                  <c:v>40895</c:v>
                </c:pt>
                <c:pt idx="3257">
                  <c:v>40896</c:v>
                </c:pt>
                <c:pt idx="3258">
                  <c:v>40897</c:v>
                </c:pt>
                <c:pt idx="3259">
                  <c:v>40898</c:v>
                </c:pt>
                <c:pt idx="3260">
                  <c:v>40899</c:v>
                </c:pt>
                <c:pt idx="3261">
                  <c:v>40900</c:v>
                </c:pt>
                <c:pt idx="3262">
                  <c:v>40901</c:v>
                </c:pt>
                <c:pt idx="3263">
                  <c:v>40902</c:v>
                </c:pt>
                <c:pt idx="3264">
                  <c:v>40903</c:v>
                </c:pt>
                <c:pt idx="3265">
                  <c:v>40904</c:v>
                </c:pt>
                <c:pt idx="3266">
                  <c:v>40905</c:v>
                </c:pt>
                <c:pt idx="3267">
                  <c:v>40906</c:v>
                </c:pt>
                <c:pt idx="3268">
                  <c:v>40907</c:v>
                </c:pt>
                <c:pt idx="3269">
                  <c:v>40908</c:v>
                </c:pt>
                <c:pt idx="3270">
                  <c:v>40909</c:v>
                </c:pt>
                <c:pt idx="3271">
                  <c:v>40910</c:v>
                </c:pt>
              </c:numCache>
            </c:numRef>
          </c:cat>
          <c:val>
            <c:numRef>
              <c:f>Sheet1!$AM$2:$AM$5592</c:f>
              <c:numCache>
                <c:formatCode>0</c:formatCode>
                <c:ptCount val="5591"/>
                <c:pt idx="0">
                  <c:v>847.01288785198506</c:v>
                </c:pt>
                <c:pt idx="1">
                  <c:v>847.01288785198506</c:v>
                </c:pt>
                <c:pt idx="2">
                  <c:v>847.01288785198506</c:v>
                </c:pt>
                <c:pt idx="3">
                  <c:v>847.01288785198506</c:v>
                </c:pt>
                <c:pt idx="4">
                  <c:v>847.01288785198506</c:v>
                </c:pt>
                <c:pt idx="5">
                  <c:v>847.01288785198506</c:v>
                </c:pt>
                <c:pt idx="6">
                  <c:v>847.01288785198506</c:v>
                </c:pt>
                <c:pt idx="7">
                  <c:v>847.01288785198506</c:v>
                </c:pt>
                <c:pt idx="8">
                  <c:v>847.01288785198506</c:v>
                </c:pt>
                <c:pt idx="9">
                  <c:v>847.01288785198506</c:v>
                </c:pt>
                <c:pt idx="10">
                  <c:v>847.01288785198506</c:v>
                </c:pt>
                <c:pt idx="11">
                  <c:v>847.01288785198506</c:v>
                </c:pt>
                <c:pt idx="12">
                  <c:v>847.01288785198506</c:v>
                </c:pt>
                <c:pt idx="13">
                  <c:v>847.01288785198506</c:v>
                </c:pt>
                <c:pt idx="14">
                  <c:v>847.01288785198506</c:v>
                </c:pt>
                <c:pt idx="15">
                  <c:v>847.01288785198506</c:v>
                </c:pt>
                <c:pt idx="16">
                  <c:v>847.01288785198506</c:v>
                </c:pt>
                <c:pt idx="17">
                  <c:v>847.01288785198506</c:v>
                </c:pt>
                <c:pt idx="18">
                  <c:v>847.01288785198506</c:v>
                </c:pt>
                <c:pt idx="19">
                  <c:v>847.01288785198506</c:v>
                </c:pt>
                <c:pt idx="20">
                  <c:v>847.01288785198506</c:v>
                </c:pt>
                <c:pt idx="21">
                  <c:v>847.01288785198506</c:v>
                </c:pt>
                <c:pt idx="22">
                  <c:v>847.01288785198506</c:v>
                </c:pt>
                <c:pt idx="23">
                  <c:v>847.01288785198506</c:v>
                </c:pt>
                <c:pt idx="24">
                  <c:v>847.01288785198506</c:v>
                </c:pt>
                <c:pt idx="25">
                  <c:v>847.01288785198506</c:v>
                </c:pt>
                <c:pt idx="26">
                  <c:v>847.01288785198506</c:v>
                </c:pt>
                <c:pt idx="27">
                  <c:v>847.01288785198506</c:v>
                </c:pt>
                <c:pt idx="28">
                  <c:v>847.01288785198506</c:v>
                </c:pt>
                <c:pt idx="29">
                  <c:v>847.01288785198506</c:v>
                </c:pt>
                <c:pt idx="30">
                  <c:v>847.01288785198506</c:v>
                </c:pt>
                <c:pt idx="31">
                  <c:v>847.01288785198506</c:v>
                </c:pt>
                <c:pt idx="32">
                  <c:v>847.01288785198506</c:v>
                </c:pt>
                <c:pt idx="33">
                  <c:v>847.01288785198506</c:v>
                </c:pt>
                <c:pt idx="34">
                  <c:v>847.01288785198506</c:v>
                </c:pt>
                <c:pt idx="35">
                  <c:v>847.01288785198506</c:v>
                </c:pt>
                <c:pt idx="36">
                  <c:v>847.01288785198506</c:v>
                </c:pt>
                <c:pt idx="37">
                  <c:v>847.01288785198506</c:v>
                </c:pt>
                <c:pt idx="38">
                  <c:v>847.01288785198506</c:v>
                </c:pt>
                <c:pt idx="39">
                  <c:v>847.01288785198506</c:v>
                </c:pt>
                <c:pt idx="40">
                  <c:v>847.01288785198506</c:v>
                </c:pt>
                <c:pt idx="41">
                  <c:v>847.01288785198506</c:v>
                </c:pt>
                <c:pt idx="42">
                  <c:v>847.01288785198506</c:v>
                </c:pt>
                <c:pt idx="43">
                  <c:v>847.01288785198506</c:v>
                </c:pt>
                <c:pt idx="44">
                  <c:v>847.01288785198506</c:v>
                </c:pt>
                <c:pt idx="45">
                  <c:v>847.01288785198506</c:v>
                </c:pt>
                <c:pt idx="46">
                  <c:v>847.01288785198506</c:v>
                </c:pt>
                <c:pt idx="47">
                  <c:v>847.01288785198506</c:v>
                </c:pt>
                <c:pt idx="48">
                  <c:v>847.01288785198506</c:v>
                </c:pt>
                <c:pt idx="49">
                  <c:v>847.01288785198506</c:v>
                </c:pt>
                <c:pt idx="50">
                  <c:v>847.01288785198506</c:v>
                </c:pt>
                <c:pt idx="51">
                  <c:v>847.01288785198506</c:v>
                </c:pt>
                <c:pt idx="52">
                  <c:v>847.01288785198506</c:v>
                </c:pt>
                <c:pt idx="53">
                  <c:v>847.01288785198506</c:v>
                </c:pt>
                <c:pt idx="54">
                  <c:v>847.01288785198506</c:v>
                </c:pt>
                <c:pt idx="55">
                  <c:v>847.01288785198506</c:v>
                </c:pt>
                <c:pt idx="56">
                  <c:v>847.01288785198506</c:v>
                </c:pt>
                <c:pt idx="57">
                  <c:v>847.01288785198506</c:v>
                </c:pt>
                <c:pt idx="58">
                  <c:v>847.01288785198506</c:v>
                </c:pt>
                <c:pt idx="59">
                  <c:v>847.01288785198506</c:v>
                </c:pt>
                <c:pt idx="60">
                  <c:v>847.01288785198506</c:v>
                </c:pt>
                <c:pt idx="61">
                  <c:v>847.01288785198506</c:v>
                </c:pt>
                <c:pt idx="62">
                  <c:v>847.01288785198506</c:v>
                </c:pt>
                <c:pt idx="63">
                  <c:v>847.01288785198506</c:v>
                </c:pt>
                <c:pt idx="64">
                  <c:v>847.01288785198506</c:v>
                </c:pt>
                <c:pt idx="65">
                  <c:v>847.01288785198506</c:v>
                </c:pt>
                <c:pt idx="66">
                  <c:v>847.01288785198506</c:v>
                </c:pt>
                <c:pt idx="67">
                  <c:v>847.01288785198506</c:v>
                </c:pt>
                <c:pt idx="68">
                  <c:v>847.01288785198506</c:v>
                </c:pt>
                <c:pt idx="69">
                  <c:v>847.01288785198506</c:v>
                </c:pt>
                <c:pt idx="70">
                  <c:v>847.01288785198506</c:v>
                </c:pt>
                <c:pt idx="71">
                  <c:v>847.01288785198506</c:v>
                </c:pt>
                <c:pt idx="72">
                  <c:v>847.01288785198506</c:v>
                </c:pt>
                <c:pt idx="73">
                  <c:v>847.01288785198506</c:v>
                </c:pt>
                <c:pt idx="74">
                  <c:v>847.01288785198506</c:v>
                </c:pt>
                <c:pt idx="75">
                  <c:v>847.01288785198506</c:v>
                </c:pt>
                <c:pt idx="76">
                  <c:v>847.01288785198506</c:v>
                </c:pt>
                <c:pt idx="77">
                  <c:v>847.01288785198506</c:v>
                </c:pt>
                <c:pt idx="78">
                  <c:v>847.01288785198506</c:v>
                </c:pt>
                <c:pt idx="79">
                  <c:v>847.01288785198506</c:v>
                </c:pt>
                <c:pt idx="80">
                  <c:v>847.01288785198506</c:v>
                </c:pt>
                <c:pt idx="81">
                  <c:v>847.01288785198506</c:v>
                </c:pt>
                <c:pt idx="82">
                  <c:v>847.01288785198506</c:v>
                </c:pt>
                <c:pt idx="83">
                  <c:v>847.01288785198506</c:v>
                </c:pt>
                <c:pt idx="84">
                  <c:v>847.01288785198506</c:v>
                </c:pt>
                <c:pt idx="85">
                  <c:v>847.01288785198506</c:v>
                </c:pt>
                <c:pt idx="86">
                  <c:v>847.01288785198506</c:v>
                </c:pt>
                <c:pt idx="87">
                  <c:v>847.01288785198506</c:v>
                </c:pt>
                <c:pt idx="88">
                  <c:v>847.01288785198506</c:v>
                </c:pt>
                <c:pt idx="89">
                  <c:v>847.01288785198506</c:v>
                </c:pt>
                <c:pt idx="90">
                  <c:v>847.01288785198506</c:v>
                </c:pt>
                <c:pt idx="91">
                  <c:v>847.01288785198506</c:v>
                </c:pt>
                <c:pt idx="92">
                  <c:v>847.01288785198506</c:v>
                </c:pt>
                <c:pt idx="93">
                  <c:v>847.01288785198506</c:v>
                </c:pt>
                <c:pt idx="94">
                  <c:v>847.01288785198506</c:v>
                </c:pt>
                <c:pt idx="95">
                  <c:v>847.01288785198506</c:v>
                </c:pt>
                <c:pt idx="96">
                  <c:v>847.01288785198506</c:v>
                </c:pt>
                <c:pt idx="97">
                  <c:v>847.01288785198506</c:v>
                </c:pt>
                <c:pt idx="98">
                  <c:v>847.01288785198506</c:v>
                </c:pt>
                <c:pt idx="99">
                  <c:v>847.01288785198506</c:v>
                </c:pt>
                <c:pt idx="100">
                  <c:v>847.01288785198506</c:v>
                </c:pt>
                <c:pt idx="101">
                  <c:v>847.01288785198506</c:v>
                </c:pt>
                <c:pt idx="102">
                  <c:v>847.01288785198506</c:v>
                </c:pt>
                <c:pt idx="103">
                  <c:v>847.01288785198506</c:v>
                </c:pt>
                <c:pt idx="104">
                  <c:v>847.01288785198506</c:v>
                </c:pt>
                <c:pt idx="105">
                  <c:v>847.01288785198506</c:v>
                </c:pt>
                <c:pt idx="106">
                  <c:v>847.01288785198506</c:v>
                </c:pt>
                <c:pt idx="107">
                  <c:v>847.01288785198506</c:v>
                </c:pt>
                <c:pt idx="108">
                  <c:v>847.01288785198506</c:v>
                </c:pt>
                <c:pt idx="109">
                  <c:v>847.01288785198506</c:v>
                </c:pt>
                <c:pt idx="110">
                  <c:v>847.01288785198506</c:v>
                </c:pt>
                <c:pt idx="111">
                  <c:v>847.01288785198506</c:v>
                </c:pt>
                <c:pt idx="112">
                  <c:v>847.01288785198506</c:v>
                </c:pt>
                <c:pt idx="113">
                  <c:v>847.01288785198506</c:v>
                </c:pt>
                <c:pt idx="114">
                  <c:v>847.01288785198506</c:v>
                </c:pt>
                <c:pt idx="115">
                  <c:v>847.01288785198506</c:v>
                </c:pt>
                <c:pt idx="116">
                  <c:v>847.01288785198506</c:v>
                </c:pt>
                <c:pt idx="117">
                  <c:v>847.01288785198506</c:v>
                </c:pt>
                <c:pt idx="118">
                  <c:v>847.01288785198506</c:v>
                </c:pt>
                <c:pt idx="119">
                  <c:v>847.01288785198506</c:v>
                </c:pt>
                <c:pt idx="120">
                  <c:v>847.01288785198506</c:v>
                </c:pt>
                <c:pt idx="121">
                  <c:v>847.01288785198506</c:v>
                </c:pt>
                <c:pt idx="122">
                  <c:v>847.01288785198506</c:v>
                </c:pt>
                <c:pt idx="123">
                  <c:v>847.01288785198506</c:v>
                </c:pt>
                <c:pt idx="124">
                  <c:v>847.01288785198506</c:v>
                </c:pt>
                <c:pt idx="125">
                  <c:v>847.01288785198506</c:v>
                </c:pt>
                <c:pt idx="126">
                  <c:v>847.01288785198506</c:v>
                </c:pt>
                <c:pt idx="127">
                  <c:v>847.01288785198506</c:v>
                </c:pt>
                <c:pt idx="128">
                  <c:v>847.01288785198506</c:v>
                </c:pt>
                <c:pt idx="129">
                  <c:v>847.01288785198506</c:v>
                </c:pt>
                <c:pt idx="130">
                  <c:v>847.01288785198506</c:v>
                </c:pt>
                <c:pt idx="131">
                  <c:v>847.01288785198506</c:v>
                </c:pt>
                <c:pt idx="132">
                  <c:v>847.01288785198506</c:v>
                </c:pt>
                <c:pt idx="133">
                  <c:v>847.01288785198506</c:v>
                </c:pt>
                <c:pt idx="134">
                  <c:v>847.01288785198506</c:v>
                </c:pt>
                <c:pt idx="135">
                  <c:v>847.01288785198506</c:v>
                </c:pt>
                <c:pt idx="136">
                  <c:v>847.01288785198506</c:v>
                </c:pt>
                <c:pt idx="137">
                  <c:v>847.01288785198506</c:v>
                </c:pt>
                <c:pt idx="138">
                  <c:v>847.01288785198506</c:v>
                </c:pt>
                <c:pt idx="139">
                  <c:v>847.01288785198506</c:v>
                </c:pt>
                <c:pt idx="140">
                  <c:v>847.01288785198506</c:v>
                </c:pt>
                <c:pt idx="141">
                  <c:v>847.01288785198506</c:v>
                </c:pt>
                <c:pt idx="142">
                  <c:v>847.01288785198506</c:v>
                </c:pt>
                <c:pt idx="143">
                  <c:v>847.01288785198506</c:v>
                </c:pt>
                <c:pt idx="144">
                  <c:v>847.01288785198506</c:v>
                </c:pt>
                <c:pt idx="145">
                  <c:v>847.01288785198506</c:v>
                </c:pt>
                <c:pt idx="146">
                  <c:v>847.01288785198506</c:v>
                </c:pt>
                <c:pt idx="147">
                  <c:v>847.01288785198506</c:v>
                </c:pt>
                <c:pt idx="148">
                  <c:v>847.01288785198506</c:v>
                </c:pt>
                <c:pt idx="149">
                  <c:v>847.01288785198506</c:v>
                </c:pt>
                <c:pt idx="150">
                  <c:v>847.01288785198506</c:v>
                </c:pt>
                <c:pt idx="151">
                  <c:v>847.01288785198506</c:v>
                </c:pt>
                <c:pt idx="152">
                  <c:v>847.01288785198506</c:v>
                </c:pt>
                <c:pt idx="153">
                  <c:v>847.01288785198506</c:v>
                </c:pt>
                <c:pt idx="154">
                  <c:v>847.01288785198506</c:v>
                </c:pt>
                <c:pt idx="155">
                  <c:v>847.01288785198506</c:v>
                </c:pt>
                <c:pt idx="156">
                  <c:v>847.01288785198506</c:v>
                </c:pt>
                <c:pt idx="157">
                  <c:v>847.01288785198506</c:v>
                </c:pt>
                <c:pt idx="158">
                  <c:v>847.01288785198506</c:v>
                </c:pt>
                <c:pt idx="159">
                  <c:v>847.01288785198506</c:v>
                </c:pt>
                <c:pt idx="160">
                  <c:v>847.01288785198506</c:v>
                </c:pt>
                <c:pt idx="161">
                  <c:v>847.01288785198506</c:v>
                </c:pt>
                <c:pt idx="162">
                  <c:v>847.01288785198506</c:v>
                </c:pt>
                <c:pt idx="163">
                  <c:v>847.01288785198506</c:v>
                </c:pt>
                <c:pt idx="164">
                  <c:v>847.01288785198506</c:v>
                </c:pt>
                <c:pt idx="165">
                  <c:v>847.01288785198506</c:v>
                </c:pt>
                <c:pt idx="166">
                  <c:v>847.01288785198506</c:v>
                </c:pt>
                <c:pt idx="167">
                  <c:v>847.01288785198506</c:v>
                </c:pt>
                <c:pt idx="168">
                  <c:v>847.01288785198506</c:v>
                </c:pt>
                <c:pt idx="169">
                  <c:v>847.01288785198506</c:v>
                </c:pt>
                <c:pt idx="170">
                  <c:v>847.01288785198506</c:v>
                </c:pt>
                <c:pt idx="171">
                  <c:v>847.01288785198506</c:v>
                </c:pt>
                <c:pt idx="172">
                  <c:v>847.01288785198506</c:v>
                </c:pt>
                <c:pt idx="173">
                  <c:v>847.01288785198506</c:v>
                </c:pt>
                <c:pt idx="174">
                  <c:v>847.01288785198506</c:v>
                </c:pt>
                <c:pt idx="175">
                  <c:v>847.01288785198506</c:v>
                </c:pt>
                <c:pt idx="176">
                  <c:v>847.01288785198506</c:v>
                </c:pt>
                <c:pt idx="177">
                  <c:v>847.01288785198506</c:v>
                </c:pt>
                <c:pt idx="178">
                  <c:v>847.01288785198506</c:v>
                </c:pt>
                <c:pt idx="179">
                  <c:v>847.01288785198506</c:v>
                </c:pt>
                <c:pt idx="180">
                  <c:v>847.01288785198506</c:v>
                </c:pt>
                <c:pt idx="181">
                  <c:v>847.01288785198506</c:v>
                </c:pt>
                <c:pt idx="182">
                  <c:v>847.01288785198506</c:v>
                </c:pt>
                <c:pt idx="183">
                  <c:v>847.01288785198506</c:v>
                </c:pt>
                <c:pt idx="184">
                  <c:v>847.01288785198506</c:v>
                </c:pt>
                <c:pt idx="185">
                  <c:v>847.01288785198506</c:v>
                </c:pt>
                <c:pt idx="186">
                  <c:v>847.01288785198506</c:v>
                </c:pt>
                <c:pt idx="187">
                  <c:v>847.01288785198506</c:v>
                </c:pt>
                <c:pt idx="188">
                  <c:v>847.01288785198506</c:v>
                </c:pt>
                <c:pt idx="189">
                  <c:v>847.01288785198506</c:v>
                </c:pt>
                <c:pt idx="190">
                  <c:v>847.01288785198506</c:v>
                </c:pt>
                <c:pt idx="191">
                  <c:v>847.01288785198506</c:v>
                </c:pt>
                <c:pt idx="192">
                  <c:v>847.01288785198506</c:v>
                </c:pt>
                <c:pt idx="193">
                  <c:v>847.01288785198506</c:v>
                </c:pt>
                <c:pt idx="194">
                  <c:v>847.01288785198506</c:v>
                </c:pt>
                <c:pt idx="195">
                  <c:v>847.01288785198506</c:v>
                </c:pt>
                <c:pt idx="196">
                  <c:v>847.01288785198506</c:v>
                </c:pt>
                <c:pt idx="197">
                  <c:v>847.01288785198506</c:v>
                </c:pt>
                <c:pt idx="198">
                  <c:v>847.01288785198506</c:v>
                </c:pt>
                <c:pt idx="199">
                  <c:v>847.01288785198506</c:v>
                </c:pt>
                <c:pt idx="200">
                  <c:v>847.01288785198506</c:v>
                </c:pt>
                <c:pt idx="201">
                  <c:v>847.01288785198506</c:v>
                </c:pt>
                <c:pt idx="202">
                  <c:v>847.01288785198506</c:v>
                </c:pt>
                <c:pt idx="203">
                  <c:v>847.01288785198506</c:v>
                </c:pt>
                <c:pt idx="204">
                  <c:v>847.01288785198506</c:v>
                </c:pt>
                <c:pt idx="205">
                  <c:v>847.01288785198506</c:v>
                </c:pt>
                <c:pt idx="206">
                  <c:v>847.01288785198506</c:v>
                </c:pt>
                <c:pt idx="207">
                  <c:v>847.01288785198506</c:v>
                </c:pt>
                <c:pt idx="208">
                  <c:v>847.01288785198506</c:v>
                </c:pt>
                <c:pt idx="209">
                  <c:v>847.01288785198506</c:v>
                </c:pt>
                <c:pt idx="210">
                  <c:v>847.01288785198506</c:v>
                </c:pt>
                <c:pt idx="211">
                  <c:v>847.01288785198506</c:v>
                </c:pt>
                <c:pt idx="212">
                  <c:v>847.01288785198506</c:v>
                </c:pt>
                <c:pt idx="213">
                  <c:v>847.01288785198506</c:v>
                </c:pt>
                <c:pt idx="214">
                  <c:v>847.01288785198506</c:v>
                </c:pt>
                <c:pt idx="215">
                  <c:v>847.01288785198506</c:v>
                </c:pt>
                <c:pt idx="216">
                  <c:v>847.01288785198506</c:v>
                </c:pt>
                <c:pt idx="217">
                  <c:v>847.01288785198506</c:v>
                </c:pt>
                <c:pt idx="218">
                  <c:v>847.01288785198506</c:v>
                </c:pt>
                <c:pt idx="219">
                  <c:v>847.01288785198506</c:v>
                </c:pt>
                <c:pt idx="220">
                  <c:v>847.01288785198506</c:v>
                </c:pt>
                <c:pt idx="221">
                  <c:v>847.01288785198506</c:v>
                </c:pt>
                <c:pt idx="222">
                  <c:v>847.01288785198506</c:v>
                </c:pt>
                <c:pt idx="223">
                  <c:v>847.01288785198506</c:v>
                </c:pt>
                <c:pt idx="224">
                  <c:v>847.01288785198506</c:v>
                </c:pt>
                <c:pt idx="225">
                  <c:v>847.01288785198506</c:v>
                </c:pt>
                <c:pt idx="226">
                  <c:v>847.01288785198506</c:v>
                </c:pt>
                <c:pt idx="227">
                  <c:v>847.01288785198506</c:v>
                </c:pt>
                <c:pt idx="228">
                  <c:v>847.01288785198506</c:v>
                </c:pt>
                <c:pt idx="229">
                  <c:v>847.01288785198506</c:v>
                </c:pt>
                <c:pt idx="230">
                  <c:v>847.01288785198506</c:v>
                </c:pt>
                <c:pt idx="231">
                  <c:v>847.01288785198506</c:v>
                </c:pt>
                <c:pt idx="232">
                  <c:v>847.01288785198506</c:v>
                </c:pt>
                <c:pt idx="233">
                  <c:v>847.01288785198506</c:v>
                </c:pt>
                <c:pt idx="234">
                  <c:v>847.01288785198506</c:v>
                </c:pt>
                <c:pt idx="235">
                  <c:v>847.01288785198506</c:v>
                </c:pt>
                <c:pt idx="236">
                  <c:v>847.01288785198506</c:v>
                </c:pt>
                <c:pt idx="237">
                  <c:v>847.01288785198506</c:v>
                </c:pt>
                <c:pt idx="238">
                  <c:v>847.01288785198506</c:v>
                </c:pt>
                <c:pt idx="239">
                  <c:v>847.01288785198506</c:v>
                </c:pt>
                <c:pt idx="240">
                  <c:v>847.01288785198506</c:v>
                </c:pt>
                <c:pt idx="241">
                  <c:v>847.01288785198506</c:v>
                </c:pt>
                <c:pt idx="242">
                  <c:v>847.01288785198506</c:v>
                </c:pt>
                <c:pt idx="243">
                  <c:v>847.01288785198506</c:v>
                </c:pt>
                <c:pt idx="244">
                  <c:v>847.01288785198506</c:v>
                </c:pt>
                <c:pt idx="245">
                  <c:v>847.01288785198506</c:v>
                </c:pt>
                <c:pt idx="246">
                  <c:v>847.01288785198506</c:v>
                </c:pt>
                <c:pt idx="247">
                  <c:v>847.01288785198506</c:v>
                </c:pt>
                <c:pt idx="248">
                  <c:v>847.01288785198506</c:v>
                </c:pt>
                <c:pt idx="249">
                  <c:v>847.01288785198506</c:v>
                </c:pt>
                <c:pt idx="250">
                  <c:v>847.01288785198506</c:v>
                </c:pt>
                <c:pt idx="251">
                  <c:v>847.01288785198506</c:v>
                </c:pt>
                <c:pt idx="252">
                  <c:v>847.01288785198506</c:v>
                </c:pt>
                <c:pt idx="253">
                  <c:v>847.01288785198506</c:v>
                </c:pt>
                <c:pt idx="254">
                  <c:v>847.01288785198506</c:v>
                </c:pt>
                <c:pt idx="255">
                  <c:v>847.01288785198506</c:v>
                </c:pt>
                <c:pt idx="256">
                  <c:v>847.01288785198506</c:v>
                </c:pt>
                <c:pt idx="257">
                  <c:v>847.01288785198506</c:v>
                </c:pt>
                <c:pt idx="258">
                  <c:v>847.01288785198506</c:v>
                </c:pt>
                <c:pt idx="259">
                  <c:v>847.01288785198506</c:v>
                </c:pt>
                <c:pt idx="260">
                  <c:v>847.01288785198506</c:v>
                </c:pt>
                <c:pt idx="261">
                  <c:v>847.01288785198506</c:v>
                </c:pt>
                <c:pt idx="262">
                  <c:v>847.01288785198506</c:v>
                </c:pt>
                <c:pt idx="263">
                  <c:v>847.01288785198506</c:v>
                </c:pt>
                <c:pt idx="264">
                  <c:v>847.01288785198506</c:v>
                </c:pt>
                <c:pt idx="265">
                  <c:v>847.01288785198506</c:v>
                </c:pt>
                <c:pt idx="266">
                  <c:v>847.01288785198506</c:v>
                </c:pt>
                <c:pt idx="267">
                  <c:v>847.01288785198506</c:v>
                </c:pt>
                <c:pt idx="268">
                  <c:v>847.01288785198506</c:v>
                </c:pt>
                <c:pt idx="269">
                  <c:v>847.01288785198506</c:v>
                </c:pt>
                <c:pt idx="270">
                  <c:v>847.01288785198506</c:v>
                </c:pt>
                <c:pt idx="271">
                  <c:v>847.01288785198506</c:v>
                </c:pt>
                <c:pt idx="272">
                  <c:v>847.01288785198506</c:v>
                </c:pt>
                <c:pt idx="273">
                  <c:v>847.01288785198506</c:v>
                </c:pt>
                <c:pt idx="274">
                  <c:v>847.01288785198506</c:v>
                </c:pt>
                <c:pt idx="275">
                  <c:v>847.01288785198506</c:v>
                </c:pt>
                <c:pt idx="276">
                  <c:v>847.01288785198506</c:v>
                </c:pt>
                <c:pt idx="277">
                  <c:v>847.01288785198506</c:v>
                </c:pt>
                <c:pt idx="278">
                  <c:v>847.01288785198506</c:v>
                </c:pt>
                <c:pt idx="279">
                  <c:v>847.01288785198506</c:v>
                </c:pt>
                <c:pt idx="280">
                  <c:v>847.01288785198506</c:v>
                </c:pt>
                <c:pt idx="281">
                  <c:v>847.01288785198506</c:v>
                </c:pt>
                <c:pt idx="282">
                  <c:v>847.01288785198506</c:v>
                </c:pt>
                <c:pt idx="283">
                  <c:v>847.01288785198506</c:v>
                </c:pt>
                <c:pt idx="284">
                  <c:v>847.01288785198506</c:v>
                </c:pt>
                <c:pt idx="285">
                  <c:v>847.01288785198506</c:v>
                </c:pt>
                <c:pt idx="286">
                  <c:v>847.01288785198506</c:v>
                </c:pt>
                <c:pt idx="287">
                  <c:v>847.01288785198506</c:v>
                </c:pt>
                <c:pt idx="288">
                  <c:v>847.01288785198506</c:v>
                </c:pt>
                <c:pt idx="289">
                  <c:v>847.01288785198506</c:v>
                </c:pt>
                <c:pt idx="290">
                  <c:v>847.01288785198506</c:v>
                </c:pt>
                <c:pt idx="291">
                  <c:v>847.01288785198506</c:v>
                </c:pt>
                <c:pt idx="292">
                  <c:v>847.01288785198506</c:v>
                </c:pt>
                <c:pt idx="293">
                  <c:v>847.01288785198506</c:v>
                </c:pt>
                <c:pt idx="294">
                  <c:v>847.01288785198506</c:v>
                </c:pt>
                <c:pt idx="295">
                  <c:v>847.01288785198506</c:v>
                </c:pt>
                <c:pt idx="296">
                  <c:v>847.01288785198506</c:v>
                </c:pt>
                <c:pt idx="297">
                  <c:v>847.01288785198506</c:v>
                </c:pt>
                <c:pt idx="298">
                  <c:v>847.01288785198506</c:v>
                </c:pt>
                <c:pt idx="299">
                  <c:v>847.01288785198506</c:v>
                </c:pt>
                <c:pt idx="300">
                  <c:v>847.01288785198506</c:v>
                </c:pt>
                <c:pt idx="301">
                  <c:v>847.01288785198506</c:v>
                </c:pt>
                <c:pt idx="302">
                  <c:v>847.01288785198506</c:v>
                </c:pt>
                <c:pt idx="303">
                  <c:v>847.01288785198506</c:v>
                </c:pt>
                <c:pt idx="304">
                  <c:v>847.01288785198506</c:v>
                </c:pt>
                <c:pt idx="305">
                  <c:v>847.01288785198506</c:v>
                </c:pt>
                <c:pt idx="306">
                  <c:v>847.01288785198506</c:v>
                </c:pt>
                <c:pt idx="307">
                  <c:v>847.01288785198506</c:v>
                </c:pt>
                <c:pt idx="308">
                  <c:v>847.01288785198506</c:v>
                </c:pt>
                <c:pt idx="309">
                  <c:v>847.01288785198506</c:v>
                </c:pt>
                <c:pt idx="310">
                  <c:v>847.01288785198506</c:v>
                </c:pt>
                <c:pt idx="311">
                  <c:v>847.01288785198506</c:v>
                </c:pt>
                <c:pt idx="312">
                  <c:v>847.01288785198506</c:v>
                </c:pt>
                <c:pt idx="313">
                  <c:v>847.01288785198506</c:v>
                </c:pt>
                <c:pt idx="314">
                  <c:v>847.01288785198506</c:v>
                </c:pt>
                <c:pt idx="315">
                  <c:v>847.01288785198506</c:v>
                </c:pt>
                <c:pt idx="316">
                  <c:v>847.01288785198506</c:v>
                </c:pt>
                <c:pt idx="317">
                  <c:v>847.01288785198506</c:v>
                </c:pt>
                <c:pt idx="318">
                  <c:v>847.01288785198506</c:v>
                </c:pt>
                <c:pt idx="319">
                  <c:v>847.01288785198506</c:v>
                </c:pt>
                <c:pt idx="320">
                  <c:v>847.01288785198506</c:v>
                </c:pt>
                <c:pt idx="321">
                  <c:v>847.01288785198506</c:v>
                </c:pt>
                <c:pt idx="322">
                  <c:v>847.01288785198506</c:v>
                </c:pt>
                <c:pt idx="323">
                  <c:v>847.01288785198506</c:v>
                </c:pt>
                <c:pt idx="324">
                  <c:v>847.01288785198506</c:v>
                </c:pt>
                <c:pt idx="325">
                  <c:v>847.01288785198506</c:v>
                </c:pt>
                <c:pt idx="326">
                  <c:v>847.01288785198506</c:v>
                </c:pt>
                <c:pt idx="327">
                  <c:v>847.01288785198506</c:v>
                </c:pt>
                <c:pt idx="328">
                  <c:v>847.01288785198506</c:v>
                </c:pt>
                <c:pt idx="329">
                  <c:v>847.01288785198506</c:v>
                </c:pt>
                <c:pt idx="330">
                  <c:v>847.01288785198506</c:v>
                </c:pt>
                <c:pt idx="331">
                  <c:v>847.01288785198506</c:v>
                </c:pt>
                <c:pt idx="332">
                  <c:v>847.01288785198506</c:v>
                </c:pt>
                <c:pt idx="333">
                  <c:v>847.01288785198506</c:v>
                </c:pt>
                <c:pt idx="334">
                  <c:v>847.01288785198506</c:v>
                </c:pt>
                <c:pt idx="335">
                  <c:v>847.01288785198506</c:v>
                </c:pt>
                <c:pt idx="336">
                  <c:v>847.01288785198506</c:v>
                </c:pt>
                <c:pt idx="337">
                  <c:v>847.01288785198506</c:v>
                </c:pt>
                <c:pt idx="338">
                  <c:v>847.01288785198506</c:v>
                </c:pt>
                <c:pt idx="339">
                  <c:v>847.01288785198506</c:v>
                </c:pt>
                <c:pt idx="340">
                  <c:v>847.01288785198506</c:v>
                </c:pt>
                <c:pt idx="341">
                  <c:v>847.01288785198506</c:v>
                </c:pt>
                <c:pt idx="342">
                  <c:v>847.01288785198506</c:v>
                </c:pt>
                <c:pt idx="343">
                  <c:v>847.01288785198506</c:v>
                </c:pt>
                <c:pt idx="344">
                  <c:v>847.01288785198506</c:v>
                </c:pt>
                <c:pt idx="345">
                  <c:v>847.01288785198506</c:v>
                </c:pt>
                <c:pt idx="346">
                  <c:v>847.01288785198506</c:v>
                </c:pt>
                <c:pt idx="347">
                  <c:v>847.01288785198506</c:v>
                </c:pt>
                <c:pt idx="348">
                  <c:v>847.01288785198506</c:v>
                </c:pt>
                <c:pt idx="349">
                  <c:v>847.01288785198506</c:v>
                </c:pt>
                <c:pt idx="350">
                  <c:v>847.01288785198506</c:v>
                </c:pt>
                <c:pt idx="351">
                  <c:v>847.01288785198506</c:v>
                </c:pt>
                <c:pt idx="352">
                  <c:v>847.01288785198506</c:v>
                </c:pt>
                <c:pt idx="353">
                  <c:v>847.01288785198506</c:v>
                </c:pt>
                <c:pt idx="354">
                  <c:v>847.01288785198506</c:v>
                </c:pt>
                <c:pt idx="355">
                  <c:v>847.01288785198506</c:v>
                </c:pt>
                <c:pt idx="356">
                  <c:v>847.01288785198506</c:v>
                </c:pt>
                <c:pt idx="357">
                  <c:v>847.01288785198506</c:v>
                </c:pt>
                <c:pt idx="358">
                  <c:v>847.01288785198506</c:v>
                </c:pt>
                <c:pt idx="359">
                  <c:v>847.01288785198506</c:v>
                </c:pt>
                <c:pt idx="360">
                  <c:v>847.01288785198506</c:v>
                </c:pt>
                <c:pt idx="361">
                  <c:v>847.01288785198506</c:v>
                </c:pt>
                <c:pt idx="362">
                  <c:v>847.01288785198506</c:v>
                </c:pt>
                <c:pt idx="363">
                  <c:v>847.01288785198506</c:v>
                </c:pt>
                <c:pt idx="364">
                  <c:v>847.01288785198506</c:v>
                </c:pt>
                <c:pt idx="365">
                  <c:v>847.01288785198506</c:v>
                </c:pt>
                <c:pt idx="366">
                  <c:v>847.01288785198506</c:v>
                </c:pt>
                <c:pt idx="367">
                  <c:v>847.01288785198506</c:v>
                </c:pt>
                <c:pt idx="368">
                  <c:v>847.01288785198506</c:v>
                </c:pt>
                <c:pt idx="369">
                  <c:v>847.01288785198506</c:v>
                </c:pt>
                <c:pt idx="370">
                  <c:v>847.01288785198506</c:v>
                </c:pt>
                <c:pt idx="371">
                  <c:v>847.01288785198506</c:v>
                </c:pt>
                <c:pt idx="372">
                  <c:v>847.01288785198506</c:v>
                </c:pt>
                <c:pt idx="373">
                  <c:v>847.01288785198506</c:v>
                </c:pt>
                <c:pt idx="374">
                  <c:v>847.01288785198506</c:v>
                </c:pt>
                <c:pt idx="375">
                  <c:v>847.01288785198506</c:v>
                </c:pt>
                <c:pt idx="376">
                  <c:v>847.01288785198506</c:v>
                </c:pt>
                <c:pt idx="377">
                  <c:v>847.01288785198506</c:v>
                </c:pt>
                <c:pt idx="378">
                  <c:v>847.01288785198506</c:v>
                </c:pt>
                <c:pt idx="379">
                  <c:v>847.01288785198506</c:v>
                </c:pt>
                <c:pt idx="380">
                  <c:v>847.01288785198506</c:v>
                </c:pt>
                <c:pt idx="381">
                  <c:v>847.01288785198506</c:v>
                </c:pt>
                <c:pt idx="382">
                  <c:v>847.01288785198506</c:v>
                </c:pt>
                <c:pt idx="383">
                  <c:v>847.01288785198506</c:v>
                </c:pt>
                <c:pt idx="384">
                  <c:v>847.01288785198506</c:v>
                </c:pt>
                <c:pt idx="385">
                  <c:v>847.01288785198506</c:v>
                </c:pt>
                <c:pt idx="386">
                  <c:v>847.01288785198506</c:v>
                </c:pt>
                <c:pt idx="387">
                  <c:v>847.01288785198506</c:v>
                </c:pt>
                <c:pt idx="388">
                  <c:v>847.01288785198506</c:v>
                </c:pt>
                <c:pt idx="389">
                  <c:v>847.01288785198506</c:v>
                </c:pt>
                <c:pt idx="390">
                  <c:v>847.01288785198506</c:v>
                </c:pt>
                <c:pt idx="391">
                  <c:v>847.01288785198506</c:v>
                </c:pt>
                <c:pt idx="392">
                  <c:v>847.01288785198506</c:v>
                </c:pt>
                <c:pt idx="393">
                  <c:v>847.01288785198506</c:v>
                </c:pt>
                <c:pt idx="394">
                  <c:v>847.01288785198506</c:v>
                </c:pt>
                <c:pt idx="395">
                  <c:v>847.01288785198506</c:v>
                </c:pt>
                <c:pt idx="396">
                  <c:v>847.01288785198506</c:v>
                </c:pt>
                <c:pt idx="397">
                  <c:v>847.01288785198506</c:v>
                </c:pt>
                <c:pt idx="398">
                  <c:v>847.01288785198506</c:v>
                </c:pt>
                <c:pt idx="399">
                  <c:v>847.01288785198506</c:v>
                </c:pt>
                <c:pt idx="400">
                  <c:v>847.01288785198506</c:v>
                </c:pt>
                <c:pt idx="401">
                  <c:v>847.01288785198506</c:v>
                </c:pt>
                <c:pt idx="402">
                  <c:v>847.01288785198506</c:v>
                </c:pt>
                <c:pt idx="403">
                  <c:v>847.01288785198506</c:v>
                </c:pt>
                <c:pt idx="404">
                  <c:v>847.01288785198506</c:v>
                </c:pt>
                <c:pt idx="405">
                  <c:v>847.01288785198506</c:v>
                </c:pt>
                <c:pt idx="406">
                  <c:v>847.01288785198506</c:v>
                </c:pt>
                <c:pt idx="407">
                  <c:v>847.01288785198506</c:v>
                </c:pt>
                <c:pt idx="408">
                  <c:v>847.01288785198506</c:v>
                </c:pt>
                <c:pt idx="409">
                  <c:v>847.01288785198506</c:v>
                </c:pt>
                <c:pt idx="410">
                  <c:v>847.01288785198506</c:v>
                </c:pt>
                <c:pt idx="411">
                  <c:v>847.01288785198506</c:v>
                </c:pt>
                <c:pt idx="412">
                  <c:v>847.01288785198506</c:v>
                </c:pt>
                <c:pt idx="413">
                  <c:v>847.01288785198506</c:v>
                </c:pt>
                <c:pt idx="414">
                  <c:v>847.01288785198506</c:v>
                </c:pt>
                <c:pt idx="415">
                  <c:v>847.01288785198506</c:v>
                </c:pt>
                <c:pt idx="416">
                  <c:v>847.01288785198506</c:v>
                </c:pt>
                <c:pt idx="417">
                  <c:v>847.01288785198506</c:v>
                </c:pt>
                <c:pt idx="418">
                  <c:v>847.01288785198506</c:v>
                </c:pt>
                <c:pt idx="419">
                  <c:v>847.01288785198506</c:v>
                </c:pt>
                <c:pt idx="420">
                  <c:v>847.01288785198506</c:v>
                </c:pt>
                <c:pt idx="421">
                  <c:v>847.01288785198506</c:v>
                </c:pt>
                <c:pt idx="422">
                  <c:v>847.01288785198506</c:v>
                </c:pt>
                <c:pt idx="423">
                  <c:v>847.01288785198506</c:v>
                </c:pt>
                <c:pt idx="424">
                  <c:v>847.01288785198506</c:v>
                </c:pt>
                <c:pt idx="425">
                  <c:v>847.01288785198506</c:v>
                </c:pt>
                <c:pt idx="426">
                  <c:v>847.01288785198506</c:v>
                </c:pt>
                <c:pt idx="427">
                  <c:v>847.01288785198506</c:v>
                </c:pt>
                <c:pt idx="428">
                  <c:v>847.01288785198506</c:v>
                </c:pt>
                <c:pt idx="429">
                  <c:v>847.01288785198506</c:v>
                </c:pt>
                <c:pt idx="430">
                  <c:v>847.01288785198506</c:v>
                </c:pt>
                <c:pt idx="431">
                  <c:v>847.01288785198506</c:v>
                </c:pt>
                <c:pt idx="432">
                  <c:v>847.01288785198506</c:v>
                </c:pt>
                <c:pt idx="433">
                  <c:v>847.01288785198506</c:v>
                </c:pt>
                <c:pt idx="434">
                  <c:v>847.01288785198506</c:v>
                </c:pt>
                <c:pt idx="435">
                  <c:v>847.01288785198506</c:v>
                </c:pt>
                <c:pt idx="436">
                  <c:v>847.01288785198506</c:v>
                </c:pt>
                <c:pt idx="437">
                  <c:v>847.01288785198506</c:v>
                </c:pt>
                <c:pt idx="438">
                  <c:v>847.01288785198506</c:v>
                </c:pt>
                <c:pt idx="439">
                  <c:v>847.01288785198506</c:v>
                </c:pt>
                <c:pt idx="440">
                  <c:v>847.01288785198506</c:v>
                </c:pt>
                <c:pt idx="441">
                  <c:v>847.01288785198506</c:v>
                </c:pt>
                <c:pt idx="442">
                  <c:v>847.01288785198506</c:v>
                </c:pt>
                <c:pt idx="443">
                  <c:v>847.01288785198506</c:v>
                </c:pt>
                <c:pt idx="444">
                  <c:v>847.01288785198506</c:v>
                </c:pt>
                <c:pt idx="445">
                  <c:v>847.01288785198506</c:v>
                </c:pt>
                <c:pt idx="446">
                  <c:v>847.01288785198506</c:v>
                </c:pt>
                <c:pt idx="447">
                  <c:v>847.01288785198506</c:v>
                </c:pt>
                <c:pt idx="448">
                  <c:v>847.01288785198506</c:v>
                </c:pt>
                <c:pt idx="449">
                  <c:v>847.01288785198506</c:v>
                </c:pt>
                <c:pt idx="450">
                  <c:v>847.01288785198506</c:v>
                </c:pt>
                <c:pt idx="451">
                  <c:v>847.01288785198506</c:v>
                </c:pt>
                <c:pt idx="452">
                  <c:v>847.01288785198506</c:v>
                </c:pt>
                <c:pt idx="453">
                  <c:v>847.01288785198506</c:v>
                </c:pt>
                <c:pt idx="454">
                  <c:v>847.01288785198506</c:v>
                </c:pt>
                <c:pt idx="455">
                  <c:v>847.01288785198506</c:v>
                </c:pt>
                <c:pt idx="456">
                  <c:v>847.01288785198506</c:v>
                </c:pt>
                <c:pt idx="457">
                  <c:v>847.01288785198506</c:v>
                </c:pt>
                <c:pt idx="458">
                  <c:v>847.01288785198506</c:v>
                </c:pt>
                <c:pt idx="459">
                  <c:v>847.01288785198506</c:v>
                </c:pt>
                <c:pt idx="460">
                  <c:v>847.01288785198506</c:v>
                </c:pt>
                <c:pt idx="461">
                  <c:v>847.01288785198506</c:v>
                </c:pt>
                <c:pt idx="462">
                  <c:v>847.01288785198506</c:v>
                </c:pt>
                <c:pt idx="463">
                  <c:v>847.01288785198506</c:v>
                </c:pt>
                <c:pt idx="464">
                  <c:v>847.01288785198506</c:v>
                </c:pt>
                <c:pt idx="465">
                  <c:v>847.01288785198506</c:v>
                </c:pt>
                <c:pt idx="466">
                  <c:v>847.01288785198506</c:v>
                </c:pt>
                <c:pt idx="467">
                  <c:v>847.01288785198506</c:v>
                </c:pt>
                <c:pt idx="468">
                  <c:v>847.01288785198506</c:v>
                </c:pt>
                <c:pt idx="469">
                  <c:v>847.01288785198506</c:v>
                </c:pt>
                <c:pt idx="470">
                  <c:v>847.01288785198506</c:v>
                </c:pt>
                <c:pt idx="471">
                  <c:v>847.01288785198506</c:v>
                </c:pt>
                <c:pt idx="472">
                  <c:v>847.01288785198506</c:v>
                </c:pt>
                <c:pt idx="473">
                  <c:v>847.01288785198506</c:v>
                </c:pt>
                <c:pt idx="474">
                  <c:v>847.01288785198506</c:v>
                </c:pt>
                <c:pt idx="475">
                  <c:v>847.01288785198506</c:v>
                </c:pt>
                <c:pt idx="476">
                  <c:v>847.01288785198506</c:v>
                </c:pt>
                <c:pt idx="477">
                  <c:v>847.01288785198506</c:v>
                </c:pt>
                <c:pt idx="478">
                  <c:v>847.01288785198506</c:v>
                </c:pt>
                <c:pt idx="479">
                  <c:v>847.01288785198506</c:v>
                </c:pt>
                <c:pt idx="480">
                  <c:v>847.01288785198506</c:v>
                </c:pt>
                <c:pt idx="481">
                  <c:v>847.01288785198506</c:v>
                </c:pt>
                <c:pt idx="482">
                  <c:v>847.01288785198506</c:v>
                </c:pt>
                <c:pt idx="483">
                  <c:v>847.01288785198506</c:v>
                </c:pt>
                <c:pt idx="484">
                  <c:v>847.01288785198506</c:v>
                </c:pt>
                <c:pt idx="485">
                  <c:v>847.01288785198506</c:v>
                </c:pt>
                <c:pt idx="486">
                  <c:v>847.01288785198506</c:v>
                </c:pt>
                <c:pt idx="487">
                  <c:v>847.01288785198506</c:v>
                </c:pt>
                <c:pt idx="488">
                  <c:v>847.01288785198506</c:v>
                </c:pt>
                <c:pt idx="489">
                  <c:v>847.01288785198506</c:v>
                </c:pt>
                <c:pt idx="490">
                  <c:v>847.01288785198506</c:v>
                </c:pt>
                <c:pt idx="491">
                  <c:v>847.01288785198506</c:v>
                </c:pt>
                <c:pt idx="492">
                  <c:v>847.01288785198506</c:v>
                </c:pt>
                <c:pt idx="493">
                  <c:v>847.01288785198506</c:v>
                </c:pt>
                <c:pt idx="494">
                  <c:v>847.01288785198506</c:v>
                </c:pt>
                <c:pt idx="495">
                  <c:v>847.01288785198506</c:v>
                </c:pt>
                <c:pt idx="496">
                  <c:v>847.01288785198506</c:v>
                </c:pt>
                <c:pt idx="497">
                  <c:v>847.01288785198506</c:v>
                </c:pt>
                <c:pt idx="498">
                  <c:v>847.01288785198506</c:v>
                </c:pt>
                <c:pt idx="499">
                  <c:v>847.01288785198506</c:v>
                </c:pt>
                <c:pt idx="500">
                  <c:v>847.01288785198506</c:v>
                </c:pt>
                <c:pt idx="501">
                  <c:v>847.01288785198506</c:v>
                </c:pt>
                <c:pt idx="502">
                  <c:v>847.01288785198506</c:v>
                </c:pt>
                <c:pt idx="503">
                  <c:v>847.01288785198506</c:v>
                </c:pt>
                <c:pt idx="504">
                  <c:v>847.01288785198506</c:v>
                </c:pt>
                <c:pt idx="505">
                  <c:v>847.01288785198506</c:v>
                </c:pt>
                <c:pt idx="506">
                  <c:v>847.01288785198506</c:v>
                </c:pt>
                <c:pt idx="507">
                  <c:v>847.01288785198506</c:v>
                </c:pt>
                <c:pt idx="508">
                  <c:v>847.01288785198506</c:v>
                </c:pt>
                <c:pt idx="509">
                  <c:v>847.01288785198506</c:v>
                </c:pt>
                <c:pt idx="510">
                  <c:v>847.01288785198506</c:v>
                </c:pt>
                <c:pt idx="511">
                  <c:v>847.01288785198506</c:v>
                </c:pt>
                <c:pt idx="512">
                  <c:v>847.01288785198506</c:v>
                </c:pt>
                <c:pt idx="513">
                  <c:v>847.01288785198506</c:v>
                </c:pt>
                <c:pt idx="514">
                  <c:v>847.01288785198506</c:v>
                </c:pt>
                <c:pt idx="515">
                  <c:v>847.01288785198506</c:v>
                </c:pt>
                <c:pt idx="516">
                  <c:v>847.01288785198506</c:v>
                </c:pt>
                <c:pt idx="517">
                  <c:v>847.01288785198506</c:v>
                </c:pt>
                <c:pt idx="518">
                  <c:v>847.01288785198506</c:v>
                </c:pt>
                <c:pt idx="519">
                  <c:v>847.01288785198506</c:v>
                </c:pt>
                <c:pt idx="520">
                  <c:v>847.01288785198506</c:v>
                </c:pt>
                <c:pt idx="521">
                  <c:v>847.01288785198506</c:v>
                </c:pt>
                <c:pt idx="522">
                  <c:v>847.01288785198506</c:v>
                </c:pt>
                <c:pt idx="523">
                  <c:v>847.01288785198506</c:v>
                </c:pt>
                <c:pt idx="524">
                  <c:v>847.01288785198506</c:v>
                </c:pt>
                <c:pt idx="525">
                  <c:v>847.01288785198506</c:v>
                </c:pt>
                <c:pt idx="526">
                  <c:v>847.01288785198506</c:v>
                </c:pt>
                <c:pt idx="527">
                  <c:v>847.01288785198506</c:v>
                </c:pt>
                <c:pt idx="528">
                  <c:v>847.01288785198506</c:v>
                </c:pt>
                <c:pt idx="529">
                  <c:v>847.01288785198506</c:v>
                </c:pt>
                <c:pt idx="530">
                  <c:v>847.01288785198506</c:v>
                </c:pt>
                <c:pt idx="531">
                  <c:v>847.01288785198506</c:v>
                </c:pt>
                <c:pt idx="532">
                  <c:v>847.01288785198506</c:v>
                </c:pt>
                <c:pt idx="533">
                  <c:v>847.01288785198506</c:v>
                </c:pt>
                <c:pt idx="534">
                  <c:v>847.01288785198506</c:v>
                </c:pt>
                <c:pt idx="535">
                  <c:v>847.01288785198506</c:v>
                </c:pt>
                <c:pt idx="536">
                  <c:v>847.01288785198506</c:v>
                </c:pt>
                <c:pt idx="537">
                  <c:v>847.01288785198506</c:v>
                </c:pt>
                <c:pt idx="538">
                  <c:v>847.01288785198506</c:v>
                </c:pt>
                <c:pt idx="539">
                  <c:v>847.01288785198506</c:v>
                </c:pt>
                <c:pt idx="540">
                  <c:v>847.01288785198506</c:v>
                </c:pt>
                <c:pt idx="541">
                  <c:v>847.01288785198506</c:v>
                </c:pt>
                <c:pt idx="542">
                  <c:v>847.01288785198506</c:v>
                </c:pt>
                <c:pt idx="543">
                  <c:v>847.01288785198506</c:v>
                </c:pt>
                <c:pt idx="544">
                  <c:v>847.01288785198506</c:v>
                </c:pt>
                <c:pt idx="545">
                  <c:v>847.01288785198506</c:v>
                </c:pt>
                <c:pt idx="546">
                  <c:v>847.01288785198506</c:v>
                </c:pt>
                <c:pt idx="547">
                  <c:v>847.01288785198506</c:v>
                </c:pt>
                <c:pt idx="548">
                  <c:v>847.01288785198506</c:v>
                </c:pt>
                <c:pt idx="549">
                  <c:v>847.01288785198506</c:v>
                </c:pt>
                <c:pt idx="550">
                  <c:v>847.01288785198506</c:v>
                </c:pt>
                <c:pt idx="551">
                  <c:v>847.01288785198506</c:v>
                </c:pt>
                <c:pt idx="552">
                  <c:v>847.01288785198506</c:v>
                </c:pt>
                <c:pt idx="553">
                  <c:v>847.01288785198506</c:v>
                </c:pt>
                <c:pt idx="554">
                  <c:v>847.01288785198506</c:v>
                </c:pt>
                <c:pt idx="555">
                  <c:v>847.01288785198506</c:v>
                </c:pt>
                <c:pt idx="556">
                  <c:v>847.01288785198506</c:v>
                </c:pt>
                <c:pt idx="557">
                  <c:v>847.01288785198506</c:v>
                </c:pt>
                <c:pt idx="558">
                  <c:v>847.01288785198506</c:v>
                </c:pt>
                <c:pt idx="559">
                  <c:v>847.01288785198506</c:v>
                </c:pt>
                <c:pt idx="560">
                  <c:v>847.01288785198506</c:v>
                </c:pt>
                <c:pt idx="561">
                  <c:v>847.01288785198506</c:v>
                </c:pt>
                <c:pt idx="562">
                  <c:v>847.01288785198506</c:v>
                </c:pt>
                <c:pt idx="563">
                  <c:v>847.01288785198506</c:v>
                </c:pt>
                <c:pt idx="564">
                  <c:v>847.01288785198506</c:v>
                </c:pt>
                <c:pt idx="565">
                  <c:v>847.01288785198506</c:v>
                </c:pt>
                <c:pt idx="566">
                  <c:v>847.01288785198506</c:v>
                </c:pt>
                <c:pt idx="567">
                  <c:v>847.01288785198506</c:v>
                </c:pt>
                <c:pt idx="568">
                  <c:v>847.01288785198506</c:v>
                </c:pt>
                <c:pt idx="569">
                  <c:v>847.01288785198506</c:v>
                </c:pt>
                <c:pt idx="570">
                  <c:v>847.01288785198506</c:v>
                </c:pt>
                <c:pt idx="571">
                  <c:v>847.01288785198506</c:v>
                </c:pt>
                <c:pt idx="572">
                  <c:v>847.01288785198506</c:v>
                </c:pt>
                <c:pt idx="573">
                  <c:v>847.01288785198506</c:v>
                </c:pt>
                <c:pt idx="574">
                  <c:v>847.01288785198506</c:v>
                </c:pt>
                <c:pt idx="575">
                  <c:v>847.01288785198506</c:v>
                </c:pt>
                <c:pt idx="576">
                  <c:v>847.01288785198506</c:v>
                </c:pt>
                <c:pt idx="577">
                  <c:v>847.01288785198506</c:v>
                </c:pt>
                <c:pt idx="578">
                  <c:v>847.01288785198506</c:v>
                </c:pt>
                <c:pt idx="579">
                  <c:v>847.01288785198506</c:v>
                </c:pt>
                <c:pt idx="580">
                  <c:v>847.01288785198506</c:v>
                </c:pt>
                <c:pt idx="581">
                  <c:v>847.01288785198506</c:v>
                </c:pt>
                <c:pt idx="582">
                  <c:v>847.01288785198506</c:v>
                </c:pt>
                <c:pt idx="583">
                  <c:v>847.01288785198506</c:v>
                </c:pt>
                <c:pt idx="584">
                  <c:v>847.01288785198506</c:v>
                </c:pt>
                <c:pt idx="585">
                  <c:v>847.01288785198506</c:v>
                </c:pt>
                <c:pt idx="586">
                  <c:v>847.01288785198506</c:v>
                </c:pt>
                <c:pt idx="587">
                  <c:v>847.01288785198506</c:v>
                </c:pt>
                <c:pt idx="588">
                  <c:v>847.01288785198506</c:v>
                </c:pt>
                <c:pt idx="589">
                  <c:v>847.01288785198506</c:v>
                </c:pt>
                <c:pt idx="590">
                  <c:v>847.01288785198506</c:v>
                </c:pt>
                <c:pt idx="591">
                  <c:v>847.01288785198506</c:v>
                </c:pt>
                <c:pt idx="592">
                  <c:v>847.01288785198506</c:v>
                </c:pt>
                <c:pt idx="593">
                  <c:v>847.01288785198506</c:v>
                </c:pt>
                <c:pt idx="594">
                  <c:v>847.01288785198506</c:v>
                </c:pt>
                <c:pt idx="595">
                  <c:v>847.01288785198506</c:v>
                </c:pt>
                <c:pt idx="596">
                  <c:v>847.01288785198506</c:v>
                </c:pt>
                <c:pt idx="597">
                  <c:v>847.01288785198506</c:v>
                </c:pt>
                <c:pt idx="598">
                  <c:v>847.01288785198506</c:v>
                </c:pt>
                <c:pt idx="599">
                  <c:v>847.01288785198506</c:v>
                </c:pt>
                <c:pt idx="600">
                  <c:v>847.01288785198506</c:v>
                </c:pt>
                <c:pt idx="601">
                  <c:v>847.01288785198506</c:v>
                </c:pt>
                <c:pt idx="602">
                  <c:v>847.01288785198506</c:v>
                </c:pt>
                <c:pt idx="603">
                  <c:v>847.01288785198506</c:v>
                </c:pt>
                <c:pt idx="604">
                  <c:v>847.01288785198506</c:v>
                </c:pt>
                <c:pt idx="605">
                  <c:v>847.01288785198506</c:v>
                </c:pt>
                <c:pt idx="606">
                  <c:v>847.01288785198506</c:v>
                </c:pt>
                <c:pt idx="607">
                  <c:v>847.01288785198506</c:v>
                </c:pt>
                <c:pt idx="608">
                  <c:v>847.01288785198506</c:v>
                </c:pt>
                <c:pt idx="609">
                  <c:v>847.01288785198506</c:v>
                </c:pt>
                <c:pt idx="610">
                  <c:v>847.01288785198506</c:v>
                </c:pt>
                <c:pt idx="611">
                  <c:v>847.01288785198506</c:v>
                </c:pt>
                <c:pt idx="612">
                  <c:v>847.01288785198506</c:v>
                </c:pt>
                <c:pt idx="613">
                  <c:v>847.01288785198506</c:v>
                </c:pt>
                <c:pt idx="614">
                  <c:v>847.01288785198506</c:v>
                </c:pt>
                <c:pt idx="615">
                  <c:v>847.01288785198506</c:v>
                </c:pt>
                <c:pt idx="616">
                  <c:v>847.01288785198506</c:v>
                </c:pt>
                <c:pt idx="617">
                  <c:v>847.01288785198506</c:v>
                </c:pt>
                <c:pt idx="618">
                  <c:v>847.01288785198506</c:v>
                </c:pt>
                <c:pt idx="619">
                  <c:v>847.01288785198506</c:v>
                </c:pt>
                <c:pt idx="620">
                  <c:v>847.01288785198506</c:v>
                </c:pt>
                <c:pt idx="621">
                  <c:v>847.01288785198506</c:v>
                </c:pt>
                <c:pt idx="622">
                  <c:v>847.01288785198506</c:v>
                </c:pt>
                <c:pt idx="623">
                  <c:v>847.01288785198506</c:v>
                </c:pt>
                <c:pt idx="624">
                  <c:v>847.01288785198506</c:v>
                </c:pt>
                <c:pt idx="625">
                  <c:v>847.01288785198506</c:v>
                </c:pt>
                <c:pt idx="626">
                  <c:v>847.01288785198506</c:v>
                </c:pt>
                <c:pt idx="627">
                  <c:v>847.01288785198506</c:v>
                </c:pt>
                <c:pt idx="628">
                  <c:v>847.01288785198506</c:v>
                </c:pt>
                <c:pt idx="629">
                  <c:v>847.01288785198506</c:v>
                </c:pt>
                <c:pt idx="630">
                  <c:v>847.01288785198506</c:v>
                </c:pt>
                <c:pt idx="631">
                  <c:v>847.01288785198506</c:v>
                </c:pt>
                <c:pt idx="632">
                  <c:v>847.01288785198506</c:v>
                </c:pt>
                <c:pt idx="633">
                  <c:v>847.01288785198506</c:v>
                </c:pt>
                <c:pt idx="634">
                  <c:v>847.01288785198506</c:v>
                </c:pt>
                <c:pt idx="635">
                  <c:v>847.01288785198506</c:v>
                </c:pt>
                <c:pt idx="636">
                  <c:v>847.01288785198506</c:v>
                </c:pt>
                <c:pt idx="637">
                  <c:v>847.01288785198506</c:v>
                </c:pt>
                <c:pt idx="638">
                  <c:v>847.01288785198506</c:v>
                </c:pt>
                <c:pt idx="639">
                  <c:v>847.01288785198506</c:v>
                </c:pt>
                <c:pt idx="640">
                  <c:v>847.01288785198506</c:v>
                </c:pt>
                <c:pt idx="641">
                  <c:v>847.01288785198506</c:v>
                </c:pt>
                <c:pt idx="642">
                  <c:v>847.01288785198506</c:v>
                </c:pt>
                <c:pt idx="643">
                  <c:v>847.01288785198506</c:v>
                </c:pt>
                <c:pt idx="644">
                  <c:v>847.01288785198506</c:v>
                </c:pt>
                <c:pt idx="645">
                  <c:v>847.01288785198506</c:v>
                </c:pt>
                <c:pt idx="646">
                  <c:v>847.01288785198506</c:v>
                </c:pt>
                <c:pt idx="647">
                  <c:v>847.01288785198506</c:v>
                </c:pt>
                <c:pt idx="648">
                  <c:v>847.01288785198506</c:v>
                </c:pt>
                <c:pt idx="649">
                  <c:v>847.01288785198506</c:v>
                </c:pt>
                <c:pt idx="650">
                  <c:v>847.01288785198506</c:v>
                </c:pt>
                <c:pt idx="651">
                  <c:v>847.01288785198506</c:v>
                </c:pt>
                <c:pt idx="652">
                  <c:v>847.01288785198506</c:v>
                </c:pt>
                <c:pt idx="653">
                  <c:v>847.01288785198506</c:v>
                </c:pt>
                <c:pt idx="654">
                  <c:v>847.01288785198506</c:v>
                </c:pt>
                <c:pt idx="655">
                  <c:v>847.01288785198506</c:v>
                </c:pt>
                <c:pt idx="656">
                  <c:v>847.01288785198506</c:v>
                </c:pt>
                <c:pt idx="657">
                  <c:v>847.01288785198506</c:v>
                </c:pt>
                <c:pt idx="658">
                  <c:v>847.01288785198506</c:v>
                </c:pt>
                <c:pt idx="659">
                  <c:v>847.01288785198506</c:v>
                </c:pt>
                <c:pt idx="660">
                  <c:v>847.01288785198506</c:v>
                </c:pt>
                <c:pt idx="661">
                  <c:v>847.01288785198506</c:v>
                </c:pt>
                <c:pt idx="662">
                  <c:v>847.01288785198506</c:v>
                </c:pt>
                <c:pt idx="663">
                  <c:v>847.01288785198506</c:v>
                </c:pt>
                <c:pt idx="664">
                  <c:v>847.01288785198506</c:v>
                </c:pt>
                <c:pt idx="665">
                  <c:v>847.01288785198506</c:v>
                </c:pt>
                <c:pt idx="666">
                  <c:v>847.01288785198506</c:v>
                </c:pt>
                <c:pt idx="667">
                  <c:v>847.01288785198506</c:v>
                </c:pt>
                <c:pt idx="668">
                  <c:v>847.01288785198506</c:v>
                </c:pt>
                <c:pt idx="669">
                  <c:v>847.01288785198506</c:v>
                </c:pt>
                <c:pt idx="670">
                  <c:v>847.01288785198506</c:v>
                </c:pt>
                <c:pt idx="671">
                  <c:v>847.01288785198506</c:v>
                </c:pt>
                <c:pt idx="672">
                  <c:v>847.01288785198506</c:v>
                </c:pt>
                <c:pt idx="673">
                  <c:v>847.01288785198506</c:v>
                </c:pt>
                <c:pt idx="674">
                  <c:v>847.01288785198506</c:v>
                </c:pt>
                <c:pt idx="675">
                  <c:v>847.01288785198506</c:v>
                </c:pt>
                <c:pt idx="676">
                  <c:v>847.01288785198506</c:v>
                </c:pt>
                <c:pt idx="677">
                  <c:v>847.01288785198506</c:v>
                </c:pt>
                <c:pt idx="678">
                  <c:v>847.01288785198506</c:v>
                </c:pt>
                <c:pt idx="679">
                  <c:v>847.01288785198506</c:v>
                </c:pt>
                <c:pt idx="680">
                  <c:v>847.01288785198506</c:v>
                </c:pt>
                <c:pt idx="681">
                  <c:v>847.01288785198506</c:v>
                </c:pt>
                <c:pt idx="682">
                  <c:v>847.01288785198506</c:v>
                </c:pt>
                <c:pt idx="683">
                  <c:v>847.01288785198506</c:v>
                </c:pt>
                <c:pt idx="684">
                  <c:v>847.01288785198506</c:v>
                </c:pt>
                <c:pt idx="685">
                  <c:v>847.01288785198506</c:v>
                </c:pt>
                <c:pt idx="686">
                  <c:v>847.01288785198506</c:v>
                </c:pt>
                <c:pt idx="687">
                  <c:v>847.01288785198506</c:v>
                </c:pt>
                <c:pt idx="688">
                  <c:v>847.01288785198506</c:v>
                </c:pt>
                <c:pt idx="689">
                  <c:v>847.01288785198506</c:v>
                </c:pt>
                <c:pt idx="690">
                  <c:v>847.01288785198506</c:v>
                </c:pt>
                <c:pt idx="691">
                  <c:v>847.01288785198506</c:v>
                </c:pt>
                <c:pt idx="692">
                  <c:v>847.01288785198506</c:v>
                </c:pt>
                <c:pt idx="693">
                  <c:v>847.01288785198506</c:v>
                </c:pt>
                <c:pt idx="694">
                  <c:v>847.01288785198506</c:v>
                </c:pt>
                <c:pt idx="695">
                  <c:v>847.01288785198506</c:v>
                </c:pt>
                <c:pt idx="696">
                  <c:v>847.01288785198506</c:v>
                </c:pt>
                <c:pt idx="697">
                  <c:v>847.01288785198506</c:v>
                </c:pt>
                <c:pt idx="698">
                  <c:v>847.01288785198506</c:v>
                </c:pt>
                <c:pt idx="699">
                  <c:v>847.01288785198506</c:v>
                </c:pt>
                <c:pt idx="700">
                  <c:v>847.01288785198506</c:v>
                </c:pt>
                <c:pt idx="701">
                  <c:v>847.01288785198506</c:v>
                </c:pt>
                <c:pt idx="702">
                  <c:v>847.01288785198506</c:v>
                </c:pt>
                <c:pt idx="703">
                  <c:v>847.01288785198506</c:v>
                </c:pt>
                <c:pt idx="704">
                  <c:v>847.01288785198506</c:v>
                </c:pt>
                <c:pt idx="705">
                  <c:v>847.01288785198506</c:v>
                </c:pt>
                <c:pt idx="706">
                  <c:v>847.01288785198506</c:v>
                </c:pt>
                <c:pt idx="707">
                  <c:v>847.01288785198506</c:v>
                </c:pt>
                <c:pt idx="708">
                  <c:v>847.01288785198506</c:v>
                </c:pt>
                <c:pt idx="709">
                  <c:v>847.01288785198506</c:v>
                </c:pt>
                <c:pt idx="710">
                  <c:v>847.01288785198506</c:v>
                </c:pt>
                <c:pt idx="711">
                  <c:v>847.01288785198506</c:v>
                </c:pt>
                <c:pt idx="712">
                  <c:v>847.01288785198506</c:v>
                </c:pt>
                <c:pt idx="713">
                  <c:v>847.01288785198506</c:v>
                </c:pt>
                <c:pt idx="714">
                  <c:v>847.01288785198506</c:v>
                </c:pt>
                <c:pt idx="715">
                  <c:v>847.01288785198506</c:v>
                </c:pt>
                <c:pt idx="716">
                  <c:v>847.01288785198506</c:v>
                </c:pt>
                <c:pt idx="717">
                  <c:v>847.01288785198506</c:v>
                </c:pt>
                <c:pt idx="718">
                  <c:v>847.01288785198506</c:v>
                </c:pt>
                <c:pt idx="719">
                  <c:v>847.01288785198506</c:v>
                </c:pt>
                <c:pt idx="720">
                  <c:v>847.01288785198506</c:v>
                </c:pt>
                <c:pt idx="721">
                  <c:v>847.01288785198506</c:v>
                </c:pt>
                <c:pt idx="722">
                  <c:v>847.01288785198506</c:v>
                </c:pt>
                <c:pt idx="723">
                  <c:v>847.01288785198506</c:v>
                </c:pt>
                <c:pt idx="724">
                  <c:v>847.01288785198506</c:v>
                </c:pt>
                <c:pt idx="725">
                  <c:v>847.01288785198506</c:v>
                </c:pt>
                <c:pt idx="726">
                  <c:v>847.01288785198506</c:v>
                </c:pt>
                <c:pt idx="727">
                  <c:v>847.01288785198506</c:v>
                </c:pt>
                <c:pt idx="728">
                  <c:v>847.01288785198506</c:v>
                </c:pt>
                <c:pt idx="729">
                  <c:v>847.01288785198506</c:v>
                </c:pt>
                <c:pt idx="730">
                  <c:v>847.01288785198506</c:v>
                </c:pt>
                <c:pt idx="731">
                  <c:v>847.01288785198506</c:v>
                </c:pt>
                <c:pt idx="732">
                  <c:v>847.01288785198506</c:v>
                </c:pt>
                <c:pt idx="733">
                  <c:v>847.01288785198506</c:v>
                </c:pt>
                <c:pt idx="734">
                  <c:v>847.01288785198506</c:v>
                </c:pt>
                <c:pt idx="735">
                  <c:v>847.01288785198506</c:v>
                </c:pt>
                <c:pt idx="736">
                  <c:v>847.01288785198506</c:v>
                </c:pt>
                <c:pt idx="737">
                  <c:v>847.01288785198506</c:v>
                </c:pt>
                <c:pt idx="738">
                  <c:v>847.01288785198506</c:v>
                </c:pt>
                <c:pt idx="739">
                  <c:v>847.01288785198506</c:v>
                </c:pt>
                <c:pt idx="740">
                  <c:v>847.01288785198506</c:v>
                </c:pt>
                <c:pt idx="741">
                  <c:v>847.01288785198506</c:v>
                </c:pt>
                <c:pt idx="742">
                  <c:v>847.01288785198506</c:v>
                </c:pt>
                <c:pt idx="743">
                  <c:v>847.01288785198506</c:v>
                </c:pt>
                <c:pt idx="744">
                  <c:v>847.01288785198506</c:v>
                </c:pt>
                <c:pt idx="745">
                  <c:v>847.01288785198506</c:v>
                </c:pt>
                <c:pt idx="746">
                  <c:v>847.01288785198506</c:v>
                </c:pt>
                <c:pt idx="747">
                  <c:v>847.01288785198506</c:v>
                </c:pt>
                <c:pt idx="748">
                  <c:v>847.01288785198506</c:v>
                </c:pt>
                <c:pt idx="749">
                  <c:v>847.01288785198506</c:v>
                </c:pt>
                <c:pt idx="750">
                  <c:v>847.01288785198506</c:v>
                </c:pt>
                <c:pt idx="751">
                  <c:v>847.01288785198506</c:v>
                </c:pt>
                <c:pt idx="752">
                  <c:v>847.01288785198506</c:v>
                </c:pt>
                <c:pt idx="753">
                  <c:v>847.01288785198506</c:v>
                </c:pt>
                <c:pt idx="754">
                  <c:v>847.01288785198506</c:v>
                </c:pt>
                <c:pt idx="755">
                  <c:v>847.01288785198506</c:v>
                </c:pt>
                <c:pt idx="756">
                  <c:v>847.01288785198506</c:v>
                </c:pt>
                <c:pt idx="757">
                  <c:v>847.01288785198506</c:v>
                </c:pt>
                <c:pt idx="758">
                  <c:v>847.01288785198506</c:v>
                </c:pt>
                <c:pt idx="759">
                  <c:v>847.01288785198506</c:v>
                </c:pt>
                <c:pt idx="760">
                  <c:v>847.01288785198506</c:v>
                </c:pt>
                <c:pt idx="761">
                  <c:v>847.01288785198506</c:v>
                </c:pt>
                <c:pt idx="762">
                  <c:v>847.01288785198506</c:v>
                </c:pt>
                <c:pt idx="763">
                  <c:v>847.01288785198506</c:v>
                </c:pt>
                <c:pt idx="764">
                  <c:v>847.01288785198506</c:v>
                </c:pt>
                <c:pt idx="765">
                  <c:v>847.01288785198506</c:v>
                </c:pt>
                <c:pt idx="766">
                  <c:v>847.01288785198506</c:v>
                </c:pt>
                <c:pt idx="767">
                  <c:v>847.01288785198506</c:v>
                </c:pt>
                <c:pt idx="768">
                  <c:v>847.01288785198506</c:v>
                </c:pt>
                <c:pt idx="769">
                  <c:v>847.01288785198506</c:v>
                </c:pt>
                <c:pt idx="770">
                  <c:v>847.01288785198506</c:v>
                </c:pt>
                <c:pt idx="771">
                  <c:v>847.01288785198506</c:v>
                </c:pt>
                <c:pt idx="772">
                  <c:v>847.01288785198506</c:v>
                </c:pt>
                <c:pt idx="773">
                  <c:v>847.01288785198506</c:v>
                </c:pt>
                <c:pt idx="774">
                  <c:v>847.01288785198506</c:v>
                </c:pt>
                <c:pt idx="775">
                  <c:v>847.01288785198506</c:v>
                </c:pt>
                <c:pt idx="776">
                  <c:v>847.01288785198506</c:v>
                </c:pt>
                <c:pt idx="777">
                  <c:v>847.01288785198506</c:v>
                </c:pt>
                <c:pt idx="778">
                  <c:v>847.01288785198506</c:v>
                </c:pt>
                <c:pt idx="779">
                  <c:v>847.01288785198506</c:v>
                </c:pt>
                <c:pt idx="780">
                  <c:v>847.01288785198506</c:v>
                </c:pt>
                <c:pt idx="781">
                  <c:v>847.01288785198506</c:v>
                </c:pt>
                <c:pt idx="782">
                  <c:v>847.01288785198506</c:v>
                </c:pt>
                <c:pt idx="783">
                  <c:v>847.01288785198506</c:v>
                </c:pt>
                <c:pt idx="784">
                  <c:v>847.01288785198506</c:v>
                </c:pt>
                <c:pt idx="785">
                  <c:v>847.01288785198506</c:v>
                </c:pt>
                <c:pt idx="786">
                  <c:v>847.01288785198506</c:v>
                </c:pt>
                <c:pt idx="787">
                  <c:v>847.01288785198506</c:v>
                </c:pt>
                <c:pt idx="788">
                  <c:v>847.01288785198506</c:v>
                </c:pt>
                <c:pt idx="789">
                  <c:v>847.01288785198506</c:v>
                </c:pt>
                <c:pt idx="790">
                  <c:v>847.01288785198506</c:v>
                </c:pt>
                <c:pt idx="791">
                  <c:v>847.01288785198506</c:v>
                </c:pt>
                <c:pt idx="792">
                  <c:v>847.01288785198506</c:v>
                </c:pt>
                <c:pt idx="793">
                  <c:v>847.01288785198506</c:v>
                </c:pt>
                <c:pt idx="794">
                  <c:v>847.01288785198506</c:v>
                </c:pt>
                <c:pt idx="795">
                  <c:v>847.01288785198506</c:v>
                </c:pt>
                <c:pt idx="796">
                  <c:v>847.01288785198506</c:v>
                </c:pt>
                <c:pt idx="797">
                  <c:v>847.01288785198506</c:v>
                </c:pt>
                <c:pt idx="798">
                  <c:v>847.01288785198506</c:v>
                </c:pt>
                <c:pt idx="799">
                  <c:v>847.01288785198506</c:v>
                </c:pt>
                <c:pt idx="800">
                  <c:v>847.01288785198506</c:v>
                </c:pt>
                <c:pt idx="801">
                  <c:v>847.01288785198506</c:v>
                </c:pt>
                <c:pt idx="802">
                  <c:v>847.01288785198506</c:v>
                </c:pt>
                <c:pt idx="803">
                  <c:v>847.01288785198506</c:v>
                </c:pt>
                <c:pt idx="804">
                  <c:v>847.01288785198506</c:v>
                </c:pt>
                <c:pt idx="805">
                  <c:v>847.01288785198506</c:v>
                </c:pt>
                <c:pt idx="806">
                  <c:v>847.01288785198506</c:v>
                </c:pt>
                <c:pt idx="807">
                  <c:v>847.01288785198506</c:v>
                </c:pt>
                <c:pt idx="808">
                  <c:v>847.01288785198506</c:v>
                </c:pt>
                <c:pt idx="809">
                  <c:v>847.01288785198506</c:v>
                </c:pt>
                <c:pt idx="810">
                  <c:v>847.01288785198506</c:v>
                </c:pt>
                <c:pt idx="811">
                  <c:v>847.01288785198506</c:v>
                </c:pt>
                <c:pt idx="812">
                  <c:v>847.01288785198506</c:v>
                </c:pt>
                <c:pt idx="813">
                  <c:v>847.01288785198506</c:v>
                </c:pt>
                <c:pt idx="814">
                  <c:v>847.01288785198506</c:v>
                </c:pt>
                <c:pt idx="815">
                  <c:v>847.01288785198506</c:v>
                </c:pt>
                <c:pt idx="816">
                  <c:v>847.01288785198506</c:v>
                </c:pt>
                <c:pt idx="817">
                  <c:v>847.01288785198506</c:v>
                </c:pt>
                <c:pt idx="818">
                  <c:v>847.01288785198506</c:v>
                </c:pt>
                <c:pt idx="819">
                  <c:v>847.01288785198506</c:v>
                </c:pt>
                <c:pt idx="820">
                  <c:v>847.01288785198506</c:v>
                </c:pt>
                <c:pt idx="821">
                  <c:v>847.01288785198506</c:v>
                </c:pt>
                <c:pt idx="822">
                  <c:v>847.01288785198506</c:v>
                </c:pt>
                <c:pt idx="823">
                  <c:v>847.01288785198506</c:v>
                </c:pt>
                <c:pt idx="824">
                  <c:v>847.01288785198506</c:v>
                </c:pt>
                <c:pt idx="825">
                  <c:v>847.01288785198506</c:v>
                </c:pt>
                <c:pt idx="826">
                  <c:v>847.01288785198506</c:v>
                </c:pt>
                <c:pt idx="827">
                  <c:v>847.01288785198506</c:v>
                </c:pt>
                <c:pt idx="828">
                  <c:v>847.01288785198506</c:v>
                </c:pt>
                <c:pt idx="829">
                  <c:v>847.01288785198506</c:v>
                </c:pt>
                <c:pt idx="830">
                  <c:v>847.01288785198506</c:v>
                </c:pt>
                <c:pt idx="831">
                  <c:v>847.01288785198506</c:v>
                </c:pt>
                <c:pt idx="832">
                  <c:v>847.01288785198506</c:v>
                </c:pt>
                <c:pt idx="833">
                  <c:v>847.01288785198506</c:v>
                </c:pt>
                <c:pt idx="834">
                  <c:v>847.01288785198506</c:v>
                </c:pt>
                <c:pt idx="835">
                  <c:v>847.01288785198506</c:v>
                </c:pt>
                <c:pt idx="836">
                  <c:v>847.01288785198506</c:v>
                </c:pt>
                <c:pt idx="837">
                  <c:v>847.01288785198506</c:v>
                </c:pt>
                <c:pt idx="838">
                  <c:v>847.01288785198506</c:v>
                </c:pt>
                <c:pt idx="839">
                  <c:v>847.01288785198506</c:v>
                </c:pt>
                <c:pt idx="840">
                  <c:v>847.01288785198506</c:v>
                </c:pt>
                <c:pt idx="841">
                  <c:v>847.01288785198506</c:v>
                </c:pt>
                <c:pt idx="842">
                  <c:v>847.01288785198506</c:v>
                </c:pt>
                <c:pt idx="843">
                  <c:v>847.01288785198506</c:v>
                </c:pt>
                <c:pt idx="844">
                  <c:v>847.01288785198506</c:v>
                </c:pt>
                <c:pt idx="845">
                  <c:v>847.01288785198506</c:v>
                </c:pt>
                <c:pt idx="846">
                  <c:v>847.01288785198506</c:v>
                </c:pt>
                <c:pt idx="847">
                  <c:v>847.01288785198506</c:v>
                </c:pt>
                <c:pt idx="848">
                  <c:v>847.01288785198506</c:v>
                </c:pt>
                <c:pt idx="849">
                  <c:v>847.01288785198506</c:v>
                </c:pt>
                <c:pt idx="850">
                  <c:v>847.01288785198506</c:v>
                </c:pt>
                <c:pt idx="851">
                  <c:v>847.01288785198506</c:v>
                </c:pt>
                <c:pt idx="852">
                  <c:v>847.01288785198506</c:v>
                </c:pt>
                <c:pt idx="853">
                  <c:v>847.01288785198506</c:v>
                </c:pt>
                <c:pt idx="854">
                  <c:v>847.01288785198506</c:v>
                </c:pt>
                <c:pt idx="855">
                  <c:v>847.01288785198506</c:v>
                </c:pt>
                <c:pt idx="856">
                  <c:v>847.01288785198506</c:v>
                </c:pt>
                <c:pt idx="857">
                  <c:v>847.01288785198506</c:v>
                </c:pt>
                <c:pt idx="858">
                  <c:v>847.01288785198506</c:v>
                </c:pt>
                <c:pt idx="859">
                  <c:v>847.01288785198506</c:v>
                </c:pt>
                <c:pt idx="860">
                  <c:v>847.01288785198506</c:v>
                </c:pt>
                <c:pt idx="861">
                  <c:v>847.01288785198506</c:v>
                </c:pt>
                <c:pt idx="862">
                  <c:v>847.01288785198506</c:v>
                </c:pt>
                <c:pt idx="863">
                  <c:v>847.01288785198506</c:v>
                </c:pt>
                <c:pt idx="864">
                  <c:v>847.01288785198506</c:v>
                </c:pt>
                <c:pt idx="865">
                  <c:v>847.01288785198506</c:v>
                </c:pt>
                <c:pt idx="866">
                  <c:v>847.01288785198506</c:v>
                </c:pt>
                <c:pt idx="867">
                  <c:v>847.01288785198506</c:v>
                </c:pt>
                <c:pt idx="868">
                  <c:v>847.01288785198506</c:v>
                </c:pt>
                <c:pt idx="869">
                  <c:v>847.01288785198506</c:v>
                </c:pt>
                <c:pt idx="870">
                  <c:v>847.01288785198506</c:v>
                </c:pt>
                <c:pt idx="871">
                  <c:v>847.01288785198506</c:v>
                </c:pt>
                <c:pt idx="872">
                  <c:v>847.01288785198506</c:v>
                </c:pt>
                <c:pt idx="873">
                  <c:v>847.01288785198506</c:v>
                </c:pt>
                <c:pt idx="874">
                  <c:v>847.01288785198506</c:v>
                </c:pt>
                <c:pt idx="875">
                  <c:v>847.01288785198506</c:v>
                </c:pt>
                <c:pt idx="876">
                  <c:v>847.01288785198506</c:v>
                </c:pt>
                <c:pt idx="877">
                  <c:v>847.01288785198506</c:v>
                </c:pt>
                <c:pt idx="878">
                  <c:v>847.01288785198506</c:v>
                </c:pt>
                <c:pt idx="879">
                  <c:v>847.01288785198506</c:v>
                </c:pt>
                <c:pt idx="880">
                  <c:v>847.01288785198506</c:v>
                </c:pt>
                <c:pt idx="881">
                  <c:v>847.01288785198506</c:v>
                </c:pt>
                <c:pt idx="882">
                  <c:v>847.01288785198506</c:v>
                </c:pt>
                <c:pt idx="883">
                  <c:v>847.01288785198506</c:v>
                </c:pt>
                <c:pt idx="884">
                  <c:v>847.01288785198506</c:v>
                </c:pt>
                <c:pt idx="885">
                  <c:v>847.01288785198506</c:v>
                </c:pt>
                <c:pt idx="886">
                  <c:v>847.01288785198506</c:v>
                </c:pt>
                <c:pt idx="887">
                  <c:v>847.01288785198506</c:v>
                </c:pt>
                <c:pt idx="888">
                  <c:v>847.01288785198506</c:v>
                </c:pt>
                <c:pt idx="889">
                  <c:v>847.01288785198506</c:v>
                </c:pt>
                <c:pt idx="890">
                  <c:v>847.01288785198506</c:v>
                </c:pt>
                <c:pt idx="891">
                  <c:v>847.01288785198506</c:v>
                </c:pt>
                <c:pt idx="892">
                  <c:v>847.01288785198506</c:v>
                </c:pt>
                <c:pt idx="893">
                  <c:v>847.01288785198506</c:v>
                </c:pt>
                <c:pt idx="894">
                  <c:v>847.01288785198506</c:v>
                </c:pt>
                <c:pt idx="895">
                  <c:v>847.01288785198506</c:v>
                </c:pt>
                <c:pt idx="896">
                  <c:v>847.01288785198506</c:v>
                </c:pt>
                <c:pt idx="897">
                  <c:v>847.01288785198506</c:v>
                </c:pt>
                <c:pt idx="898">
                  <c:v>847.01288785198506</c:v>
                </c:pt>
                <c:pt idx="899">
                  <c:v>847.01288785198506</c:v>
                </c:pt>
                <c:pt idx="900">
                  <c:v>847.01288785198506</c:v>
                </c:pt>
                <c:pt idx="901">
                  <c:v>847.01288785198506</c:v>
                </c:pt>
                <c:pt idx="902">
                  <c:v>847.01288785198506</c:v>
                </c:pt>
                <c:pt idx="903">
                  <c:v>847.01288785198506</c:v>
                </c:pt>
                <c:pt idx="904">
                  <c:v>847.01288785198506</c:v>
                </c:pt>
                <c:pt idx="905">
                  <c:v>847.01288785198506</c:v>
                </c:pt>
                <c:pt idx="906">
                  <c:v>847.01288785198506</c:v>
                </c:pt>
                <c:pt idx="907">
                  <c:v>847.01288785198506</c:v>
                </c:pt>
                <c:pt idx="908">
                  <c:v>847.01288785198506</c:v>
                </c:pt>
                <c:pt idx="909">
                  <c:v>847.01288785198506</c:v>
                </c:pt>
                <c:pt idx="910">
                  <c:v>847.01288785198506</c:v>
                </c:pt>
                <c:pt idx="911">
                  <c:v>847.01288785198506</c:v>
                </c:pt>
                <c:pt idx="912">
                  <c:v>847.01288785198506</c:v>
                </c:pt>
                <c:pt idx="913">
                  <c:v>847.01288785198506</c:v>
                </c:pt>
                <c:pt idx="914">
                  <c:v>847.01288785198506</c:v>
                </c:pt>
                <c:pt idx="915">
                  <c:v>847.01288785198506</c:v>
                </c:pt>
                <c:pt idx="916">
                  <c:v>847.01288785198506</c:v>
                </c:pt>
                <c:pt idx="917">
                  <c:v>847.01288785198506</c:v>
                </c:pt>
                <c:pt idx="918">
                  <c:v>847.01288785198506</c:v>
                </c:pt>
                <c:pt idx="919">
                  <c:v>847.01288785198506</c:v>
                </c:pt>
                <c:pt idx="920">
                  <c:v>847.01288785198506</c:v>
                </c:pt>
                <c:pt idx="921">
                  <c:v>847.01288785198506</c:v>
                </c:pt>
                <c:pt idx="922">
                  <c:v>847.01288785198506</c:v>
                </c:pt>
                <c:pt idx="923">
                  <c:v>847.01288785198506</c:v>
                </c:pt>
                <c:pt idx="924">
                  <c:v>847.01288785198506</c:v>
                </c:pt>
                <c:pt idx="925">
                  <c:v>847.01288785198506</c:v>
                </c:pt>
                <c:pt idx="926">
                  <c:v>847.01288785198506</c:v>
                </c:pt>
                <c:pt idx="927">
                  <c:v>847.01288785198506</c:v>
                </c:pt>
                <c:pt idx="928">
                  <c:v>847.01288785198506</c:v>
                </c:pt>
                <c:pt idx="929">
                  <c:v>847.01288785198506</c:v>
                </c:pt>
                <c:pt idx="930">
                  <c:v>847.01288785198506</c:v>
                </c:pt>
                <c:pt idx="931">
                  <c:v>847.01288785198506</c:v>
                </c:pt>
                <c:pt idx="932">
                  <c:v>847.01288785198506</c:v>
                </c:pt>
                <c:pt idx="933">
                  <c:v>847.01288785198506</c:v>
                </c:pt>
                <c:pt idx="934">
                  <c:v>847.01288785198506</c:v>
                </c:pt>
                <c:pt idx="935">
                  <c:v>847.01288785198506</c:v>
                </c:pt>
                <c:pt idx="936">
                  <c:v>847.01288785198506</c:v>
                </c:pt>
                <c:pt idx="937">
                  <c:v>847.01288785198506</c:v>
                </c:pt>
                <c:pt idx="938">
                  <c:v>847.01288785198506</c:v>
                </c:pt>
                <c:pt idx="939">
                  <c:v>847.01288785198506</c:v>
                </c:pt>
                <c:pt idx="940">
                  <c:v>847.01288785198506</c:v>
                </c:pt>
                <c:pt idx="941">
                  <c:v>847.01288785198506</c:v>
                </c:pt>
                <c:pt idx="942">
                  <c:v>847.01288785198506</c:v>
                </c:pt>
                <c:pt idx="943">
                  <c:v>847.01288785198506</c:v>
                </c:pt>
                <c:pt idx="944">
                  <c:v>847.01288785198506</c:v>
                </c:pt>
                <c:pt idx="945">
                  <c:v>847.01288785198506</c:v>
                </c:pt>
                <c:pt idx="946">
                  <c:v>847.01288785198506</c:v>
                </c:pt>
                <c:pt idx="947">
                  <c:v>847.01288785198506</c:v>
                </c:pt>
                <c:pt idx="948">
                  <c:v>847.01288785198506</c:v>
                </c:pt>
                <c:pt idx="949">
                  <c:v>847.01288785198506</c:v>
                </c:pt>
                <c:pt idx="950">
                  <c:v>847.01288785198506</c:v>
                </c:pt>
                <c:pt idx="951">
                  <c:v>847.01288785198506</c:v>
                </c:pt>
                <c:pt idx="952">
                  <c:v>847.01288785198506</c:v>
                </c:pt>
                <c:pt idx="953">
                  <c:v>847.01288785198506</c:v>
                </c:pt>
                <c:pt idx="954">
                  <c:v>847.01288785198506</c:v>
                </c:pt>
                <c:pt idx="955">
                  <c:v>847.01288785198506</c:v>
                </c:pt>
                <c:pt idx="956">
                  <c:v>847.01288785198506</c:v>
                </c:pt>
                <c:pt idx="957">
                  <c:v>847.01288785198506</c:v>
                </c:pt>
                <c:pt idx="958">
                  <c:v>847.01288785198506</c:v>
                </c:pt>
                <c:pt idx="959">
                  <c:v>847.01288785198506</c:v>
                </c:pt>
                <c:pt idx="960">
                  <c:v>847.01288785198506</c:v>
                </c:pt>
                <c:pt idx="961">
                  <c:v>847.01288785198506</c:v>
                </c:pt>
                <c:pt idx="962">
                  <c:v>847.01288785198506</c:v>
                </c:pt>
                <c:pt idx="963">
                  <c:v>847.01288785198506</c:v>
                </c:pt>
                <c:pt idx="964">
                  <c:v>847.01288785198506</c:v>
                </c:pt>
                <c:pt idx="965">
                  <c:v>847.01288785198506</c:v>
                </c:pt>
                <c:pt idx="966">
                  <c:v>847.01288785198506</c:v>
                </c:pt>
                <c:pt idx="967">
                  <c:v>847.01288785198506</c:v>
                </c:pt>
                <c:pt idx="968">
                  <c:v>847.01288785198506</c:v>
                </c:pt>
                <c:pt idx="969">
                  <c:v>847.01288785198506</c:v>
                </c:pt>
                <c:pt idx="970">
                  <c:v>847.01288785198506</c:v>
                </c:pt>
                <c:pt idx="971">
                  <c:v>847.01288785198506</c:v>
                </c:pt>
                <c:pt idx="972">
                  <c:v>847.01288785198506</c:v>
                </c:pt>
                <c:pt idx="973">
                  <c:v>847.01288785198506</c:v>
                </c:pt>
                <c:pt idx="974">
                  <c:v>847.01288785198506</c:v>
                </c:pt>
                <c:pt idx="975">
                  <c:v>847.01288785198506</c:v>
                </c:pt>
                <c:pt idx="976">
                  <c:v>847.01288785198506</c:v>
                </c:pt>
                <c:pt idx="977">
                  <c:v>847.01288785198506</c:v>
                </c:pt>
                <c:pt idx="978">
                  <c:v>847.01288785198506</c:v>
                </c:pt>
                <c:pt idx="979">
                  <c:v>847.01288785198506</c:v>
                </c:pt>
                <c:pt idx="980">
                  <c:v>847.01288785198506</c:v>
                </c:pt>
                <c:pt idx="981">
                  <c:v>847.01288785198506</c:v>
                </c:pt>
                <c:pt idx="982">
                  <c:v>847.01288785198506</c:v>
                </c:pt>
                <c:pt idx="983">
                  <c:v>847.01288785198506</c:v>
                </c:pt>
                <c:pt idx="984">
                  <c:v>847.01288785198506</c:v>
                </c:pt>
                <c:pt idx="985">
                  <c:v>847.01288785198506</c:v>
                </c:pt>
                <c:pt idx="986">
                  <c:v>847.01288785198506</c:v>
                </c:pt>
                <c:pt idx="987">
                  <c:v>847.01288785198506</c:v>
                </c:pt>
                <c:pt idx="988">
                  <c:v>847.01288785198506</c:v>
                </c:pt>
                <c:pt idx="989">
                  <c:v>847.01288785198506</c:v>
                </c:pt>
                <c:pt idx="990">
                  <c:v>847.01288785198506</c:v>
                </c:pt>
                <c:pt idx="991">
                  <c:v>847.01288785198506</c:v>
                </c:pt>
                <c:pt idx="992">
                  <c:v>847.01288785198506</c:v>
                </c:pt>
                <c:pt idx="993">
                  <c:v>847.01288785198506</c:v>
                </c:pt>
                <c:pt idx="994">
                  <c:v>847.01288785198506</c:v>
                </c:pt>
                <c:pt idx="995">
                  <c:v>847.01288785198506</c:v>
                </c:pt>
                <c:pt idx="996">
                  <c:v>847.01288785198506</c:v>
                </c:pt>
                <c:pt idx="997">
                  <c:v>847.01288785198506</c:v>
                </c:pt>
                <c:pt idx="998">
                  <c:v>847.01288785198506</c:v>
                </c:pt>
                <c:pt idx="999">
                  <c:v>847.01288785198506</c:v>
                </c:pt>
                <c:pt idx="1000">
                  <c:v>847.01288785198506</c:v>
                </c:pt>
                <c:pt idx="1001">
                  <c:v>847.01288785198506</c:v>
                </c:pt>
                <c:pt idx="1002">
                  <c:v>847.01288785198506</c:v>
                </c:pt>
                <c:pt idx="1003">
                  <c:v>847.01288785198506</c:v>
                </c:pt>
                <c:pt idx="1004">
                  <c:v>847.01288785198506</c:v>
                </c:pt>
                <c:pt idx="1005">
                  <c:v>847.01288785198506</c:v>
                </c:pt>
                <c:pt idx="1006">
                  <c:v>847.01288785198506</c:v>
                </c:pt>
                <c:pt idx="1007">
                  <c:v>847.01288785198506</c:v>
                </c:pt>
                <c:pt idx="1008">
                  <c:v>847.01288785198506</c:v>
                </c:pt>
                <c:pt idx="1009">
                  <c:v>847.01288785198506</c:v>
                </c:pt>
                <c:pt idx="1010">
                  <c:v>847.01288785198506</c:v>
                </c:pt>
                <c:pt idx="1011">
                  <c:v>847.01288785198506</c:v>
                </c:pt>
                <c:pt idx="1012">
                  <c:v>847.01288785198506</c:v>
                </c:pt>
                <c:pt idx="1013">
                  <c:v>847.01288785198506</c:v>
                </c:pt>
                <c:pt idx="1014">
                  <c:v>847.01288785198506</c:v>
                </c:pt>
                <c:pt idx="1015">
                  <c:v>847.01288785198506</c:v>
                </c:pt>
                <c:pt idx="1016">
                  <c:v>847.01288785198506</c:v>
                </c:pt>
                <c:pt idx="1017">
                  <c:v>847.01288785198506</c:v>
                </c:pt>
                <c:pt idx="1018">
                  <c:v>847.01288785198506</c:v>
                </c:pt>
                <c:pt idx="1019">
                  <c:v>847.01288785198506</c:v>
                </c:pt>
                <c:pt idx="1020">
                  <c:v>847.01288785198506</c:v>
                </c:pt>
                <c:pt idx="1021">
                  <c:v>847.01288785198506</c:v>
                </c:pt>
                <c:pt idx="1022">
                  <c:v>847.01288785198506</c:v>
                </c:pt>
                <c:pt idx="1023">
                  <c:v>847.01288785198506</c:v>
                </c:pt>
                <c:pt idx="1024">
                  <c:v>847.01288785198506</c:v>
                </c:pt>
                <c:pt idx="1025">
                  <c:v>847.01288785198506</c:v>
                </c:pt>
                <c:pt idx="1026">
                  <c:v>847.01288785198506</c:v>
                </c:pt>
                <c:pt idx="1027">
                  <c:v>847.01288785198506</c:v>
                </c:pt>
                <c:pt idx="1028">
                  <c:v>847.01288785198506</c:v>
                </c:pt>
                <c:pt idx="1029">
                  <c:v>847.01288785198506</c:v>
                </c:pt>
                <c:pt idx="1030">
                  <c:v>847.01288785198506</c:v>
                </c:pt>
                <c:pt idx="1031">
                  <c:v>847.01288785198506</c:v>
                </c:pt>
                <c:pt idx="1032">
                  <c:v>847.01288785198506</c:v>
                </c:pt>
                <c:pt idx="1033">
                  <c:v>847.01288785198506</c:v>
                </c:pt>
                <c:pt idx="1034">
                  <c:v>847.01288785198506</c:v>
                </c:pt>
                <c:pt idx="1035">
                  <c:v>847.01288785198506</c:v>
                </c:pt>
                <c:pt idx="1036">
                  <c:v>847.01288785198506</c:v>
                </c:pt>
                <c:pt idx="1037">
                  <c:v>847.01288785198506</c:v>
                </c:pt>
                <c:pt idx="1038">
                  <c:v>847.01288785198506</c:v>
                </c:pt>
                <c:pt idx="1039">
                  <c:v>847.01288785198506</c:v>
                </c:pt>
                <c:pt idx="1040">
                  <c:v>847.01288785198506</c:v>
                </c:pt>
                <c:pt idx="1041">
                  <c:v>847.01288785198506</c:v>
                </c:pt>
                <c:pt idx="1042">
                  <c:v>847.01288785198506</c:v>
                </c:pt>
                <c:pt idx="1043">
                  <c:v>847.01288785198506</c:v>
                </c:pt>
                <c:pt idx="1044">
                  <c:v>847.01288785198506</c:v>
                </c:pt>
                <c:pt idx="1045">
                  <c:v>847.01288785198506</c:v>
                </c:pt>
                <c:pt idx="1046">
                  <c:v>847.01288785198506</c:v>
                </c:pt>
                <c:pt idx="1047">
                  <c:v>847.01288785198506</c:v>
                </c:pt>
                <c:pt idx="1048">
                  <c:v>847.01288785198506</c:v>
                </c:pt>
                <c:pt idx="1049">
                  <c:v>847.01288785198506</c:v>
                </c:pt>
                <c:pt idx="1050">
                  <c:v>847.01288785198506</c:v>
                </c:pt>
                <c:pt idx="1051">
                  <c:v>847.01288785198506</c:v>
                </c:pt>
                <c:pt idx="1052">
                  <c:v>847.01288785198506</c:v>
                </c:pt>
                <c:pt idx="1053">
                  <c:v>847.01288785198506</c:v>
                </c:pt>
                <c:pt idx="1054">
                  <c:v>847.01288785198506</c:v>
                </c:pt>
                <c:pt idx="1055">
                  <c:v>847.01288785198506</c:v>
                </c:pt>
                <c:pt idx="1056">
                  <c:v>847.01288785198506</c:v>
                </c:pt>
                <c:pt idx="1057">
                  <c:v>847.01288785198506</c:v>
                </c:pt>
                <c:pt idx="1058">
                  <c:v>847.01288785198506</c:v>
                </c:pt>
                <c:pt idx="1059">
                  <c:v>847.01288785198506</c:v>
                </c:pt>
                <c:pt idx="1060">
                  <c:v>847.01288785198506</c:v>
                </c:pt>
                <c:pt idx="1061">
                  <c:v>847.01288785198506</c:v>
                </c:pt>
                <c:pt idx="1062">
                  <c:v>847.01288785198506</c:v>
                </c:pt>
                <c:pt idx="1063">
                  <c:v>847.01288785198506</c:v>
                </c:pt>
                <c:pt idx="1064">
                  <c:v>847.01288785198506</c:v>
                </c:pt>
                <c:pt idx="1065">
                  <c:v>847.01288785198506</c:v>
                </c:pt>
                <c:pt idx="1066">
                  <c:v>847.01288785198506</c:v>
                </c:pt>
                <c:pt idx="1067">
                  <c:v>847.01288785198506</c:v>
                </c:pt>
                <c:pt idx="1068">
                  <c:v>847.01288785198506</c:v>
                </c:pt>
                <c:pt idx="1069">
                  <c:v>847.01288785198506</c:v>
                </c:pt>
                <c:pt idx="1070">
                  <c:v>847.01288785198506</c:v>
                </c:pt>
                <c:pt idx="1071">
                  <c:v>847.01288785198506</c:v>
                </c:pt>
                <c:pt idx="1072">
                  <c:v>847.01288785198506</c:v>
                </c:pt>
                <c:pt idx="1073">
                  <c:v>847.01288785198506</c:v>
                </c:pt>
                <c:pt idx="1074">
                  <c:v>847.01288785198506</c:v>
                </c:pt>
                <c:pt idx="1075">
                  <c:v>847.01288785198506</c:v>
                </c:pt>
                <c:pt idx="1076">
                  <c:v>847.01288785198506</c:v>
                </c:pt>
                <c:pt idx="1077">
                  <c:v>847.01288785198506</c:v>
                </c:pt>
                <c:pt idx="1078">
                  <c:v>847.01288785198506</c:v>
                </c:pt>
                <c:pt idx="1079">
                  <c:v>847.01288785198506</c:v>
                </c:pt>
                <c:pt idx="1080">
                  <c:v>847.01288785198506</c:v>
                </c:pt>
                <c:pt idx="1081">
                  <c:v>847.01288785198506</c:v>
                </c:pt>
                <c:pt idx="1082">
                  <c:v>847.01288785198506</c:v>
                </c:pt>
                <c:pt idx="1083">
                  <c:v>847.01288785198506</c:v>
                </c:pt>
                <c:pt idx="1084">
                  <c:v>847.01288785198506</c:v>
                </c:pt>
                <c:pt idx="1085">
                  <c:v>847.01288785198506</c:v>
                </c:pt>
                <c:pt idx="1086">
                  <c:v>847.01288785198506</c:v>
                </c:pt>
                <c:pt idx="1087">
                  <c:v>847.01288785198506</c:v>
                </c:pt>
                <c:pt idx="1088">
                  <c:v>847.01288785198506</c:v>
                </c:pt>
                <c:pt idx="1089">
                  <c:v>847.01288785198506</c:v>
                </c:pt>
                <c:pt idx="1090">
                  <c:v>847.01288785198506</c:v>
                </c:pt>
                <c:pt idx="1091">
                  <c:v>847.01288785198506</c:v>
                </c:pt>
                <c:pt idx="1092">
                  <c:v>847.01288785198506</c:v>
                </c:pt>
                <c:pt idx="1093">
                  <c:v>847.01288785198506</c:v>
                </c:pt>
                <c:pt idx="1094">
                  <c:v>847.01288785198506</c:v>
                </c:pt>
                <c:pt idx="1095">
                  <c:v>847.01288785198506</c:v>
                </c:pt>
                <c:pt idx="1096">
                  <c:v>847.01288785198506</c:v>
                </c:pt>
                <c:pt idx="1097">
                  <c:v>847.01288785198506</c:v>
                </c:pt>
                <c:pt idx="1098">
                  <c:v>847.01288785198506</c:v>
                </c:pt>
                <c:pt idx="1099">
                  <c:v>847.01288785198506</c:v>
                </c:pt>
                <c:pt idx="1100">
                  <c:v>847.01288785198506</c:v>
                </c:pt>
                <c:pt idx="1101">
                  <c:v>847.01288785198506</c:v>
                </c:pt>
                <c:pt idx="1102">
                  <c:v>847.01288785198506</c:v>
                </c:pt>
                <c:pt idx="1103">
                  <c:v>847.01288785198506</c:v>
                </c:pt>
                <c:pt idx="1104">
                  <c:v>847.01288785198506</c:v>
                </c:pt>
                <c:pt idx="1105">
                  <c:v>847.01288785198506</c:v>
                </c:pt>
                <c:pt idx="1106">
                  <c:v>847.01288785198506</c:v>
                </c:pt>
                <c:pt idx="1107">
                  <c:v>847.01288785198506</c:v>
                </c:pt>
                <c:pt idx="1108">
                  <c:v>847.01288785198506</c:v>
                </c:pt>
                <c:pt idx="1109">
                  <c:v>847.01288785198506</c:v>
                </c:pt>
                <c:pt idx="1110">
                  <c:v>847.01288785198506</c:v>
                </c:pt>
                <c:pt idx="1111">
                  <c:v>847.01288785198506</c:v>
                </c:pt>
                <c:pt idx="1112">
                  <c:v>847.01288785198506</c:v>
                </c:pt>
                <c:pt idx="1113">
                  <c:v>847.01288785198506</c:v>
                </c:pt>
                <c:pt idx="1114">
                  <c:v>847.01288785198506</c:v>
                </c:pt>
                <c:pt idx="1115">
                  <c:v>847.01288785198506</c:v>
                </c:pt>
                <c:pt idx="1116">
                  <c:v>847.01288785198506</c:v>
                </c:pt>
                <c:pt idx="1117">
                  <c:v>847.01288785198506</c:v>
                </c:pt>
                <c:pt idx="1118">
                  <c:v>847.01288785198506</c:v>
                </c:pt>
                <c:pt idx="1119">
                  <c:v>847.01288785198506</c:v>
                </c:pt>
                <c:pt idx="1120">
                  <c:v>847.01288785198506</c:v>
                </c:pt>
                <c:pt idx="1121">
                  <c:v>847.01288785198506</c:v>
                </c:pt>
                <c:pt idx="1122">
                  <c:v>847.01288785198506</c:v>
                </c:pt>
                <c:pt idx="1123">
                  <c:v>847.01288785198506</c:v>
                </c:pt>
                <c:pt idx="1124">
                  <c:v>847.01288785198506</c:v>
                </c:pt>
                <c:pt idx="1125">
                  <c:v>847.01288785198506</c:v>
                </c:pt>
                <c:pt idx="1126">
                  <c:v>847.01288785198506</c:v>
                </c:pt>
                <c:pt idx="1127">
                  <c:v>847.01288785198506</c:v>
                </c:pt>
                <c:pt idx="1128">
                  <c:v>847.01288785198506</c:v>
                </c:pt>
                <c:pt idx="1129">
                  <c:v>847.01288785198506</c:v>
                </c:pt>
                <c:pt idx="1130">
                  <c:v>847.01288785198506</c:v>
                </c:pt>
                <c:pt idx="1131">
                  <c:v>847.01288785198506</c:v>
                </c:pt>
                <c:pt idx="1132">
                  <c:v>847.01288785198506</c:v>
                </c:pt>
                <c:pt idx="1133">
                  <c:v>847.01288785198506</c:v>
                </c:pt>
                <c:pt idx="1134">
                  <c:v>847.01288785198506</c:v>
                </c:pt>
                <c:pt idx="1135">
                  <c:v>847.01288785198506</c:v>
                </c:pt>
                <c:pt idx="1136">
                  <c:v>847.01288785198506</c:v>
                </c:pt>
                <c:pt idx="1137">
                  <c:v>847.01288785198506</c:v>
                </c:pt>
                <c:pt idx="1138">
                  <c:v>847.01288785198506</c:v>
                </c:pt>
                <c:pt idx="1139">
                  <c:v>847.01288785198506</c:v>
                </c:pt>
                <c:pt idx="1140">
                  <c:v>847.01288785198506</c:v>
                </c:pt>
                <c:pt idx="1141">
                  <c:v>847.01288785198506</c:v>
                </c:pt>
                <c:pt idx="1142">
                  <c:v>847.01288785198506</c:v>
                </c:pt>
                <c:pt idx="1143">
                  <c:v>847.01288785198506</c:v>
                </c:pt>
                <c:pt idx="1144">
                  <c:v>847.01288785198506</c:v>
                </c:pt>
                <c:pt idx="1145">
                  <c:v>847.01288785198506</c:v>
                </c:pt>
                <c:pt idx="1146">
                  <c:v>847.01288785198506</c:v>
                </c:pt>
                <c:pt idx="1147">
                  <c:v>847.01288785198506</c:v>
                </c:pt>
                <c:pt idx="1148">
                  <c:v>847.01288785198506</c:v>
                </c:pt>
                <c:pt idx="1149">
                  <c:v>847.01288785198506</c:v>
                </c:pt>
                <c:pt idx="1150">
                  <c:v>847.01288785198506</c:v>
                </c:pt>
                <c:pt idx="1151">
                  <c:v>847.01288785198506</c:v>
                </c:pt>
                <c:pt idx="1152">
                  <c:v>847.01288785198506</c:v>
                </c:pt>
                <c:pt idx="1153">
                  <c:v>847.01288785198506</c:v>
                </c:pt>
                <c:pt idx="1154">
                  <c:v>847.01288785198506</c:v>
                </c:pt>
                <c:pt idx="1155">
                  <c:v>847.01288785198506</c:v>
                </c:pt>
                <c:pt idx="1156">
                  <c:v>847.01288785198506</c:v>
                </c:pt>
                <c:pt idx="1157">
                  <c:v>847.01288785198506</c:v>
                </c:pt>
                <c:pt idx="1158">
                  <c:v>847.01288785198506</c:v>
                </c:pt>
                <c:pt idx="1159">
                  <c:v>847.01288785198506</c:v>
                </c:pt>
                <c:pt idx="1160">
                  <c:v>847.01288785198506</c:v>
                </c:pt>
                <c:pt idx="1161">
                  <c:v>847.01288785198506</c:v>
                </c:pt>
                <c:pt idx="1162">
                  <c:v>847.01288785198506</c:v>
                </c:pt>
                <c:pt idx="1163">
                  <c:v>847.01288785198506</c:v>
                </c:pt>
                <c:pt idx="1164">
                  <c:v>847.01288785198506</c:v>
                </c:pt>
                <c:pt idx="1165">
                  <c:v>847.01288785198506</c:v>
                </c:pt>
                <c:pt idx="1166">
                  <c:v>847.01288785198506</c:v>
                </c:pt>
                <c:pt idx="1167">
                  <c:v>847.01288785198506</c:v>
                </c:pt>
                <c:pt idx="1168">
                  <c:v>847.01288785198506</c:v>
                </c:pt>
                <c:pt idx="1169">
                  <c:v>847.01288785198506</c:v>
                </c:pt>
                <c:pt idx="1170">
                  <c:v>847.01288785198506</c:v>
                </c:pt>
                <c:pt idx="1171">
                  <c:v>847.01288785198506</c:v>
                </c:pt>
                <c:pt idx="1172">
                  <c:v>847.01288785198506</c:v>
                </c:pt>
                <c:pt idx="1173">
                  <c:v>847.01288785198506</c:v>
                </c:pt>
                <c:pt idx="1174">
                  <c:v>847.01288785198506</c:v>
                </c:pt>
                <c:pt idx="1175">
                  <c:v>847.01288785198506</c:v>
                </c:pt>
                <c:pt idx="1176">
                  <c:v>847.01288785198506</c:v>
                </c:pt>
                <c:pt idx="1177">
                  <c:v>847.01288785198506</c:v>
                </c:pt>
                <c:pt idx="1178">
                  <c:v>847.01288785198506</c:v>
                </c:pt>
                <c:pt idx="1179">
                  <c:v>847.01288785198506</c:v>
                </c:pt>
                <c:pt idx="1180">
                  <c:v>847.01288785198506</c:v>
                </c:pt>
                <c:pt idx="1181">
                  <c:v>847.01288785198506</c:v>
                </c:pt>
                <c:pt idx="1182">
                  <c:v>847.01288785198506</c:v>
                </c:pt>
                <c:pt idx="1183">
                  <c:v>847.01288785198506</c:v>
                </c:pt>
                <c:pt idx="1184">
                  <c:v>847.01288785198506</c:v>
                </c:pt>
                <c:pt idx="1185">
                  <c:v>847.01288785198506</c:v>
                </c:pt>
                <c:pt idx="1186">
                  <c:v>847.01288785198506</c:v>
                </c:pt>
                <c:pt idx="1187">
                  <c:v>847.01288785198506</c:v>
                </c:pt>
                <c:pt idx="1188">
                  <c:v>847.01288785198506</c:v>
                </c:pt>
                <c:pt idx="1189">
                  <c:v>847.01288785198506</c:v>
                </c:pt>
                <c:pt idx="1190">
                  <c:v>847.01288785198506</c:v>
                </c:pt>
                <c:pt idx="1191">
                  <c:v>847.01288785198506</c:v>
                </c:pt>
                <c:pt idx="1192">
                  <c:v>847.01288785198506</c:v>
                </c:pt>
                <c:pt idx="1193">
                  <c:v>847.01288785198506</c:v>
                </c:pt>
                <c:pt idx="1194">
                  <c:v>847.01288785198506</c:v>
                </c:pt>
                <c:pt idx="1195">
                  <c:v>847.01288785198506</c:v>
                </c:pt>
                <c:pt idx="1196">
                  <c:v>847.01288785198506</c:v>
                </c:pt>
                <c:pt idx="1197">
                  <c:v>847.01288785198506</c:v>
                </c:pt>
                <c:pt idx="1198">
                  <c:v>847.01288785198506</c:v>
                </c:pt>
                <c:pt idx="1199">
                  <c:v>847.01288785198506</c:v>
                </c:pt>
                <c:pt idx="1200">
                  <c:v>847.01288785198506</c:v>
                </c:pt>
                <c:pt idx="1201">
                  <c:v>847.01288785198506</c:v>
                </c:pt>
                <c:pt idx="1202">
                  <c:v>847.01288785198506</c:v>
                </c:pt>
                <c:pt idx="1203">
                  <c:v>847.01288785198506</c:v>
                </c:pt>
                <c:pt idx="1204">
                  <c:v>847.01288785198506</c:v>
                </c:pt>
                <c:pt idx="1205">
                  <c:v>847.01288785198506</c:v>
                </c:pt>
                <c:pt idx="1206">
                  <c:v>847.01288785198506</c:v>
                </c:pt>
                <c:pt idx="1207">
                  <c:v>847.01288785198506</c:v>
                </c:pt>
                <c:pt idx="1208">
                  <c:v>847.01288785198506</c:v>
                </c:pt>
                <c:pt idx="1209">
                  <c:v>847.01288785198506</c:v>
                </c:pt>
                <c:pt idx="1210">
                  <c:v>847.01288785198506</c:v>
                </c:pt>
                <c:pt idx="1211">
                  <c:v>847.01288785198506</c:v>
                </c:pt>
                <c:pt idx="1212">
                  <c:v>847.01288785198506</c:v>
                </c:pt>
                <c:pt idx="1213">
                  <c:v>847.01288785198506</c:v>
                </c:pt>
                <c:pt idx="1214">
                  <c:v>847.01288785198506</c:v>
                </c:pt>
                <c:pt idx="1215">
                  <c:v>847.01288785198506</c:v>
                </c:pt>
                <c:pt idx="1216">
                  <c:v>847.01288785198506</c:v>
                </c:pt>
                <c:pt idx="1217">
                  <c:v>847.01288785198506</c:v>
                </c:pt>
                <c:pt idx="1218">
                  <c:v>847.01288785198506</c:v>
                </c:pt>
                <c:pt idx="1219">
                  <c:v>847.01288785198506</c:v>
                </c:pt>
                <c:pt idx="1220">
                  <c:v>847.01288785198506</c:v>
                </c:pt>
                <c:pt idx="1221">
                  <c:v>847.01288785198506</c:v>
                </c:pt>
                <c:pt idx="1222">
                  <c:v>847.01288785198506</c:v>
                </c:pt>
                <c:pt idx="1223">
                  <c:v>847.01288785198506</c:v>
                </c:pt>
                <c:pt idx="1224">
                  <c:v>847.01288785198506</c:v>
                </c:pt>
                <c:pt idx="1225">
                  <c:v>847.01288785198506</c:v>
                </c:pt>
                <c:pt idx="1226">
                  <c:v>847.01288785198506</c:v>
                </c:pt>
                <c:pt idx="1227">
                  <c:v>847.01288785198506</c:v>
                </c:pt>
                <c:pt idx="1228">
                  <c:v>847.01288785198506</c:v>
                </c:pt>
                <c:pt idx="1229">
                  <c:v>847.01288785198506</c:v>
                </c:pt>
                <c:pt idx="1230">
                  <c:v>847.01288785198506</c:v>
                </c:pt>
                <c:pt idx="1231">
                  <c:v>847.01288785198506</c:v>
                </c:pt>
                <c:pt idx="1232">
                  <c:v>847.01288785198506</c:v>
                </c:pt>
                <c:pt idx="1233">
                  <c:v>847.01288785198506</c:v>
                </c:pt>
                <c:pt idx="1234">
                  <c:v>847.01288785198506</c:v>
                </c:pt>
                <c:pt idx="1235">
                  <c:v>847.01288785198506</c:v>
                </c:pt>
                <c:pt idx="1236">
                  <c:v>847.01288785198506</c:v>
                </c:pt>
                <c:pt idx="1237">
                  <c:v>847.01288785198506</c:v>
                </c:pt>
                <c:pt idx="1238">
                  <c:v>847.01288785198506</c:v>
                </c:pt>
                <c:pt idx="1239">
                  <c:v>847.01288785198506</c:v>
                </c:pt>
                <c:pt idx="1240">
                  <c:v>847.01288785198506</c:v>
                </c:pt>
                <c:pt idx="1241">
                  <c:v>847.01288785198506</c:v>
                </c:pt>
                <c:pt idx="1242">
                  <c:v>847.01288785198506</c:v>
                </c:pt>
                <c:pt idx="1243">
                  <c:v>847.01288785198506</c:v>
                </c:pt>
                <c:pt idx="1244">
                  <c:v>847.01288785198506</c:v>
                </c:pt>
                <c:pt idx="1245">
                  <c:v>847.01288785198506</c:v>
                </c:pt>
                <c:pt idx="1246">
                  <c:v>847.01288785198506</c:v>
                </c:pt>
                <c:pt idx="1247">
                  <c:v>847.01288785198506</c:v>
                </c:pt>
                <c:pt idx="1248">
                  <c:v>847.01288785198506</c:v>
                </c:pt>
                <c:pt idx="1249">
                  <c:v>847.01288785198506</c:v>
                </c:pt>
                <c:pt idx="1250">
                  <c:v>847.01288785198506</c:v>
                </c:pt>
                <c:pt idx="1251">
                  <c:v>847.01288785198506</c:v>
                </c:pt>
                <c:pt idx="1252">
                  <c:v>847.01288785198506</c:v>
                </c:pt>
                <c:pt idx="1253">
                  <c:v>847.01288785198506</c:v>
                </c:pt>
                <c:pt idx="1254">
                  <c:v>847.01288785198506</c:v>
                </c:pt>
                <c:pt idx="1255">
                  <c:v>847.01288785198506</c:v>
                </c:pt>
                <c:pt idx="1256">
                  <c:v>847.01288785198506</c:v>
                </c:pt>
                <c:pt idx="1257">
                  <c:v>847.01288785198506</c:v>
                </c:pt>
                <c:pt idx="1258">
                  <c:v>847.01288785198506</c:v>
                </c:pt>
                <c:pt idx="1259">
                  <c:v>847.01288785198506</c:v>
                </c:pt>
                <c:pt idx="1260">
                  <c:v>847.01288785198506</c:v>
                </c:pt>
                <c:pt idx="1261">
                  <c:v>847.01288785198506</c:v>
                </c:pt>
                <c:pt idx="1262">
                  <c:v>847.01288785198506</c:v>
                </c:pt>
                <c:pt idx="1263">
                  <c:v>847.01288785198506</c:v>
                </c:pt>
                <c:pt idx="1264">
                  <c:v>847.01288785198506</c:v>
                </c:pt>
                <c:pt idx="1265">
                  <c:v>847.01288785198506</c:v>
                </c:pt>
                <c:pt idx="1266">
                  <c:v>847.01288785198506</c:v>
                </c:pt>
                <c:pt idx="1267">
                  <c:v>847.01288785198506</c:v>
                </c:pt>
                <c:pt idx="1268">
                  <c:v>847.01288785198506</c:v>
                </c:pt>
                <c:pt idx="1269">
                  <c:v>847.01288785198506</c:v>
                </c:pt>
                <c:pt idx="1270">
                  <c:v>847.01288785198506</c:v>
                </c:pt>
                <c:pt idx="1271">
                  <c:v>847.01288785198506</c:v>
                </c:pt>
                <c:pt idx="1272">
                  <c:v>847.01288785198506</c:v>
                </c:pt>
                <c:pt idx="1273">
                  <c:v>847.01288785198506</c:v>
                </c:pt>
                <c:pt idx="1274">
                  <c:v>847.01288785198506</c:v>
                </c:pt>
                <c:pt idx="1275">
                  <c:v>847.01288785198506</c:v>
                </c:pt>
                <c:pt idx="1276">
                  <c:v>847.01288785198506</c:v>
                </c:pt>
                <c:pt idx="1277">
                  <c:v>847.01288785198506</c:v>
                </c:pt>
                <c:pt idx="1278">
                  <c:v>847.01288785198506</c:v>
                </c:pt>
                <c:pt idx="1279">
                  <c:v>847.01288785198506</c:v>
                </c:pt>
                <c:pt idx="1280">
                  <c:v>847.01288785198506</c:v>
                </c:pt>
                <c:pt idx="1281">
                  <c:v>847.01288785198506</c:v>
                </c:pt>
                <c:pt idx="1282">
                  <c:v>847.01288785198506</c:v>
                </c:pt>
                <c:pt idx="1283">
                  <c:v>847.01288785198506</c:v>
                </c:pt>
                <c:pt idx="1284">
                  <c:v>847.01288785198506</c:v>
                </c:pt>
                <c:pt idx="1285">
                  <c:v>847.01288785198506</c:v>
                </c:pt>
                <c:pt idx="1286">
                  <c:v>847.01288785198506</c:v>
                </c:pt>
                <c:pt idx="1287">
                  <c:v>847.01288785198506</c:v>
                </c:pt>
                <c:pt idx="1288">
                  <c:v>847.01288785198506</c:v>
                </c:pt>
                <c:pt idx="1289">
                  <c:v>847.01288785198506</c:v>
                </c:pt>
                <c:pt idx="1290">
                  <c:v>847.01288785198506</c:v>
                </c:pt>
                <c:pt idx="1291">
                  <c:v>847.01288785198506</c:v>
                </c:pt>
                <c:pt idx="1292">
                  <c:v>847.01288785198506</c:v>
                </c:pt>
                <c:pt idx="1293">
                  <c:v>847.01288785198506</c:v>
                </c:pt>
                <c:pt idx="1294">
                  <c:v>847.01288785198506</c:v>
                </c:pt>
                <c:pt idx="1295">
                  <c:v>847.01288785198506</c:v>
                </c:pt>
                <c:pt idx="1296">
                  <c:v>847.01288785198506</c:v>
                </c:pt>
                <c:pt idx="1297">
                  <c:v>847.01288785198506</c:v>
                </c:pt>
                <c:pt idx="1298">
                  <c:v>847.01288785198506</c:v>
                </c:pt>
                <c:pt idx="1299">
                  <c:v>847.01288785198506</c:v>
                </c:pt>
                <c:pt idx="1300">
                  <c:v>847.01288785198506</c:v>
                </c:pt>
                <c:pt idx="1301">
                  <c:v>847.01288785198506</c:v>
                </c:pt>
                <c:pt idx="1302">
                  <c:v>847.01288785198506</c:v>
                </c:pt>
                <c:pt idx="1303">
                  <c:v>847.01288785198506</c:v>
                </c:pt>
                <c:pt idx="1304">
                  <c:v>847.01288785198506</c:v>
                </c:pt>
                <c:pt idx="1305">
                  <c:v>847.01288785198506</c:v>
                </c:pt>
                <c:pt idx="1306">
                  <c:v>847.01288785198506</c:v>
                </c:pt>
                <c:pt idx="1307">
                  <c:v>847.01288785198506</c:v>
                </c:pt>
                <c:pt idx="1308">
                  <c:v>847.01288785198506</c:v>
                </c:pt>
                <c:pt idx="1309">
                  <c:v>847.01288785198506</c:v>
                </c:pt>
                <c:pt idx="1310">
                  <c:v>847.01288785198506</c:v>
                </c:pt>
                <c:pt idx="1311">
                  <c:v>847.01288785198506</c:v>
                </c:pt>
                <c:pt idx="1312">
                  <c:v>847.01288785198506</c:v>
                </c:pt>
                <c:pt idx="1313">
                  <c:v>847.01288785198506</c:v>
                </c:pt>
                <c:pt idx="1314">
                  <c:v>847.01288785198506</c:v>
                </c:pt>
                <c:pt idx="1315">
                  <c:v>847.01288785198506</c:v>
                </c:pt>
                <c:pt idx="1316">
                  <c:v>847.01288785198506</c:v>
                </c:pt>
                <c:pt idx="1317">
                  <c:v>847.01288785198506</c:v>
                </c:pt>
                <c:pt idx="1318">
                  <c:v>847.01288785198506</c:v>
                </c:pt>
                <c:pt idx="1319">
                  <c:v>847.01288785198506</c:v>
                </c:pt>
                <c:pt idx="1320">
                  <c:v>847.01288785198506</c:v>
                </c:pt>
                <c:pt idx="1321">
                  <c:v>847.01288785198506</c:v>
                </c:pt>
                <c:pt idx="1322">
                  <c:v>847.01288785198506</c:v>
                </c:pt>
                <c:pt idx="1323">
                  <c:v>847.01288785198506</c:v>
                </c:pt>
                <c:pt idx="1324">
                  <c:v>847.01288785198506</c:v>
                </c:pt>
                <c:pt idx="1325">
                  <c:v>847.01288785198506</c:v>
                </c:pt>
                <c:pt idx="1326">
                  <c:v>847.01288785198506</c:v>
                </c:pt>
                <c:pt idx="1327">
                  <c:v>847.01288785198506</c:v>
                </c:pt>
                <c:pt idx="1328">
                  <c:v>847.01288785198506</c:v>
                </c:pt>
                <c:pt idx="1329">
                  <c:v>847.01288785198506</c:v>
                </c:pt>
                <c:pt idx="1330">
                  <c:v>847.01288785198506</c:v>
                </c:pt>
                <c:pt idx="1331">
                  <c:v>847.01288785198506</c:v>
                </c:pt>
                <c:pt idx="1332">
                  <c:v>847.01288785198506</c:v>
                </c:pt>
                <c:pt idx="1333">
                  <c:v>847.01288785198506</c:v>
                </c:pt>
                <c:pt idx="1334">
                  <c:v>847.01288785198506</c:v>
                </c:pt>
                <c:pt idx="1335">
                  <c:v>847.01288785198506</c:v>
                </c:pt>
                <c:pt idx="1336">
                  <c:v>847.01288785198506</c:v>
                </c:pt>
                <c:pt idx="1337">
                  <c:v>847.01288785198506</c:v>
                </c:pt>
                <c:pt idx="1338">
                  <c:v>847.01288785198506</c:v>
                </c:pt>
                <c:pt idx="1339">
                  <c:v>847.01288785198506</c:v>
                </c:pt>
                <c:pt idx="1340">
                  <c:v>847.01288785198506</c:v>
                </c:pt>
                <c:pt idx="1341">
                  <c:v>847.01288785198506</c:v>
                </c:pt>
                <c:pt idx="1342">
                  <c:v>847.01288785198506</c:v>
                </c:pt>
                <c:pt idx="1343">
                  <c:v>847.01288785198506</c:v>
                </c:pt>
                <c:pt idx="1344">
                  <c:v>847.01288785198506</c:v>
                </c:pt>
                <c:pt idx="1345">
                  <c:v>847.01288785198506</c:v>
                </c:pt>
                <c:pt idx="1346">
                  <c:v>847.01288785198506</c:v>
                </c:pt>
                <c:pt idx="1347">
                  <c:v>847.01288785198506</c:v>
                </c:pt>
                <c:pt idx="1348">
                  <c:v>847.01288785198506</c:v>
                </c:pt>
                <c:pt idx="1349">
                  <c:v>847.01288785198506</c:v>
                </c:pt>
                <c:pt idx="1350">
                  <c:v>847.01288785198506</c:v>
                </c:pt>
                <c:pt idx="1351">
                  <c:v>847.01288785198506</c:v>
                </c:pt>
                <c:pt idx="1352">
                  <c:v>847.01288785198506</c:v>
                </c:pt>
                <c:pt idx="1353">
                  <c:v>847.01288785198506</c:v>
                </c:pt>
                <c:pt idx="1354">
                  <c:v>847.01288785198506</c:v>
                </c:pt>
                <c:pt idx="1355">
                  <c:v>847.01288785198506</c:v>
                </c:pt>
                <c:pt idx="1356">
                  <c:v>847.01288785198506</c:v>
                </c:pt>
                <c:pt idx="1357">
                  <c:v>847.01288785198506</c:v>
                </c:pt>
                <c:pt idx="1358">
                  <c:v>847.01288785198506</c:v>
                </c:pt>
                <c:pt idx="1359">
                  <c:v>847.01288785198506</c:v>
                </c:pt>
                <c:pt idx="1360">
                  <c:v>847.01288785198506</c:v>
                </c:pt>
                <c:pt idx="1361">
                  <c:v>847.01288785198506</c:v>
                </c:pt>
                <c:pt idx="1362">
                  <c:v>847.01288785198506</c:v>
                </c:pt>
                <c:pt idx="1363">
                  <c:v>847.01288785198506</c:v>
                </c:pt>
                <c:pt idx="1364">
                  <c:v>847.01288785198506</c:v>
                </c:pt>
                <c:pt idx="1365">
                  <c:v>847.01288785198506</c:v>
                </c:pt>
                <c:pt idx="1366">
                  <c:v>847.01288785198506</c:v>
                </c:pt>
                <c:pt idx="1367">
                  <c:v>847.01288785198506</c:v>
                </c:pt>
                <c:pt idx="1368">
                  <c:v>847.01288785198506</c:v>
                </c:pt>
                <c:pt idx="1369">
                  <c:v>847.01288785198506</c:v>
                </c:pt>
                <c:pt idx="1370">
                  <c:v>847.01288785198506</c:v>
                </c:pt>
                <c:pt idx="1371">
                  <c:v>847.01288785198506</c:v>
                </c:pt>
                <c:pt idx="1372">
                  <c:v>847.01288785198506</c:v>
                </c:pt>
                <c:pt idx="1373">
                  <c:v>847.01288785198506</c:v>
                </c:pt>
                <c:pt idx="1374">
                  <c:v>847.01288785198506</c:v>
                </c:pt>
                <c:pt idx="1375">
                  <c:v>847.01288785198506</c:v>
                </c:pt>
                <c:pt idx="1376">
                  <c:v>847.01288785198506</c:v>
                </c:pt>
                <c:pt idx="1377">
                  <c:v>847.01288785198506</c:v>
                </c:pt>
                <c:pt idx="1378">
                  <c:v>847.01288785198506</c:v>
                </c:pt>
                <c:pt idx="1379">
                  <c:v>847.01288785198506</c:v>
                </c:pt>
                <c:pt idx="1380">
                  <c:v>847.01288785198506</c:v>
                </c:pt>
                <c:pt idx="1381">
                  <c:v>847.01288785198506</c:v>
                </c:pt>
                <c:pt idx="1382">
                  <c:v>847.01288785198506</c:v>
                </c:pt>
                <c:pt idx="1383">
                  <c:v>847.01288785198506</c:v>
                </c:pt>
                <c:pt idx="1384">
                  <c:v>847.01288785198506</c:v>
                </c:pt>
                <c:pt idx="1385">
                  <c:v>847.01288785198506</c:v>
                </c:pt>
                <c:pt idx="1386">
                  <c:v>847.01288785198506</c:v>
                </c:pt>
                <c:pt idx="1387">
                  <c:v>847.01288785198506</c:v>
                </c:pt>
                <c:pt idx="1388">
                  <c:v>847.01288785198506</c:v>
                </c:pt>
                <c:pt idx="1389">
                  <c:v>847.01288785198506</c:v>
                </c:pt>
                <c:pt idx="1390">
                  <c:v>847.01288785198506</c:v>
                </c:pt>
                <c:pt idx="1391">
                  <c:v>847.01288785198506</c:v>
                </c:pt>
                <c:pt idx="1392">
                  <c:v>847.01288785198506</c:v>
                </c:pt>
                <c:pt idx="1393">
                  <c:v>847.01288785198506</c:v>
                </c:pt>
                <c:pt idx="1394">
                  <c:v>847.01288785198506</c:v>
                </c:pt>
                <c:pt idx="1395">
                  <c:v>847.01288785198506</c:v>
                </c:pt>
                <c:pt idx="1396">
                  <c:v>847.01288785198506</c:v>
                </c:pt>
                <c:pt idx="1397">
                  <c:v>847.01288785198506</c:v>
                </c:pt>
                <c:pt idx="1398">
                  <c:v>847.01288785198506</c:v>
                </c:pt>
                <c:pt idx="1399">
                  <c:v>847.01288785198506</c:v>
                </c:pt>
                <c:pt idx="1400">
                  <c:v>847.01288785198506</c:v>
                </c:pt>
                <c:pt idx="1401">
                  <c:v>847.01288785198506</c:v>
                </c:pt>
                <c:pt idx="1402">
                  <c:v>847.01288785198506</c:v>
                </c:pt>
                <c:pt idx="1403">
                  <c:v>847.01288785198506</c:v>
                </c:pt>
                <c:pt idx="1404">
                  <c:v>847.01288785198506</c:v>
                </c:pt>
                <c:pt idx="1405">
                  <c:v>847.01288785198506</c:v>
                </c:pt>
                <c:pt idx="1406">
                  <c:v>847.01288785198506</c:v>
                </c:pt>
                <c:pt idx="1407">
                  <c:v>847.01288785198506</c:v>
                </c:pt>
                <c:pt idx="1408">
                  <c:v>847.01288785198506</c:v>
                </c:pt>
                <c:pt idx="1409">
                  <c:v>847.01288785198506</c:v>
                </c:pt>
                <c:pt idx="1410">
                  <c:v>847.01288785198506</c:v>
                </c:pt>
                <c:pt idx="1411">
                  <c:v>847.01288785198506</c:v>
                </c:pt>
                <c:pt idx="1412">
                  <c:v>847.01288785198506</c:v>
                </c:pt>
                <c:pt idx="1413">
                  <c:v>847.01288785198506</c:v>
                </c:pt>
                <c:pt idx="1414">
                  <c:v>847.01288785198506</c:v>
                </c:pt>
                <c:pt idx="1415">
                  <c:v>847.01288785198506</c:v>
                </c:pt>
                <c:pt idx="1416">
                  <c:v>847.01288785198506</c:v>
                </c:pt>
                <c:pt idx="1417">
                  <c:v>847.01288785198506</c:v>
                </c:pt>
                <c:pt idx="1418">
                  <c:v>847.01288785198506</c:v>
                </c:pt>
                <c:pt idx="1419">
                  <c:v>847.01288785198506</c:v>
                </c:pt>
                <c:pt idx="1420">
                  <c:v>847.01288785198506</c:v>
                </c:pt>
                <c:pt idx="1421">
                  <c:v>847.01288785198506</c:v>
                </c:pt>
                <c:pt idx="1422">
                  <c:v>847.01288785198506</c:v>
                </c:pt>
                <c:pt idx="1423">
                  <c:v>847.01288785198506</c:v>
                </c:pt>
                <c:pt idx="1424">
                  <c:v>847.01288785198506</c:v>
                </c:pt>
                <c:pt idx="1425">
                  <c:v>847.01288785198506</c:v>
                </c:pt>
                <c:pt idx="1426">
                  <c:v>847.01288785198506</c:v>
                </c:pt>
                <c:pt idx="1427">
                  <c:v>847.01288785198506</c:v>
                </c:pt>
                <c:pt idx="1428">
                  <c:v>847.01288785198506</c:v>
                </c:pt>
                <c:pt idx="1429">
                  <c:v>847.01288785198506</c:v>
                </c:pt>
                <c:pt idx="1430">
                  <c:v>847.01288785198506</c:v>
                </c:pt>
                <c:pt idx="1431">
                  <c:v>847.01288785198506</c:v>
                </c:pt>
                <c:pt idx="1432">
                  <c:v>847.01288785198506</c:v>
                </c:pt>
                <c:pt idx="1433">
                  <c:v>847.01288785198506</c:v>
                </c:pt>
                <c:pt idx="1434">
                  <c:v>847.01288785198506</c:v>
                </c:pt>
                <c:pt idx="1435">
                  <c:v>847.01288785198506</c:v>
                </c:pt>
                <c:pt idx="1436">
                  <c:v>847.01288785198506</c:v>
                </c:pt>
                <c:pt idx="1437">
                  <c:v>847.01288785198506</c:v>
                </c:pt>
                <c:pt idx="1438">
                  <c:v>847.01288785198506</c:v>
                </c:pt>
                <c:pt idx="1439">
                  <c:v>847.01288785198506</c:v>
                </c:pt>
                <c:pt idx="1440">
                  <c:v>847.01288785198506</c:v>
                </c:pt>
                <c:pt idx="1441">
                  <c:v>847.01288785198506</c:v>
                </c:pt>
                <c:pt idx="1442">
                  <c:v>847.01288785198506</c:v>
                </c:pt>
                <c:pt idx="1443">
                  <c:v>847.01288785198506</c:v>
                </c:pt>
                <c:pt idx="1444">
                  <c:v>847.01288785198506</c:v>
                </c:pt>
                <c:pt idx="1445">
                  <c:v>847.01288785198506</c:v>
                </c:pt>
                <c:pt idx="1446">
                  <c:v>847.01288785198506</c:v>
                </c:pt>
                <c:pt idx="1447">
                  <c:v>847.01288785198506</c:v>
                </c:pt>
                <c:pt idx="1448">
                  <c:v>847.01288785198506</c:v>
                </c:pt>
                <c:pt idx="1449">
                  <c:v>847.01288785198506</c:v>
                </c:pt>
                <c:pt idx="1450">
                  <c:v>847.01288785198506</c:v>
                </c:pt>
                <c:pt idx="1451">
                  <c:v>847.01288785198506</c:v>
                </c:pt>
                <c:pt idx="1452">
                  <c:v>847.01288785198506</c:v>
                </c:pt>
                <c:pt idx="1453">
                  <c:v>847.01288785198506</c:v>
                </c:pt>
                <c:pt idx="1454">
                  <c:v>847.01288785198506</c:v>
                </c:pt>
                <c:pt idx="1455">
                  <c:v>847.01288785198506</c:v>
                </c:pt>
                <c:pt idx="1456">
                  <c:v>847.01288785198506</c:v>
                </c:pt>
                <c:pt idx="1457">
                  <c:v>847.01288785198506</c:v>
                </c:pt>
                <c:pt idx="1458">
                  <c:v>847.01288785198506</c:v>
                </c:pt>
                <c:pt idx="1459">
                  <c:v>847.01288785198506</c:v>
                </c:pt>
                <c:pt idx="1460">
                  <c:v>847.01288785198506</c:v>
                </c:pt>
                <c:pt idx="1461">
                  <c:v>847.01288785198506</c:v>
                </c:pt>
                <c:pt idx="1462">
                  <c:v>847.01288785198506</c:v>
                </c:pt>
                <c:pt idx="1463">
                  <c:v>847.01288785198506</c:v>
                </c:pt>
                <c:pt idx="1464">
                  <c:v>847.01288785198506</c:v>
                </c:pt>
                <c:pt idx="1465">
                  <c:v>847.01288785198506</c:v>
                </c:pt>
                <c:pt idx="1466">
                  <c:v>847.01288785198506</c:v>
                </c:pt>
                <c:pt idx="1467">
                  <c:v>847.01288785198506</c:v>
                </c:pt>
                <c:pt idx="1468">
                  <c:v>847.01288785198506</c:v>
                </c:pt>
                <c:pt idx="1469">
                  <c:v>847.01288785198506</c:v>
                </c:pt>
                <c:pt idx="1470">
                  <c:v>847.01288785198506</c:v>
                </c:pt>
                <c:pt idx="1471">
                  <c:v>847.01288785198506</c:v>
                </c:pt>
                <c:pt idx="1472">
                  <c:v>847.01288785198506</c:v>
                </c:pt>
                <c:pt idx="1473">
                  <c:v>847.01288785198506</c:v>
                </c:pt>
                <c:pt idx="1474">
                  <c:v>847.01288785198506</c:v>
                </c:pt>
                <c:pt idx="1475">
                  <c:v>847.01288785198506</c:v>
                </c:pt>
                <c:pt idx="1476">
                  <c:v>847.01288785198506</c:v>
                </c:pt>
                <c:pt idx="1477">
                  <c:v>847.01288785198506</c:v>
                </c:pt>
                <c:pt idx="1478">
                  <c:v>847.01288785198506</c:v>
                </c:pt>
                <c:pt idx="1479">
                  <c:v>847.01288785198506</c:v>
                </c:pt>
                <c:pt idx="1480">
                  <c:v>847.01288785198506</c:v>
                </c:pt>
                <c:pt idx="1481">
                  <c:v>847.01288785198506</c:v>
                </c:pt>
                <c:pt idx="1482">
                  <c:v>847.01288785198506</c:v>
                </c:pt>
                <c:pt idx="1483">
                  <c:v>847.01288785198506</c:v>
                </c:pt>
                <c:pt idx="1484">
                  <c:v>847.01288785198506</c:v>
                </c:pt>
                <c:pt idx="1485">
                  <c:v>847.01288785198506</c:v>
                </c:pt>
                <c:pt idx="1486">
                  <c:v>847.01288785198506</c:v>
                </c:pt>
                <c:pt idx="1487">
                  <c:v>847.01288785198506</c:v>
                </c:pt>
                <c:pt idx="1488">
                  <c:v>847.01288785198506</c:v>
                </c:pt>
                <c:pt idx="1489">
                  <c:v>847.01288785198506</c:v>
                </c:pt>
                <c:pt idx="1490">
                  <c:v>847.01288785198506</c:v>
                </c:pt>
                <c:pt idx="1491">
                  <c:v>847.01288785198506</c:v>
                </c:pt>
                <c:pt idx="1492">
                  <c:v>847.01288785198506</c:v>
                </c:pt>
                <c:pt idx="1493">
                  <c:v>847.01288785198506</c:v>
                </c:pt>
                <c:pt idx="1494">
                  <c:v>847.01288785198506</c:v>
                </c:pt>
                <c:pt idx="1495">
                  <c:v>847.01288785198506</c:v>
                </c:pt>
                <c:pt idx="1496">
                  <c:v>847.01288785198506</c:v>
                </c:pt>
                <c:pt idx="1497">
                  <c:v>847.01288785198506</c:v>
                </c:pt>
                <c:pt idx="1498">
                  <c:v>847.01288785198506</c:v>
                </c:pt>
                <c:pt idx="1499">
                  <c:v>847.01288785198506</c:v>
                </c:pt>
                <c:pt idx="1500">
                  <c:v>847.01288785198506</c:v>
                </c:pt>
                <c:pt idx="1501">
                  <c:v>847.01288785198506</c:v>
                </c:pt>
                <c:pt idx="1502">
                  <c:v>847.01288785198506</c:v>
                </c:pt>
                <c:pt idx="1503">
                  <c:v>847.01288785198506</c:v>
                </c:pt>
                <c:pt idx="1504">
                  <c:v>847.01288785198506</c:v>
                </c:pt>
                <c:pt idx="1505">
                  <c:v>847.01288785198506</c:v>
                </c:pt>
                <c:pt idx="1506">
                  <c:v>847.01288785198506</c:v>
                </c:pt>
                <c:pt idx="1507">
                  <c:v>847.01288785198506</c:v>
                </c:pt>
                <c:pt idx="1508">
                  <c:v>847.01288785198506</c:v>
                </c:pt>
                <c:pt idx="1509">
                  <c:v>847.01288785198506</c:v>
                </c:pt>
                <c:pt idx="1510">
                  <c:v>847.01288785198506</c:v>
                </c:pt>
                <c:pt idx="1511">
                  <c:v>847.01288785198506</c:v>
                </c:pt>
                <c:pt idx="1512">
                  <c:v>847.01288785198506</c:v>
                </c:pt>
                <c:pt idx="1513">
                  <c:v>847.01288785198506</c:v>
                </c:pt>
                <c:pt idx="1514">
                  <c:v>847.01288785198506</c:v>
                </c:pt>
                <c:pt idx="1515">
                  <c:v>847.01288785198506</c:v>
                </c:pt>
                <c:pt idx="1516">
                  <c:v>847.01288785198506</c:v>
                </c:pt>
                <c:pt idx="1517">
                  <c:v>847.01288785198506</c:v>
                </c:pt>
                <c:pt idx="1518">
                  <c:v>847.01288785198506</c:v>
                </c:pt>
                <c:pt idx="1519">
                  <c:v>847.01288785198506</c:v>
                </c:pt>
                <c:pt idx="1520">
                  <c:v>847.01288785198506</c:v>
                </c:pt>
                <c:pt idx="1521">
                  <c:v>847.01288785198506</c:v>
                </c:pt>
                <c:pt idx="1522">
                  <c:v>847.01288785198506</c:v>
                </c:pt>
                <c:pt idx="1523">
                  <c:v>847.01288785198506</c:v>
                </c:pt>
                <c:pt idx="1524">
                  <c:v>847.01288785198506</c:v>
                </c:pt>
                <c:pt idx="1525">
                  <c:v>847.01288785198506</c:v>
                </c:pt>
                <c:pt idx="1526">
                  <c:v>847.01288785198506</c:v>
                </c:pt>
                <c:pt idx="1527">
                  <c:v>847.01288785198506</c:v>
                </c:pt>
                <c:pt idx="1528">
                  <c:v>847.01288785198506</c:v>
                </c:pt>
                <c:pt idx="1529">
                  <c:v>847.01288785198506</c:v>
                </c:pt>
                <c:pt idx="1530">
                  <c:v>847.01288785198506</c:v>
                </c:pt>
                <c:pt idx="1531">
                  <c:v>847.01288785198506</c:v>
                </c:pt>
                <c:pt idx="1532">
                  <c:v>847.01288785198506</c:v>
                </c:pt>
                <c:pt idx="1533">
                  <c:v>847.01288785198506</c:v>
                </c:pt>
                <c:pt idx="1534">
                  <c:v>847.01288785198506</c:v>
                </c:pt>
                <c:pt idx="1535">
                  <c:v>847.01288785198506</c:v>
                </c:pt>
                <c:pt idx="1536">
                  <c:v>847.01288785198506</c:v>
                </c:pt>
                <c:pt idx="1537">
                  <c:v>847.01288785198506</c:v>
                </c:pt>
                <c:pt idx="1538">
                  <c:v>847.01288785198506</c:v>
                </c:pt>
                <c:pt idx="1539">
                  <c:v>847.01288785198506</c:v>
                </c:pt>
                <c:pt idx="1540">
                  <c:v>847.01288785198506</c:v>
                </c:pt>
                <c:pt idx="1541">
                  <c:v>847.01288785198506</c:v>
                </c:pt>
                <c:pt idx="1542">
                  <c:v>847.01288785198506</c:v>
                </c:pt>
                <c:pt idx="1543">
                  <c:v>847.01288785198506</c:v>
                </c:pt>
                <c:pt idx="1544">
                  <c:v>847.01288785198506</c:v>
                </c:pt>
                <c:pt idx="1545">
                  <c:v>847.01288785198506</c:v>
                </c:pt>
                <c:pt idx="1546">
                  <c:v>847.01288785198506</c:v>
                </c:pt>
                <c:pt idx="1547">
                  <c:v>847.01288785198506</c:v>
                </c:pt>
                <c:pt idx="1548">
                  <c:v>847.01288785198506</c:v>
                </c:pt>
                <c:pt idx="1549">
                  <c:v>847.01288785198506</c:v>
                </c:pt>
                <c:pt idx="1550">
                  <c:v>847.01288785198506</c:v>
                </c:pt>
                <c:pt idx="1551">
                  <c:v>847.01288785198506</c:v>
                </c:pt>
                <c:pt idx="1552">
                  <c:v>847.01288785198506</c:v>
                </c:pt>
                <c:pt idx="1553">
                  <c:v>847.01288785198506</c:v>
                </c:pt>
                <c:pt idx="1554">
                  <c:v>847.01288785198506</c:v>
                </c:pt>
                <c:pt idx="1555">
                  <c:v>847.01288785198506</c:v>
                </c:pt>
                <c:pt idx="1556">
                  <c:v>847.01288785198506</c:v>
                </c:pt>
                <c:pt idx="1557">
                  <c:v>847.01288785198506</c:v>
                </c:pt>
                <c:pt idx="1558">
                  <c:v>847.01288785198506</c:v>
                </c:pt>
                <c:pt idx="1559">
                  <c:v>847.01288785198506</c:v>
                </c:pt>
                <c:pt idx="1560">
                  <c:v>847.01288785198506</c:v>
                </c:pt>
                <c:pt idx="1561">
                  <c:v>847.01288785198506</c:v>
                </c:pt>
                <c:pt idx="1562">
                  <c:v>847.01288785198506</c:v>
                </c:pt>
                <c:pt idx="1563">
                  <c:v>847.01288785198506</c:v>
                </c:pt>
                <c:pt idx="1564">
                  <c:v>847.01288785198506</c:v>
                </c:pt>
                <c:pt idx="1565">
                  <c:v>847.01288785198506</c:v>
                </c:pt>
                <c:pt idx="1566">
                  <c:v>847.01288785198506</c:v>
                </c:pt>
                <c:pt idx="1567">
                  <c:v>847.01288785198506</c:v>
                </c:pt>
                <c:pt idx="1568">
                  <c:v>847.01288785198506</c:v>
                </c:pt>
                <c:pt idx="1569">
                  <c:v>847.01288785198506</c:v>
                </c:pt>
                <c:pt idx="1570">
                  <c:v>847.01288785198506</c:v>
                </c:pt>
                <c:pt idx="1571">
                  <c:v>847.01288785198506</c:v>
                </c:pt>
                <c:pt idx="1572">
                  <c:v>847.01288785198506</c:v>
                </c:pt>
                <c:pt idx="1573">
                  <c:v>847.01288785198506</c:v>
                </c:pt>
                <c:pt idx="1574">
                  <c:v>847.01288785198506</c:v>
                </c:pt>
                <c:pt idx="1575">
                  <c:v>847.01288785198506</c:v>
                </c:pt>
                <c:pt idx="1576">
                  <c:v>847.01288785198506</c:v>
                </c:pt>
                <c:pt idx="1577">
                  <c:v>847.01288785198506</c:v>
                </c:pt>
                <c:pt idx="1578">
                  <c:v>847.01288785198506</c:v>
                </c:pt>
                <c:pt idx="1579">
                  <c:v>847.01288785198506</c:v>
                </c:pt>
                <c:pt idx="1580">
                  <c:v>847.01288785198506</c:v>
                </c:pt>
                <c:pt idx="1581">
                  <c:v>847.01288785198506</c:v>
                </c:pt>
                <c:pt idx="1582">
                  <c:v>847.01288785198506</c:v>
                </c:pt>
                <c:pt idx="1583">
                  <c:v>847.01288785198506</c:v>
                </c:pt>
                <c:pt idx="1584">
                  <c:v>847.01288785198506</c:v>
                </c:pt>
                <c:pt idx="1585">
                  <c:v>847.01288785198506</c:v>
                </c:pt>
                <c:pt idx="1586">
                  <c:v>847.01288785198506</c:v>
                </c:pt>
                <c:pt idx="1587">
                  <c:v>847.01288785198506</c:v>
                </c:pt>
                <c:pt idx="1588">
                  <c:v>847.01288785198506</c:v>
                </c:pt>
                <c:pt idx="1589">
                  <c:v>847.01288785198506</c:v>
                </c:pt>
                <c:pt idx="1590">
                  <c:v>847.01288785198506</c:v>
                </c:pt>
                <c:pt idx="1591">
                  <c:v>847.01288785198506</c:v>
                </c:pt>
                <c:pt idx="1592">
                  <c:v>847.01288785198506</c:v>
                </c:pt>
                <c:pt idx="1593">
                  <c:v>847.01288785198506</c:v>
                </c:pt>
                <c:pt idx="1594">
                  <c:v>847.01288785198506</c:v>
                </c:pt>
                <c:pt idx="1595">
                  <c:v>847.01288785198506</c:v>
                </c:pt>
                <c:pt idx="1596">
                  <c:v>847.01288785198506</c:v>
                </c:pt>
                <c:pt idx="1597">
                  <c:v>847.01288785198506</c:v>
                </c:pt>
                <c:pt idx="1598">
                  <c:v>847.01288785198506</c:v>
                </c:pt>
                <c:pt idx="1599">
                  <c:v>847.01288785198506</c:v>
                </c:pt>
                <c:pt idx="1600">
                  <c:v>847.01288785198506</c:v>
                </c:pt>
                <c:pt idx="1601">
                  <c:v>847.01288785198506</c:v>
                </c:pt>
                <c:pt idx="1602">
                  <c:v>847.01288785198506</c:v>
                </c:pt>
                <c:pt idx="1603">
                  <c:v>847.01288785198506</c:v>
                </c:pt>
                <c:pt idx="1604">
                  <c:v>847.01288785198506</c:v>
                </c:pt>
                <c:pt idx="1605">
                  <c:v>847.01288785198506</c:v>
                </c:pt>
                <c:pt idx="1606">
                  <c:v>847.01288785198506</c:v>
                </c:pt>
                <c:pt idx="1607">
                  <c:v>847.01288785198506</c:v>
                </c:pt>
                <c:pt idx="1608">
                  <c:v>847.01288785198506</c:v>
                </c:pt>
                <c:pt idx="1609">
                  <c:v>847.01288785198506</c:v>
                </c:pt>
                <c:pt idx="1610">
                  <c:v>847.01288785198506</c:v>
                </c:pt>
                <c:pt idx="1611">
                  <c:v>847.01288785198506</c:v>
                </c:pt>
                <c:pt idx="1612">
                  <c:v>847.01288785198506</c:v>
                </c:pt>
                <c:pt idx="1613">
                  <c:v>847.01288785198506</c:v>
                </c:pt>
                <c:pt idx="1614">
                  <c:v>847.01288785198506</c:v>
                </c:pt>
                <c:pt idx="1615">
                  <c:v>847.01288785198506</c:v>
                </c:pt>
                <c:pt idx="1616">
                  <c:v>847.01288785198506</c:v>
                </c:pt>
                <c:pt idx="1617">
                  <c:v>847.01288785198506</c:v>
                </c:pt>
                <c:pt idx="1618">
                  <c:v>847.01288785198506</c:v>
                </c:pt>
                <c:pt idx="1619">
                  <c:v>847.01288785198506</c:v>
                </c:pt>
                <c:pt idx="1620">
                  <c:v>847.01288785198506</c:v>
                </c:pt>
                <c:pt idx="1621">
                  <c:v>847.01288785198506</c:v>
                </c:pt>
                <c:pt idx="1622">
                  <c:v>847.01288785198506</c:v>
                </c:pt>
                <c:pt idx="1623">
                  <c:v>847.01288785198506</c:v>
                </c:pt>
                <c:pt idx="1624">
                  <c:v>847.01288785198506</c:v>
                </c:pt>
                <c:pt idx="1625">
                  <c:v>847.01288785198506</c:v>
                </c:pt>
                <c:pt idx="1626">
                  <c:v>847.01288785198506</c:v>
                </c:pt>
                <c:pt idx="1627">
                  <c:v>847.01288785198506</c:v>
                </c:pt>
                <c:pt idx="1628">
                  <c:v>847.01288785198506</c:v>
                </c:pt>
                <c:pt idx="1629">
                  <c:v>847.01288785198506</c:v>
                </c:pt>
                <c:pt idx="1630">
                  <c:v>847.01288785198506</c:v>
                </c:pt>
                <c:pt idx="1631">
                  <c:v>847.01288785198506</c:v>
                </c:pt>
                <c:pt idx="1632">
                  <c:v>847.01288785198506</c:v>
                </c:pt>
                <c:pt idx="1633">
                  <c:v>847.01288785198506</c:v>
                </c:pt>
                <c:pt idx="1634">
                  <c:v>847.01288785198506</c:v>
                </c:pt>
                <c:pt idx="1635">
                  <c:v>847.01288785198506</c:v>
                </c:pt>
                <c:pt idx="1636">
                  <c:v>847.01288785198506</c:v>
                </c:pt>
                <c:pt idx="1637">
                  <c:v>847.01288785198506</c:v>
                </c:pt>
                <c:pt idx="1638">
                  <c:v>847.01288785198506</c:v>
                </c:pt>
                <c:pt idx="1639">
                  <c:v>847.01288785198506</c:v>
                </c:pt>
                <c:pt idx="1640">
                  <c:v>847.01288785198506</c:v>
                </c:pt>
                <c:pt idx="1641">
                  <c:v>847.01288785198506</c:v>
                </c:pt>
                <c:pt idx="1642">
                  <c:v>847.01288785198506</c:v>
                </c:pt>
                <c:pt idx="1643">
                  <c:v>847.01288785198506</c:v>
                </c:pt>
                <c:pt idx="1644">
                  <c:v>847.01288785198506</c:v>
                </c:pt>
                <c:pt idx="1645">
                  <c:v>847.01288785198506</c:v>
                </c:pt>
                <c:pt idx="1646">
                  <c:v>847.01288785198506</c:v>
                </c:pt>
                <c:pt idx="1647">
                  <c:v>847.01288785198506</c:v>
                </c:pt>
                <c:pt idx="1648">
                  <c:v>847.01288785198506</c:v>
                </c:pt>
                <c:pt idx="1649">
                  <c:v>847.01288785198506</c:v>
                </c:pt>
                <c:pt idx="1650">
                  <c:v>847.01288785198506</c:v>
                </c:pt>
                <c:pt idx="1651">
                  <c:v>847.01288785198506</c:v>
                </c:pt>
                <c:pt idx="1652">
                  <c:v>847.01288785198506</c:v>
                </c:pt>
                <c:pt idx="1653">
                  <c:v>847.01288785198506</c:v>
                </c:pt>
                <c:pt idx="1654">
                  <c:v>847.01288785198506</c:v>
                </c:pt>
                <c:pt idx="1655">
                  <c:v>847.01288785198506</c:v>
                </c:pt>
                <c:pt idx="1656">
                  <c:v>847.01288785198506</c:v>
                </c:pt>
                <c:pt idx="1657">
                  <c:v>847.01288785198506</c:v>
                </c:pt>
                <c:pt idx="1658">
                  <c:v>847.01288785198506</c:v>
                </c:pt>
                <c:pt idx="1659">
                  <c:v>847.01288785198506</c:v>
                </c:pt>
                <c:pt idx="1660">
                  <c:v>847.01288785198506</c:v>
                </c:pt>
                <c:pt idx="1661">
                  <c:v>847.01288785198506</c:v>
                </c:pt>
                <c:pt idx="1662">
                  <c:v>847.01288785198506</c:v>
                </c:pt>
                <c:pt idx="1663">
                  <c:v>847.01288785198506</c:v>
                </c:pt>
                <c:pt idx="1664">
                  <c:v>847.01288785198506</c:v>
                </c:pt>
                <c:pt idx="1665">
                  <c:v>847.01288785198506</c:v>
                </c:pt>
                <c:pt idx="1666">
                  <c:v>847.01288785198506</c:v>
                </c:pt>
                <c:pt idx="1667">
                  <c:v>847.01288785198506</c:v>
                </c:pt>
                <c:pt idx="1668">
                  <c:v>847.01288785198506</c:v>
                </c:pt>
                <c:pt idx="1669">
                  <c:v>847.01288785198506</c:v>
                </c:pt>
                <c:pt idx="1670">
                  <c:v>847.01288785198506</c:v>
                </c:pt>
                <c:pt idx="1671">
                  <c:v>847.01288785198506</c:v>
                </c:pt>
                <c:pt idx="1672">
                  <c:v>847.01288785198506</c:v>
                </c:pt>
                <c:pt idx="1673">
                  <c:v>847.01288785198506</c:v>
                </c:pt>
                <c:pt idx="1674">
                  <c:v>847.01288785198506</c:v>
                </c:pt>
                <c:pt idx="1675">
                  <c:v>847.01288785198506</c:v>
                </c:pt>
                <c:pt idx="1676">
                  <c:v>847.01288785198506</c:v>
                </c:pt>
                <c:pt idx="1677">
                  <c:v>847.01288785198506</c:v>
                </c:pt>
                <c:pt idx="1678">
                  <c:v>847.01288785198506</c:v>
                </c:pt>
                <c:pt idx="1679">
                  <c:v>847.01288785198506</c:v>
                </c:pt>
                <c:pt idx="1680">
                  <c:v>847.01288785198506</c:v>
                </c:pt>
                <c:pt idx="1681">
                  <c:v>847.01288785198506</c:v>
                </c:pt>
                <c:pt idx="1682">
                  <c:v>847.01288785198506</c:v>
                </c:pt>
                <c:pt idx="1683">
                  <c:v>847.01288785198506</c:v>
                </c:pt>
                <c:pt idx="1684">
                  <c:v>847.01288785198506</c:v>
                </c:pt>
                <c:pt idx="1685">
                  <c:v>847.01288785198506</c:v>
                </c:pt>
                <c:pt idx="1686">
                  <c:v>847.01288785198506</c:v>
                </c:pt>
                <c:pt idx="1687">
                  <c:v>847.01288785198506</c:v>
                </c:pt>
                <c:pt idx="1688">
                  <c:v>847.01288785198506</c:v>
                </c:pt>
                <c:pt idx="1689">
                  <c:v>847.01288785198506</c:v>
                </c:pt>
                <c:pt idx="1690">
                  <c:v>847.01288785198506</c:v>
                </c:pt>
                <c:pt idx="1691">
                  <c:v>847.01288785198506</c:v>
                </c:pt>
                <c:pt idx="1692">
                  <c:v>847.01288785198506</c:v>
                </c:pt>
                <c:pt idx="1693">
                  <c:v>847.01288785198506</c:v>
                </c:pt>
                <c:pt idx="1694">
                  <c:v>847.01288785198506</c:v>
                </c:pt>
                <c:pt idx="1695">
                  <c:v>847.01288785198506</c:v>
                </c:pt>
                <c:pt idx="1696">
                  <c:v>847.01288785198506</c:v>
                </c:pt>
                <c:pt idx="1697">
                  <c:v>847.01288785198506</c:v>
                </c:pt>
                <c:pt idx="1698">
                  <c:v>847.01288785198506</c:v>
                </c:pt>
                <c:pt idx="1699">
                  <c:v>847.01288785198506</c:v>
                </c:pt>
                <c:pt idx="1700">
                  <c:v>847.01288785198506</c:v>
                </c:pt>
                <c:pt idx="1701">
                  <c:v>847.01288785198506</c:v>
                </c:pt>
                <c:pt idx="1702">
                  <c:v>847.01288785198506</c:v>
                </c:pt>
                <c:pt idx="1703">
                  <c:v>847.01288785198506</c:v>
                </c:pt>
                <c:pt idx="1704">
                  <c:v>847.01288785198506</c:v>
                </c:pt>
                <c:pt idx="1705">
                  <c:v>847.01288785198506</c:v>
                </c:pt>
                <c:pt idx="1706">
                  <c:v>847.01288785198506</c:v>
                </c:pt>
                <c:pt idx="1707">
                  <c:v>847.01288785198506</c:v>
                </c:pt>
                <c:pt idx="1708">
                  <c:v>847.01288785198506</c:v>
                </c:pt>
                <c:pt idx="1709">
                  <c:v>847.01288785198506</c:v>
                </c:pt>
                <c:pt idx="1710">
                  <c:v>847.01288785198506</c:v>
                </c:pt>
                <c:pt idx="1711">
                  <c:v>847.01288785198506</c:v>
                </c:pt>
                <c:pt idx="1712">
                  <c:v>847.01288785198506</c:v>
                </c:pt>
                <c:pt idx="1713">
                  <c:v>847.01288785198506</c:v>
                </c:pt>
                <c:pt idx="1714">
                  <c:v>847.01288785198506</c:v>
                </c:pt>
                <c:pt idx="1715">
                  <c:v>847.01288785198506</c:v>
                </c:pt>
                <c:pt idx="1716">
                  <c:v>847.01288785198506</c:v>
                </c:pt>
                <c:pt idx="1717">
                  <c:v>847.01288785198506</c:v>
                </c:pt>
                <c:pt idx="1718">
                  <c:v>847.01288785198506</c:v>
                </c:pt>
                <c:pt idx="1719">
                  <c:v>847.01288785198506</c:v>
                </c:pt>
                <c:pt idx="1720">
                  <c:v>847.01288785198506</c:v>
                </c:pt>
                <c:pt idx="1721">
                  <c:v>847.01288785198506</c:v>
                </c:pt>
                <c:pt idx="1722">
                  <c:v>847.01288785198506</c:v>
                </c:pt>
                <c:pt idx="1723">
                  <c:v>847.01288785198506</c:v>
                </c:pt>
                <c:pt idx="1724">
                  <c:v>847.01288785198506</c:v>
                </c:pt>
                <c:pt idx="1725">
                  <c:v>847.01288785198506</c:v>
                </c:pt>
                <c:pt idx="1726">
                  <c:v>847.01288785198506</c:v>
                </c:pt>
                <c:pt idx="1727">
                  <c:v>847.01288785198506</c:v>
                </c:pt>
                <c:pt idx="1728">
                  <c:v>847.01288785198506</c:v>
                </c:pt>
                <c:pt idx="1729">
                  <c:v>847.01288785198506</c:v>
                </c:pt>
                <c:pt idx="1730">
                  <c:v>847.01288785198506</c:v>
                </c:pt>
                <c:pt idx="1731">
                  <c:v>847.01288785198506</c:v>
                </c:pt>
                <c:pt idx="1732">
                  <c:v>847.01288785198506</c:v>
                </c:pt>
                <c:pt idx="1733">
                  <c:v>847.01288785198506</c:v>
                </c:pt>
                <c:pt idx="1734">
                  <c:v>847.01288785198506</c:v>
                </c:pt>
                <c:pt idx="1735">
                  <c:v>847.01288785198506</c:v>
                </c:pt>
                <c:pt idx="1736">
                  <c:v>847.01288785198506</c:v>
                </c:pt>
                <c:pt idx="1737">
                  <c:v>847.01288785198506</c:v>
                </c:pt>
                <c:pt idx="1738">
                  <c:v>847.01288785198506</c:v>
                </c:pt>
                <c:pt idx="1739">
                  <c:v>847.01288785198506</c:v>
                </c:pt>
                <c:pt idx="1740">
                  <c:v>847.01288785198506</c:v>
                </c:pt>
                <c:pt idx="1741">
                  <c:v>847.01288785198506</c:v>
                </c:pt>
                <c:pt idx="1742">
                  <c:v>847.01288785198506</c:v>
                </c:pt>
                <c:pt idx="1743">
                  <c:v>847.01288785198506</c:v>
                </c:pt>
                <c:pt idx="1744">
                  <c:v>847.01288785198506</c:v>
                </c:pt>
                <c:pt idx="1745">
                  <c:v>847.01288785198506</c:v>
                </c:pt>
                <c:pt idx="1746">
                  <c:v>847.01288785198506</c:v>
                </c:pt>
                <c:pt idx="1747">
                  <c:v>847.01288785198506</c:v>
                </c:pt>
                <c:pt idx="1748">
                  <c:v>847.01288785198506</c:v>
                </c:pt>
                <c:pt idx="1749">
                  <c:v>847.01288785198506</c:v>
                </c:pt>
                <c:pt idx="1750">
                  <c:v>847.01288785198506</c:v>
                </c:pt>
                <c:pt idx="1751">
                  <c:v>847.01288785198506</c:v>
                </c:pt>
                <c:pt idx="1752">
                  <c:v>847.01288785198506</c:v>
                </c:pt>
                <c:pt idx="1753">
                  <c:v>847.01288785198506</c:v>
                </c:pt>
                <c:pt idx="1754">
                  <c:v>847.01288785198506</c:v>
                </c:pt>
                <c:pt idx="1755">
                  <c:v>847.01288785198506</c:v>
                </c:pt>
                <c:pt idx="1756">
                  <c:v>847.01288785198506</c:v>
                </c:pt>
                <c:pt idx="1757">
                  <c:v>847.01288785198506</c:v>
                </c:pt>
                <c:pt idx="1758">
                  <c:v>847.01288785198506</c:v>
                </c:pt>
                <c:pt idx="1759">
                  <c:v>847.01288785198506</c:v>
                </c:pt>
                <c:pt idx="1760">
                  <c:v>847.01288785198506</c:v>
                </c:pt>
                <c:pt idx="1761">
                  <c:v>847.01288785198506</c:v>
                </c:pt>
                <c:pt idx="1762">
                  <c:v>847.01288785198506</c:v>
                </c:pt>
                <c:pt idx="1763">
                  <c:v>847.01288785198506</c:v>
                </c:pt>
                <c:pt idx="1764">
                  <c:v>847.01288785198506</c:v>
                </c:pt>
                <c:pt idx="1765">
                  <c:v>847.01288785198506</c:v>
                </c:pt>
                <c:pt idx="1766">
                  <c:v>847.01288785198506</c:v>
                </c:pt>
                <c:pt idx="1767">
                  <c:v>847.01288785198506</c:v>
                </c:pt>
                <c:pt idx="1768">
                  <c:v>847.01288785198506</c:v>
                </c:pt>
                <c:pt idx="1769">
                  <c:v>847.01288785198506</c:v>
                </c:pt>
                <c:pt idx="1770">
                  <c:v>847.01288785198506</c:v>
                </c:pt>
                <c:pt idx="1771">
                  <c:v>847.01288785198506</c:v>
                </c:pt>
                <c:pt idx="1772">
                  <c:v>847.01288785198506</c:v>
                </c:pt>
                <c:pt idx="1773">
                  <c:v>847.01288785198506</c:v>
                </c:pt>
                <c:pt idx="1774">
                  <c:v>847.01288785198506</c:v>
                </c:pt>
                <c:pt idx="1775">
                  <c:v>847.01288785198506</c:v>
                </c:pt>
                <c:pt idx="1776">
                  <c:v>847.01288785198506</c:v>
                </c:pt>
                <c:pt idx="1777">
                  <c:v>847.01288785198506</c:v>
                </c:pt>
                <c:pt idx="1778">
                  <c:v>847.01288785198506</c:v>
                </c:pt>
                <c:pt idx="1779">
                  <c:v>847.01288785198506</c:v>
                </c:pt>
                <c:pt idx="1780">
                  <c:v>847.01288785198506</c:v>
                </c:pt>
                <c:pt idx="1781">
                  <c:v>847.01288785198506</c:v>
                </c:pt>
                <c:pt idx="1782">
                  <c:v>847.01288785198506</c:v>
                </c:pt>
                <c:pt idx="1783">
                  <c:v>847.01288785198506</c:v>
                </c:pt>
                <c:pt idx="1784">
                  <c:v>847.01288785198506</c:v>
                </c:pt>
                <c:pt idx="1785">
                  <c:v>847.01288785198506</c:v>
                </c:pt>
                <c:pt idx="1786">
                  <c:v>847.01288785198506</c:v>
                </c:pt>
                <c:pt idx="1787">
                  <c:v>847.01288785198506</c:v>
                </c:pt>
                <c:pt idx="1788">
                  <c:v>847.01288785198506</c:v>
                </c:pt>
                <c:pt idx="1789">
                  <c:v>847.01288785198506</c:v>
                </c:pt>
                <c:pt idx="1790">
                  <c:v>847.01288785198506</c:v>
                </c:pt>
                <c:pt idx="1791">
                  <c:v>847.01288785198506</c:v>
                </c:pt>
                <c:pt idx="1792">
                  <c:v>847.01288785198506</c:v>
                </c:pt>
                <c:pt idx="1793">
                  <c:v>847.01288785198506</c:v>
                </c:pt>
                <c:pt idx="1794">
                  <c:v>847.01288785198506</c:v>
                </c:pt>
                <c:pt idx="1795">
                  <c:v>847.01288785198506</c:v>
                </c:pt>
                <c:pt idx="1796">
                  <c:v>847.01288785198506</c:v>
                </c:pt>
                <c:pt idx="1797">
                  <c:v>847.01288785198506</c:v>
                </c:pt>
                <c:pt idx="1798">
                  <c:v>847.01288785198506</c:v>
                </c:pt>
                <c:pt idx="1799">
                  <c:v>847.01288785198506</c:v>
                </c:pt>
                <c:pt idx="1800">
                  <c:v>847.01288785198506</c:v>
                </c:pt>
                <c:pt idx="1801">
                  <c:v>847.01288785198506</c:v>
                </c:pt>
                <c:pt idx="1802">
                  <c:v>847.01288785198506</c:v>
                </c:pt>
                <c:pt idx="1803">
                  <c:v>847.01288785198506</c:v>
                </c:pt>
                <c:pt idx="1804">
                  <c:v>847.01288785198506</c:v>
                </c:pt>
                <c:pt idx="1805">
                  <c:v>847.01288785198506</c:v>
                </c:pt>
                <c:pt idx="1806">
                  <c:v>847.01288785198506</c:v>
                </c:pt>
                <c:pt idx="1807">
                  <c:v>847.01288785198506</c:v>
                </c:pt>
                <c:pt idx="1808">
                  <c:v>847.01288785198506</c:v>
                </c:pt>
                <c:pt idx="1809">
                  <c:v>847.01288785198506</c:v>
                </c:pt>
                <c:pt idx="1810">
                  <c:v>847.01288785198506</c:v>
                </c:pt>
                <c:pt idx="1811">
                  <c:v>847.01288785198506</c:v>
                </c:pt>
                <c:pt idx="1812">
                  <c:v>847.01288785198506</c:v>
                </c:pt>
                <c:pt idx="1813">
                  <c:v>847.01288785198506</c:v>
                </c:pt>
                <c:pt idx="1814">
                  <c:v>847.01288785198506</c:v>
                </c:pt>
                <c:pt idx="1815">
                  <c:v>847.01288785198506</c:v>
                </c:pt>
                <c:pt idx="1816">
                  <c:v>847.01288785198506</c:v>
                </c:pt>
                <c:pt idx="1817">
                  <c:v>847.01288785198506</c:v>
                </c:pt>
                <c:pt idx="1818">
                  <c:v>847.01288785198506</c:v>
                </c:pt>
                <c:pt idx="1819">
                  <c:v>847.01288785198506</c:v>
                </c:pt>
                <c:pt idx="1820">
                  <c:v>847.01288785198506</c:v>
                </c:pt>
                <c:pt idx="1821">
                  <c:v>847.01288785198506</c:v>
                </c:pt>
                <c:pt idx="1822">
                  <c:v>847.01288785198506</c:v>
                </c:pt>
                <c:pt idx="1823">
                  <c:v>847.01288785198506</c:v>
                </c:pt>
                <c:pt idx="1824">
                  <c:v>847.01288785198506</c:v>
                </c:pt>
                <c:pt idx="1825">
                  <c:v>847.01288785198506</c:v>
                </c:pt>
                <c:pt idx="1826">
                  <c:v>847.01288785198506</c:v>
                </c:pt>
                <c:pt idx="1827">
                  <c:v>847.01288785198506</c:v>
                </c:pt>
                <c:pt idx="1828">
                  <c:v>847.01288785198506</c:v>
                </c:pt>
                <c:pt idx="1829">
                  <c:v>847.01288785198506</c:v>
                </c:pt>
                <c:pt idx="1830">
                  <c:v>847.01288785198506</c:v>
                </c:pt>
                <c:pt idx="1831">
                  <c:v>847.01288785198506</c:v>
                </c:pt>
                <c:pt idx="1832">
                  <c:v>847.01288785198506</c:v>
                </c:pt>
                <c:pt idx="1833">
                  <c:v>847.01288785198506</c:v>
                </c:pt>
                <c:pt idx="1834">
                  <c:v>847.01288785198506</c:v>
                </c:pt>
                <c:pt idx="1835">
                  <c:v>847.01288785198506</c:v>
                </c:pt>
                <c:pt idx="1836">
                  <c:v>847.01288785198506</c:v>
                </c:pt>
                <c:pt idx="1837">
                  <c:v>847.01288785198506</c:v>
                </c:pt>
                <c:pt idx="1838">
                  <c:v>847.01288785198506</c:v>
                </c:pt>
                <c:pt idx="1839">
                  <c:v>847.01288785198506</c:v>
                </c:pt>
                <c:pt idx="1840">
                  <c:v>847.01288785198506</c:v>
                </c:pt>
                <c:pt idx="1841">
                  <c:v>847.01288785198506</c:v>
                </c:pt>
                <c:pt idx="1842">
                  <c:v>847.01288785198506</c:v>
                </c:pt>
                <c:pt idx="1843">
                  <c:v>847.01288785198506</c:v>
                </c:pt>
                <c:pt idx="1844">
                  <c:v>847.01288785198506</c:v>
                </c:pt>
                <c:pt idx="1845">
                  <c:v>847.01288785198506</c:v>
                </c:pt>
                <c:pt idx="1846">
                  <c:v>847.01288785198506</c:v>
                </c:pt>
                <c:pt idx="1847">
                  <c:v>847.01288785198506</c:v>
                </c:pt>
                <c:pt idx="1848">
                  <c:v>847.01288785198506</c:v>
                </c:pt>
                <c:pt idx="1849">
                  <c:v>847.01288785198506</c:v>
                </c:pt>
                <c:pt idx="1850">
                  <c:v>847.01288785198506</c:v>
                </c:pt>
                <c:pt idx="1851">
                  <c:v>847.01288785198506</c:v>
                </c:pt>
                <c:pt idx="1852">
                  <c:v>847.01288785198506</c:v>
                </c:pt>
                <c:pt idx="1853">
                  <c:v>847.01288785198506</c:v>
                </c:pt>
                <c:pt idx="1854">
                  <c:v>847.01288785198506</c:v>
                </c:pt>
                <c:pt idx="1855">
                  <c:v>847.01288785198506</c:v>
                </c:pt>
                <c:pt idx="1856">
                  <c:v>847.01288785198506</c:v>
                </c:pt>
                <c:pt idx="1857">
                  <c:v>847.01288785198506</c:v>
                </c:pt>
                <c:pt idx="1858">
                  <c:v>847.01288785198506</c:v>
                </c:pt>
                <c:pt idx="1859">
                  <c:v>847.01288785198506</c:v>
                </c:pt>
                <c:pt idx="1860">
                  <c:v>847.01288785198506</c:v>
                </c:pt>
                <c:pt idx="1861">
                  <c:v>847.01288785198506</c:v>
                </c:pt>
                <c:pt idx="1862">
                  <c:v>847.01288785198506</c:v>
                </c:pt>
                <c:pt idx="1863">
                  <c:v>847.01288785198506</c:v>
                </c:pt>
                <c:pt idx="1864">
                  <c:v>847.01288785198506</c:v>
                </c:pt>
                <c:pt idx="1865">
                  <c:v>847.01288785198506</c:v>
                </c:pt>
                <c:pt idx="1866">
                  <c:v>847.01288785198506</c:v>
                </c:pt>
                <c:pt idx="1867">
                  <c:v>847.01288785198506</c:v>
                </c:pt>
                <c:pt idx="1868">
                  <c:v>847.01288785198506</c:v>
                </c:pt>
                <c:pt idx="1869">
                  <c:v>847.01288785198506</c:v>
                </c:pt>
                <c:pt idx="1870">
                  <c:v>847.01288785198506</c:v>
                </c:pt>
                <c:pt idx="1871">
                  <c:v>847.01288785198506</c:v>
                </c:pt>
                <c:pt idx="1872">
                  <c:v>847.01288785198506</c:v>
                </c:pt>
                <c:pt idx="1873">
                  <c:v>847.01288785198506</c:v>
                </c:pt>
                <c:pt idx="1874">
                  <c:v>847.01288785198506</c:v>
                </c:pt>
                <c:pt idx="1875">
                  <c:v>847.01288785198506</c:v>
                </c:pt>
                <c:pt idx="1876">
                  <c:v>847.01288785198506</c:v>
                </c:pt>
                <c:pt idx="1877">
                  <c:v>847.01288785198506</c:v>
                </c:pt>
                <c:pt idx="1878">
                  <c:v>847.01288785198506</c:v>
                </c:pt>
                <c:pt idx="1879">
                  <c:v>847.01288785198506</c:v>
                </c:pt>
                <c:pt idx="1880">
                  <c:v>847.01288785198506</c:v>
                </c:pt>
                <c:pt idx="1881">
                  <c:v>847.01288785198506</c:v>
                </c:pt>
                <c:pt idx="1882">
                  <c:v>847.01288785198506</c:v>
                </c:pt>
                <c:pt idx="1883">
                  <c:v>847.01288785198506</c:v>
                </c:pt>
                <c:pt idx="1884">
                  <c:v>847.01288785198506</c:v>
                </c:pt>
                <c:pt idx="1885">
                  <c:v>847.01288785198506</c:v>
                </c:pt>
                <c:pt idx="1886">
                  <c:v>847.01288785198506</c:v>
                </c:pt>
                <c:pt idx="1887">
                  <c:v>847.01288785198506</c:v>
                </c:pt>
                <c:pt idx="1888">
                  <c:v>847.01288785198506</c:v>
                </c:pt>
                <c:pt idx="1889">
                  <c:v>847.01288785198506</c:v>
                </c:pt>
                <c:pt idx="1890">
                  <c:v>847.01288785198506</c:v>
                </c:pt>
                <c:pt idx="1891">
                  <c:v>847.01288785198506</c:v>
                </c:pt>
                <c:pt idx="1892">
                  <c:v>847.01288785198506</c:v>
                </c:pt>
                <c:pt idx="1893">
                  <c:v>847.01288785198506</c:v>
                </c:pt>
                <c:pt idx="1894">
                  <c:v>847.01288785198506</c:v>
                </c:pt>
                <c:pt idx="1895">
                  <c:v>847.01288785198506</c:v>
                </c:pt>
                <c:pt idx="1896">
                  <c:v>847.01288785198506</c:v>
                </c:pt>
                <c:pt idx="1897">
                  <c:v>847.01288785198506</c:v>
                </c:pt>
                <c:pt idx="1898">
                  <c:v>847.01288785198506</c:v>
                </c:pt>
                <c:pt idx="1899">
                  <c:v>847.01288785198506</c:v>
                </c:pt>
                <c:pt idx="1900">
                  <c:v>847.01288785198506</c:v>
                </c:pt>
                <c:pt idx="1901">
                  <c:v>847.01288785198506</c:v>
                </c:pt>
                <c:pt idx="1902">
                  <c:v>847.01288785198506</c:v>
                </c:pt>
                <c:pt idx="1903">
                  <c:v>847.01288785198506</c:v>
                </c:pt>
                <c:pt idx="1904">
                  <c:v>847.01288785198506</c:v>
                </c:pt>
                <c:pt idx="1905">
                  <c:v>847.01288785198506</c:v>
                </c:pt>
                <c:pt idx="1906">
                  <c:v>847.01288785198506</c:v>
                </c:pt>
                <c:pt idx="1907">
                  <c:v>847.01288785198506</c:v>
                </c:pt>
                <c:pt idx="1908">
                  <c:v>847.01288785198506</c:v>
                </c:pt>
                <c:pt idx="1909">
                  <c:v>847.01288785198506</c:v>
                </c:pt>
                <c:pt idx="1910">
                  <c:v>847.01288785198506</c:v>
                </c:pt>
                <c:pt idx="1911">
                  <c:v>847.01288785198506</c:v>
                </c:pt>
                <c:pt idx="1912">
                  <c:v>847.01288785198506</c:v>
                </c:pt>
                <c:pt idx="1913">
                  <c:v>847.01288785198506</c:v>
                </c:pt>
                <c:pt idx="1914">
                  <c:v>847.01288785198506</c:v>
                </c:pt>
                <c:pt idx="1915">
                  <c:v>847.01288785198506</c:v>
                </c:pt>
                <c:pt idx="1916">
                  <c:v>847.01288785198506</c:v>
                </c:pt>
                <c:pt idx="1917">
                  <c:v>847.01288785198506</c:v>
                </c:pt>
                <c:pt idx="1918">
                  <c:v>847.01288785198506</c:v>
                </c:pt>
                <c:pt idx="1919">
                  <c:v>847.01288785198506</c:v>
                </c:pt>
                <c:pt idx="1920">
                  <c:v>847.01288785198506</c:v>
                </c:pt>
                <c:pt idx="1921">
                  <c:v>847.01288785198506</c:v>
                </c:pt>
                <c:pt idx="1922">
                  <c:v>847.01288785198506</c:v>
                </c:pt>
                <c:pt idx="1923">
                  <c:v>847.01288785198506</c:v>
                </c:pt>
                <c:pt idx="1924">
                  <c:v>847.01288785198506</c:v>
                </c:pt>
                <c:pt idx="1925">
                  <c:v>847.01288785198506</c:v>
                </c:pt>
                <c:pt idx="1926">
                  <c:v>847.01288785198506</c:v>
                </c:pt>
                <c:pt idx="1927">
                  <c:v>847.01288785198506</c:v>
                </c:pt>
                <c:pt idx="1928">
                  <c:v>847.01288785198506</c:v>
                </c:pt>
                <c:pt idx="1929">
                  <c:v>847.01288785198506</c:v>
                </c:pt>
                <c:pt idx="1930">
                  <c:v>847.01288785198506</c:v>
                </c:pt>
                <c:pt idx="1931">
                  <c:v>847.01288785198506</c:v>
                </c:pt>
                <c:pt idx="1932">
                  <c:v>847.01288785198506</c:v>
                </c:pt>
                <c:pt idx="1933">
                  <c:v>847.01288785198506</c:v>
                </c:pt>
                <c:pt idx="1934">
                  <c:v>847.01288785198506</c:v>
                </c:pt>
                <c:pt idx="1935">
                  <c:v>847.01288785198506</c:v>
                </c:pt>
                <c:pt idx="1936">
                  <c:v>847.01288785198506</c:v>
                </c:pt>
                <c:pt idx="1937">
                  <c:v>847.01288785198506</c:v>
                </c:pt>
                <c:pt idx="1938">
                  <c:v>847.01288785198506</c:v>
                </c:pt>
                <c:pt idx="1939">
                  <c:v>847.01288785198506</c:v>
                </c:pt>
                <c:pt idx="1940">
                  <c:v>847.01288785198506</c:v>
                </c:pt>
                <c:pt idx="1941">
                  <c:v>847.01288785198506</c:v>
                </c:pt>
                <c:pt idx="1942">
                  <c:v>847.01288785198506</c:v>
                </c:pt>
                <c:pt idx="1943">
                  <c:v>847.01288785198506</c:v>
                </c:pt>
                <c:pt idx="1944">
                  <c:v>847.01288785198506</c:v>
                </c:pt>
                <c:pt idx="1945">
                  <c:v>847.01288785198506</c:v>
                </c:pt>
                <c:pt idx="1946">
                  <c:v>847.01288785198506</c:v>
                </c:pt>
                <c:pt idx="1947">
                  <c:v>847.01288785198506</c:v>
                </c:pt>
                <c:pt idx="1948">
                  <c:v>847.01288785198506</c:v>
                </c:pt>
                <c:pt idx="1949">
                  <c:v>847.01288785198506</c:v>
                </c:pt>
                <c:pt idx="1950">
                  <c:v>847.01288785198506</c:v>
                </c:pt>
                <c:pt idx="1951">
                  <c:v>847.01288785198506</c:v>
                </c:pt>
                <c:pt idx="1952">
                  <c:v>847.01288785198506</c:v>
                </c:pt>
                <c:pt idx="1953">
                  <c:v>847.01288785198506</c:v>
                </c:pt>
                <c:pt idx="1954">
                  <c:v>847.01288785198506</c:v>
                </c:pt>
                <c:pt idx="1955">
                  <c:v>847.01288785198506</c:v>
                </c:pt>
                <c:pt idx="1956">
                  <c:v>847.01288785198506</c:v>
                </c:pt>
                <c:pt idx="1957">
                  <c:v>847.01288785198506</c:v>
                </c:pt>
                <c:pt idx="1958">
                  <c:v>847.01288785198506</c:v>
                </c:pt>
                <c:pt idx="1959">
                  <c:v>847.01288785198506</c:v>
                </c:pt>
                <c:pt idx="1960">
                  <c:v>847.01288785198506</c:v>
                </c:pt>
                <c:pt idx="1961">
                  <c:v>847.01288785198506</c:v>
                </c:pt>
                <c:pt idx="1962">
                  <c:v>847.01288785198506</c:v>
                </c:pt>
                <c:pt idx="1963">
                  <c:v>847.01288785198506</c:v>
                </c:pt>
                <c:pt idx="1964">
                  <c:v>847.01288785198506</c:v>
                </c:pt>
                <c:pt idx="1965">
                  <c:v>847.01288785198506</c:v>
                </c:pt>
                <c:pt idx="1966">
                  <c:v>847.01288785198506</c:v>
                </c:pt>
                <c:pt idx="1967">
                  <c:v>847.01288785198506</c:v>
                </c:pt>
                <c:pt idx="1968">
                  <c:v>847.01288785198506</c:v>
                </c:pt>
                <c:pt idx="1969">
                  <c:v>847.01288785198506</c:v>
                </c:pt>
                <c:pt idx="1970">
                  <c:v>847.01288785198506</c:v>
                </c:pt>
                <c:pt idx="1971">
                  <c:v>847.01288785198506</c:v>
                </c:pt>
                <c:pt idx="1972">
                  <c:v>847.01288785198506</c:v>
                </c:pt>
                <c:pt idx="1973">
                  <c:v>847.01288785198506</c:v>
                </c:pt>
                <c:pt idx="1974">
                  <c:v>847.01288785198506</c:v>
                </c:pt>
                <c:pt idx="1975">
                  <c:v>847.01288785198506</c:v>
                </c:pt>
                <c:pt idx="1976">
                  <c:v>847.01288785198506</c:v>
                </c:pt>
                <c:pt idx="1977">
                  <c:v>847.01288785198506</c:v>
                </c:pt>
                <c:pt idx="1978">
                  <c:v>847.01288785198506</c:v>
                </c:pt>
                <c:pt idx="1979">
                  <c:v>847.01288785198506</c:v>
                </c:pt>
                <c:pt idx="1980">
                  <c:v>847.01288785198506</c:v>
                </c:pt>
                <c:pt idx="1981">
                  <c:v>847.01288785198506</c:v>
                </c:pt>
                <c:pt idx="1982">
                  <c:v>847.01288785198506</c:v>
                </c:pt>
                <c:pt idx="1983">
                  <c:v>847.01288785198506</c:v>
                </c:pt>
                <c:pt idx="1984">
                  <c:v>847.01288785198506</c:v>
                </c:pt>
                <c:pt idx="1985">
                  <c:v>847.01288785198506</c:v>
                </c:pt>
                <c:pt idx="1986">
                  <c:v>847.01288785198506</c:v>
                </c:pt>
                <c:pt idx="1987">
                  <c:v>847.01288785198506</c:v>
                </c:pt>
                <c:pt idx="1988">
                  <c:v>847.01288785198506</c:v>
                </c:pt>
                <c:pt idx="1989">
                  <c:v>847.01288785198506</c:v>
                </c:pt>
                <c:pt idx="1990">
                  <c:v>847.01288785198506</c:v>
                </c:pt>
                <c:pt idx="1991">
                  <c:v>847.01288785198506</c:v>
                </c:pt>
                <c:pt idx="1992">
                  <c:v>847.01288785198506</c:v>
                </c:pt>
                <c:pt idx="1993">
                  <c:v>847.01288785198506</c:v>
                </c:pt>
                <c:pt idx="1994">
                  <c:v>847.01288785198506</c:v>
                </c:pt>
                <c:pt idx="1995">
                  <c:v>847.01288785198506</c:v>
                </c:pt>
                <c:pt idx="1996">
                  <c:v>847.01288785198506</c:v>
                </c:pt>
                <c:pt idx="1997">
                  <c:v>847.01288785198506</c:v>
                </c:pt>
                <c:pt idx="1998">
                  <c:v>847.01288785198506</c:v>
                </c:pt>
                <c:pt idx="1999">
                  <c:v>847.01288785198506</c:v>
                </c:pt>
                <c:pt idx="2000">
                  <c:v>847.01288785198506</c:v>
                </c:pt>
                <c:pt idx="2001">
                  <c:v>847.01288785198506</c:v>
                </c:pt>
                <c:pt idx="2002">
                  <c:v>847.01288785198506</c:v>
                </c:pt>
                <c:pt idx="2003">
                  <c:v>847.01288785198506</c:v>
                </c:pt>
                <c:pt idx="2004">
                  <c:v>847.01288785198506</c:v>
                </c:pt>
                <c:pt idx="2005">
                  <c:v>847.01288785198506</c:v>
                </c:pt>
                <c:pt idx="2006">
                  <c:v>847.01288785198506</c:v>
                </c:pt>
                <c:pt idx="2007">
                  <c:v>847.01288785198506</c:v>
                </c:pt>
                <c:pt idx="2008">
                  <c:v>847.01288785198506</c:v>
                </c:pt>
                <c:pt idx="2009">
                  <c:v>847.01288785198506</c:v>
                </c:pt>
                <c:pt idx="2010">
                  <c:v>847.01288785198506</c:v>
                </c:pt>
                <c:pt idx="2011">
                  <c:v>847.01288785198506</c:v>
                </c:pt>
                <c:pt idx="2012">
                  <c:v>847.01288785198506</c:v>
                </c:pt>
                <c:pt idx="2013">
                  <c:v>847.01288785198506</c:v>
                </c:pt>
                <c:pt idx="2014">
                  <c:v>847.01288785198506</c:v>
                </c:pt>
                <c:pt idx="2015">
                  <c:v>847.01288785198506</c:v>
                </c:pt>
                <c:pt idx="2016">
                  <c:v>847.01288785198506</c:v>
                </c:pt>
                <c:pt idx="2017">
                  <c:v>847.01288785198506</c:v>
                </c:pt>
                <c:pt idx="2018">
                  <c:v>847.01288785198506</c:v>
                </c:pt>
                <c:pt idx="2019">
                  <c:v>847.01288785198506</c:v>
                </c:pt>
                <c:pt idx="2020">
                  <c:v>847.01288785198506</c:v>
                </c:pt>
                <c:pt idx="2021">
                  <c:v>847.01288785198506</c:v>
                </c:pt>
                <c:pt idx="2022">
                  <c:v>847.01288785198506</c:v>
                </c:pt>
                <c:pt idx="2023">
                  <c:v>847.01288785198506</c:v>
                </c:pt>
                <c:pt idx="2024">
                  <c:v>847.01288785198506</c:v>
                </c:pt>
                <c:pt idx="2025">
                  <c:v>847.01288785198506</c:v>
                </c:pt>
                <c:pt idx="2026">
                  <c:v>847.01288785198506</c:v>
                </c:pt>
                <c:pt idx="2027">
                  <c:v>847.01288785198506</c:v>
                </c:pt>
                <c:pt idx="2028">
                  <c:v>847.01288785198506</c:v>
                </c:pt>
                <c:pt idx="2029">
                  <c:v>847.01288785198506</c:v>
                </c:pt>
                <c:pt idx="2030">
                  <c:v>847.01288785198506</c:v>
                </c:pt>
                <c:pt idx="2031">
                  <c:v>847.01288785198506</c:v>
                </c:pt>
                <c:pt idx="2032">
                  <c:v>847.01288785198506</c:v>
                </c:pt>
                <c:pt idx="2033">
                  <c:v>847.01288785198506</c:v>
                </c:pt>
                <c:pt idx="2034">
                  <c:v>847.01288785198506</c:v>
                </c:pt>
                <c:pt idx="2035">
                  <c:v>847.01288785198506</c:v>
                </c:pt>
                <c:pt idx="2036">
                  <c:v>847.01288785198506</c:v>
                </c:pt>
                <c:pt idx="2037">
                  <c:v>847.01288785198506</c:v>
                </c:pt>
                <c:pt idx="2038">
                  <c:v>847.01288785198506</c:v>
                </c:pt>
                <c:pt idx="2039">
                  <c:v>847.01288785198506</c:v>
                </c:pt>
                <c:pt idx="2040">
                  <c:v>847.01288785198506</c:v>
                </c:pt>
                <c:pt idx="2041">
                  <c:v>847.01288785198506</c:v>
                </c:pt>
                <c:pt idx="2042">
                  <c:v>847.01288785198506</c:v>
                </c:pt>
                <c:pt idx="2043">
                  <c:v>847.01288785198506</c:v>
                </c:pt>
                <c:pt idx="2044">
                  <c:v>847.01288785198506</c:v>
                </c:pt>
                <c:pt idx="2045">
                  <c:v>847.01288785198506</c:v>
                </c:pt>
                <c:pt idx="2046">
                  <c:v>847.01288785198506</c:v>
                </c:pt>
                <c:pt idx="2047">
                  <c:v>847.01288785198506</c:v>
                </c:pt>
                <c:pt idx="2048">
                  <c:v>847.01288785198506</c:v>
                </c:pt>
                <c:pt idx="2049">
                  <c:v>847.01288785198506</c:v>
                </c:pt>
                <c:pt idx="2050">
                  <c:v>847.01288785198506</c:v>
                </c:pt>
                <c:pt idx="2051">
                  <c:v>847.01288785198506</c:v>
                </c:pt>
                <c:pt idx="2052">
                  <c:v>847.01288785198506</c:v>
                </c:pt>
                <c:pt idx="2053">
                  <c:v>847.01288785198506</c:v>
                </c:pt>
                <c:pt idx="2054">
                  <c:v>847.01288785198506</c:v>
                </c:pt>
                <c:pt idx="2055">
                  <c:v>847.01288785198506</c:v>
                </c:pt>
                <c:pt idx="2056">
                  <c:v>847.01288785198506</c:v>
                </c:pt>
                <c:pt idx="2057">
                  <c:v>847.01288785198506</c:v>
                </c:pt>
                <c:pt idx="2058">
                  <c:v>847.01288785198506</c:v>
                </c:pt>
                <c:pt idx="2059">
                  <c:v>847.01288785198506</c:v>
                </c:pt>
                <c:pt idx="2060">
                  <c:v>847.01288785198506</c:v>
                </c:pt>
                <c:pt idx="2061">
                  <c:v>847.01288785198506</c:v>
                </c:pt>
                <c:pt idx="2062">
                  <c:v>847.01288785198506</c:v>
                </c:pt>
                <c:pt idx="2063">
                  <c:v>847.01288785198506</c:v>
                </c:pt>
                <c:pt idx="2064">
                  <c:v>847.01288785198506</c:v>
                </c:pt>
                <c:pt idx="2065">
                  <c:v>847.01288785198506</c:v>
                </c:pt>
                <c:pt idx="2066">
                  <c:v>847.01288785198506</c:v>
                </c:pt>
                <c:pt idx="2067">
                  <c:v>847.01288785198506</c:v>
                </c:pt>
                <c:pt idx="2068">
                  <c:v>847.01288785198506</c:v>
                </c:pt>
                <c:pt idx="2069">
                  <c:v>847.01288785198506</c:v>
                </c:pt>
                <c:pt idx="2070">
                  <c:v>847.01288785198506</c:v>
                </c:pt>
                <c:pt idx="2071">
                  <c:v>847.01288785198506</c:v>
                </c:pt>
                <c:pt idx="2072">
                  <c:v>847.01288785198506</c:v>
                </c:pt>
                <c:pt idx="2073">
                  <c:v>847.01288785198506</c:v>
                </c:pt>
                <c:pt idx="2074">
                  <c:v>847.01288785198506</c:v>
                </c:pt>
                <c:pt idx="2075">
                  <c:v>847.01288785198506</c:v>
                </c:pt>
                <c:pt idx="2076">
                  <c:v>847.01288785198506</c:v>
                </c:pt>
                <c:pt idx="2077">
                  <c:v>847.01288785198506</c:v>
                </c:pt>
                <c:pt idx="2078">
                  <c:v>847.01288785198506</c:v>
                </c:pt>
                <c:pt idx="2079">
                  <c:v>847.01288785198506</c:v>
                </c:pt>
                <c:pt idx="2080">
                  <c:v>847.01288785198506</c:v>
                </c:pt>
                <c:pt idx="2081">
                  <c:v>847.01288785198506</c:v>
                </c:pt>
                <c:pt idx="2082">
                  <c:v>847.01288785198506</c:v>
                </c:pt>
                <c:pt idx="2083">
                  <c:v>847.01288785198506</c:v>
                </c:pt>
                <c:pt idx="2084">
                  <c:v>847.01288785198506</c:v>
                </c:pt>
                <c:pt idx="2085">
                  <c:v>847.01288785198506</c:v>
                </c:pt>
                <c:pt idx="2086">
                  <c:v>847.01288785198506</c:v>
                </c:pt>
                <c:pt idx="2087">
                  <c:v>847.01288785198506</c:v>
                </c:pt>
                <c:pt idx="2088">
                  <c:v>847.01288785198506</c:v>
                </c:pt>
                <c:pt idx="2089">
                  <c:v>847.01288785198506</c:v>
                </c:pt>
                <c:pt idx="2090">
                  <c:v>847.01288785198506</c:v>
                </c:pt>
                <c:pt idx="2091">
                  <c:v>847.01288785198506</c:v>
                </c:pt>
                <c:pt idx="2092">
                  <c:v>847.01288785198506</c:v>
                </c:pt>
                <c:pt idx="2093">
                  <c:v>847.01288785198506</c:v>
                </c:pt>
                <c:pt idx="2094">
                  <c:v>847.01288785198506</c:v>
                </c:pt>
                <c:pt idx="2095">
                  <c:v>847.01288785198506</c:v>
                </c:pt>
                <c:pt idx="2096">
                  <c:v>847.01288785198506</c:v>
                </c:pt>
                <c:pt idx="2097">
                  <c:v>847.01288785198506</c:v>
                </c:pt>
                <c:pt idx="2098">
                  <c:v>847.01288785198506</c:v>
                </c:pt>
                <c:pt idx="2099">
                  <c:v>847.01288785198506</c:v>
                </c:pt>
                <c:pt idx="2100">
                  <c:v>847.01288785198506</c:v>
                </c:pt>
                <c:pt idx="2101">
                  <c:v>847.01288785198506</c:v>
                </c:pt>
                <c:pt idx="2102">
                  <c:v>847.01288785198506</c:v>
                </c:pt>
                <c:pt idx="2103">
                  <c:v>847.01288785198506</c:v>
                </c:pt>
                <c:pt idx="2104">
                  <c:v>847.01288785198506</c:v>
                </c:pt>
                <c:pt idx="2105">
                  <c:v>847.01288785198506</c:v>
                </c:pt>
                <c:pt idx="2106">
                  <c:v>847.01288785198506</c:v>
                </c:pt>
                <c:pt idx="2107">
                  <c:v>847.01288785198506</c:v>
                </c:pt>
                <c:pt idx="2108">
                  <c:v>847.01288785198506</c:v>
                </c:pt>
                <c:pt idx="2109">
                  <c:v>847.01288785198506</c:v>
                </c:pt>
                <c:pt idx="2110">
                  <c:v>847.01288785198506</c:v>
                </c:pt>
                <c:pt idx="2111">
                  <c:v>847.01288785198506</c:v>
                </c:pt>
                <c:pt idx="2112">
                  <c:v>847.01288785198506</c:v>
                </c:pt>
                <c:pt idx="2113">
                  <c:v>847.01288785198506</c:v>
                </c:pt>
                <c:pt idx="2114">
                  <c:v>847.01288785198506</c:v>
                </c:pt>
                <c:pt idx="2115">
                  <c:v>847.01288785198506</c:v>
                </c:pt>
                <c:pt idx="2116">
                  <c:v>847.01288785198506</c:v>
                </c:pt>
                <c:pt idx="2117">
                  <c:v>847.01288785198506</c:v>
                </c:pt>
                <c:pt idx="2118">
                  <c:v>847.01288785198506</c:v>
                </c:pt>
                <c:pt idx="2119">
                  <c:v>847.01288785198506</c:v>
                </c:pt>
                <c:pt idx="2120">
                  <c:v>847.01288785198506</c:v>
                </c:pt>
                <c:pt idx="2121">
                  <c:v>847.01288785198506</c:v>
                </c:pt>
                <c:pt idx="2122">
                  <c:v>847.01288785198506</c:v>
                </c:pt>
                <c:pt idx="2123">
                  <c:v>847.01288785198506</c:v>
                </c:pt>
                <c:pt idx="2124">
                  <c:v>847.01288785198506</c:v>
                </c:pt>
                <c:pt idx="2125">
                  <c:v>847.01288785198506</c:v>
                </c:pt>
                <c:pt idx="2126">
                  <c:v>847.01288785198506</c:v>
                </c:pt>
                <c:pt idx="2127">
                  <c:v>847.01288785198506</c:v>
                </c:pt>
                <c:pt idx="2128">
                  <c:v>847.01288785198506</c:v>
                </c:pt>
                <c:pt idx="2129">
                  <c:v>847.01288785198506</c:v>
                </c:pt>
                <c:pt idx="2130">
                  <c:v>847.01288785198506</c:v>
                </c:pt>
                <c:pt idx="2131">
                  <c:v>847.01288785198506</c:v>
                </c:pt>
                <c:pt idx="2132">
                  <c:v>847.01288785198506</c:v>
                </c:pt>
                <c:pt idx="2133">
                  <c:v>847.01288785198506</c:v>
                </c:pt>
                <c:pt idx="2134">
                  <c:v>847.01288785198506</c:v>
                </c:pt>
                <c:pt idx="2135">
                  <c:v>847.01288785198506</c:v>
                </c:pt>
                <c:pt idx="2136">
                  <c:v>847.01288785198506</c:v>
                </c:pt>
                <c:pt idx="2137">
                  <c:v>847.01288785198506</c:v>
                </c:pt>
                <c:pt idx="2138">
                  <c:v>847.01288785198506</c:v>
                </c:pt>
                <c:pt idx="2139">
                  <c:v>847.01288785198506</c:v>
                </c:pt>
                <c:pt idx="2140">
                  <c:v>847.01288785198506</c:v>
                </c:pt>
                <c:pt idx="2141">
                  <c:v>847.01288785198506</c:v>
                </c:pt>
                <c:pt idx="2142">
                  <c:v>847.01288785198506</c:v>
                </c:pt>
                <c:pt idx="2143">
                  <c:v>847.01288785198506</c:v>
                </c:pt>
                <c:pt idx="2144">
                  <c:v>847.01288785198506</c:v>
                </c:pt>
                <c:pt idx="2145">
                  <c:v>847.01288785198506</c:v>
                </c:pt>
                <c:pt idx="2146">
                  <c:v>847.01288785198506</c:v>
                </c:pt>
                <c:pt idx="2147">
                  <c:v>847.01288785198506</c:v>
                </c:pt>
                <c:pt idx="2148">
                  <c:v>847.01288785198506</c:v>
                </c:pt>
                <c:pt idx="2149">
                  <c:v>847.01288785198506</c:v>
                </c:pt>
                <c:pt idx="2150">
                  <c:v>847.01288785198506</c:v>
                </c:pt>
                <c:pt idx="2151">
                  <c:v>847.01288785198506</c:v>
                </c:pt>
                <c:pt idx="2152">
                  <c:v>847.01288785198506</c:v>
                </c:pt>
                <c:pt idx="2153">
                  <c:v>847.01288785198506</c:v>
                </c:pt>
                <c:pt idx="2154">
                  <c:v>847.01288785198506</c:v>
                </c:pt>
                <c:pt idx="2155">
                  <c:v>847.01288785198506</c:v>
                </c:pt>
                <c:pt idx="2156">
                  <c:v>847.01288785198506</c:v>
                </c:pt>
                <c:pt idx="2157">
                  <c:v>847.01288785198506</c:v>
                </c:pt>
                <c:pt idx="2158">
                  <c:v>847.01288785198506</c:v>
                </c:pt>
                <c:pt idx="2159">
                  <c:v>847.01288785198506</c:v>
                </c:pt>
                <c:pt idx="2160">
                  <c:v>847.01288785198506</c:v>
                </c:pt>
                <c:pt idx="2161">
                  <c:v>847.01288785198506</c:v>
                </c:pt>
                <c:pt idx="2162">
                  <c:v>847.01288785198506</c:v>
                </c:pt>
                <c:pt idx="2163">
                  <c:v>847.01288785198506</c:v>
                </c:pt>
                <c:pt idx="2164">
                  <c:v>847.01288785198506</c:v>
                </c:pt>
                <c:pt idx="2165">
                  <c:v>847.01288785198506</c:v>
                </c:pt>
                <c:pt idx="2166">
                  <c:v>847.01288785198506</c:v>
                </c:pt>
                <c:pt idx="2167">
                  <c:v>847.01288785198506</c:v>
                </c:pt>
                <c:pt idx="2168">
                  <c:v>847.01288785198506</c:v>
                </c:pt>
                <c:pt idx="2169">
                  <c:v>847.01288785198506</c:v>
                </c:pt>
                <c:pt idx="2170">
                  <c:v>847.01288785198506</c:v>
                </c:pt>
                <c:pt idx="2171">
                  <c:v>847.01288785198506</c:v>
                </c:pt>
                <c:pt idx="2172">
                  <c:v>847.01288785198506</c:v>
                </c:pt>
                <c:pt idx="2173">
                  <c:v>847.01288785198506</c:v>
                </c:pt>
                <c:pt idx="2174">
                  <c:v>847.01288785198506</c:v>
                </c:pt>
                <c:pt idx="2175">
                  <c:v>847.01288785198506</c:v>
                </c:pt>
                <c:pt idx="2176">
                  <c:v>847.01288785198506</c:v>
                </c:pt>
                <c:pt idx="2177">
                  <c:v>847.01288785198506</c:v>
                </c:pt>
                <c:pt idx="2178">
                  <c:v>847.01288785198506</c:v>
                </c:pt>
                <c:pt idx="2179">
                  <c:v>847.01288785198506</c:v>
                </c:pt>
                <c:pt idx="2180">
                  <c:v>847.01288785198506</c:v>
                </c:pt>
                <c:pt idx="2181">
                  <c:v>847.01288785198506</c:v>
                </c:pt>
                <c:pt idx="2182">
                  <c:v>847.01288785198506</c:v>
                </c:pt>
                <c:pt idx="2183">
                  <c:v>847.01288785198506</c:v>
                </c:pt>
                <c:pt idx="2184">
                  <c:v>847.01288785198506</c:v>
                </c:pt>
                <c:pt idx="2185">
                  <c:v>847.01288785198506</c:v>
                </c:pt>
                <c:pt idx="2186">
                  <c:v>847.01288785198506</c:v>
                </c:pt>
                <c:pt idx="2187">
                  <c:v>847.01288785198506</c:v>
                </c:pt>
                <c:pt idx="2188">
                  <c:v>847.01288785198506</c:v>
                </c:pt>
                <c:pt idx="2189">
                  <c:v>847.01288785198506</c:v>
                </c:pt>
                <c:pt idx="2190">
                  <c:v>847.01288785198506</c:v>
                </c:pt>
                <c:pt idx="2191">
                  <c:v>847.01288785198506</c:v>
                </c:pt>
                <c:pt idx="2192">
                  <c:v>847.01288785198506</c:v>
                </c:pt>
                <c:pt idx="2193">
                  <c:v>847.01288785198506</c:v>
                </c:pt>
                <c:pt idx="2194">
                  <c:v>847.01288785198506</c:v>
                </c:pt>
                <c:pt idx="2195">
                  <c:v>847.01288785198506</c:v>
                </c:pt>
                <c:pt idx="2196">
                  <c:v>847.01288785198506</c:v>
                </c:pt>
                <c:pt idx="2197">
                  <c:v>847.01288785198506</c:v>
                </c:pt>
                <c:pt idx="2198">
                  <c:v>847.01288785198506</c:v>
                </c:pt>
                <c:pt idx="2199">
                  <c:v>847.01288785198506</c:v>
                </c:pt>
                <c:pt idx="2200">
                  <c:v>847.01288785198506</c:v>
                </c:pt>
                <c:pt idx="2201">
                  <c:v>847.01288785198506</c:v>
                </c:pt>
                <c:pt idx="2202">
                  <c:v>847.01288785198506</c:v>
                </c:pt>
                <c:pt idx="2203">
                  <c:v>847.01288785198506</c:v>
                </c:pt>
                <c:pt idx="2204">
                  <c:v>847.01288785198506</c:v>
                </c:pt>
                <c:pt idx="2205">
                  <c:v>847.01288785198506</c:v>
                </c:pt>
                <c:pt idx="2206">
                  <c:v>847.01288785198506</c:v>
                </c:pt>
                <c:pt idx="2207">
                  <c:v>847.01288785198506</c:v>
                </c:pt>
                <c:pt idx="2208">
                  <c:v>847.01288785198506</c:v>
                </c:pt>
                <c:pt idx="2209">
                  <c:v>847.01288785198506</c:v>
                </c:pt>
                <c:pt idx="2210">
                  <c:v>847.01288785198506</c:v>
                </c:pt>
                <c:pt idx="2211">
                  <c:v>847.01288785198506</c:v>
                </c:pt>
                <c:pt idx="2212">
                  <c:v>847.01288785198506</c:v>
                </c:pt>
                <c:pt idx="2213">
                  <c:v>847.01288785198506</c:v>
                </c:pt>
                <c:pt idx="2214">
                  <c:v>847.01288785198506</c:v>
                </c:pt>
                <c:pt idx="2215">
                  <c:v>847.01288785198506</c:v>
                </c:pt>
                <c:pt idx="2216">
                  <c:v>847.01288785198506</c:v>
                </c:pt>
                <c:pt idx="2217">
                  <c:v>847.01288785198506</c:v>
                </c:pt>
                <c:pt idx="2218">
                  <c:v>847.01288785198506</c:v>
                </c:pt>
                <c:pt idx="2219">
                  <c:v>847.01288785198506</c:v>
                </c:pt>
                <c:pt idx="2220">
                  <c:v>847.01288785198506</c:v>
                </c:pt>
                <c:pt idx="2221">
                  <c:v>847.01288785198506</c:v>
                </c:pt>
                <c:pt idx="2222">
                  <c:v>847.01288785198506</c:v>
                </c:pt>
                <c:pt idx="2223">
                  <c:v>847.01288785198506</c:v>
                </c:pt>
                <c:pt idx="2224">
                  <c:v>847.01288785198506</c:v>
                </c:pt>
                <c:pt idx="2225">
                  <c:v>847.01288785198506</c:v>
                </c:pt>
                <c:pt idx="2226">
                  <c:v>847.01288785198506</c:v>
                </c:pt>
                <c:pt idx="2227">
                  <c:v>847.01288785198506</c:v>
                </c:pt>
                <c:pt idx="2228">
                  <c:v>847.01288785198506</c:v>
                </c:pt>
                <c:pt idx="2229">
                  <c:v>847.01288785198506</c:v>
                </c:pt>
                <c:pt idx="2230">
                  <c:v>847.01288785198506</c:v>
                </c:pt>
                <c:pt idx="2231">
                  <c:v>847.01288785198506</c:v>
                </c:pt>
                <c:pt idx="2232">
                  <c:v>847.01288785198506</c:v>
                </c:pt>
                <c:pt idx="2233">
                  <c:v>847.01288785198506</c:v>
                </c:pt>
                <c:pt idx="2234">
                  <c:v>847.01288785198506</c:v>
                </c:pt>
                <c:pt idx="2235">
                  <c:v>847.01288785198506</c:v>
                </c:pt>
                <c:pt idx="2236">
                  <c:v>847.01288785198506</c:v>
                </c:pt>
                <c:pt idx="2237">
                  <c:v>847.01288785198506</c:v>
                </c:pt>
                <c:pt idx="2238">
                  <c:v>847.01288785198506</c:v>
                </c:pt>
                <c:pt idx="2239">
                  <c:v>847.01288785198506</c:v>
                </c:pt>
                <c:pt idx="2240">
                  <c:v>847.01288785198506</c:v>
                </c:pt>
                <c:pt idx="2241">
                  <c:v>847.01288785198506</c:v>
                </c:pt>
                <c:pt idx="2242">
                  <c:v>847.01288785198506</c:v>
                </c:pt>
                <c:pt idx="2243">
                  <c:v>847.01288785198506</c:v>
                </c:pt>
                <c:pt idx="2244">
                  <c:v>847.01288785198506</c:v>
                </c:pt>
                <c:pt idx="2245">
                  <c:v>847.01288785198506</c:v>
                </c:pt>
                <c:pt idx="2246">
                  <c:v>847.01288785198506</c:v>
                </c:pt>
                <c:pt idx="2247">
                  <c:v>847.01288785198506</c:v>
                </c:pt>
                <c:pt idx="2248">
                  <c:v>847.01288785198506</c:v>
                </c:pt>
                <c:pt idx="2249">
                  <c:v>847.01288785198506</c:v>
                </c:pt>
                <c:pt idx="2250">
                  <c:v>847.01288785198506</c:v>
                </c:pt>
                <c:pt idx="2251">
                  <c:v>847.01288785198506</c:v>
                </c:pt>
                <c:pt idx="2252">
                  <c:v>847.01288785198506</c:v>
                </c:pt>
                <c:pt idx="2253">
                  <c:v>847.01288785198506</c:v>
                </c:pt>
                <c:pt idx="2254">
                  <c:v>847.01288785198506</c:v>
                </c:pt>
                <c:pt idx="2255">
                  <c:v>847.01288785198506</c:v>
                </c:pt>
                <c:pt idx="2256">
                  <c:v>847.01288785198506</c:v>
                </c:pt>
                <c:pt idx="2257">
                  <c:v>847.01288785198506</c:v>
                </c:pt>
                <c:pt idx="2258">
                  <c:v>847.01288785198506</c:v>
                </c:pt>
                <c:pt idx="2259">
                  <c:v>847.01288785198506</c:v>
                </c:pt>
                <c:pt idx="2260">
                  <c:v>847.01288785198506</c:v>
                </c:pt>
                <c:pt idx="2261">
                  <c:v>847.01288785198506</c:v>
                </c:pt>
                <c:pt idx="2262">
                  <c:v>847.01288785198506</c:v>
                </c:pt>
                <c:pt idx="2263">
                  <c:v>847.01288785198506</c:v>
                </c:pt>
                <c:pt idx="2264">
                  <c:v>847.01288785198506</c:v>
                </c:pt>
                <c:pt idx="2265">
                  <c:v>847.01288785198506</c:v>
                </c:pt>
                <c:pt idx="2266">
                  <c:v>847.01288785198506</c:v>
                </c:pt>
                <c:pt idx="2267">
                  <c:v>847.01288785198506</c:v>
                </c:pt>
                <c:pt idx="2268">
                  <c:v>847.01288785198506</c:v>
                </c:pt>
                <c:pt idx="2269">
                  <c:v>847.01288785198506</c:v>
                </c:pt>
                <c:pt idx="2270">
                  <c:v>847.01288785198506</c:v>
                </c:pt>
                <c:pt idx="2271">
                  <c:v>847.01288785198506</c:v>
                </c:pt>
                <c:pt idx="2272">
                  <c:v>847.01288785198506</c:v>
                </c:pt>
                <c:pt idx="2273">
                  <c:v>847.01288785198506</c:v>
                </c:pt>
                <c:pt idx="2274">
                  <c:v>847.01288785198506</c:v>
                </c:pt>
                <c:pt idx="2275">
                  <c:v>847.01288785198506</c:v>
                </c:pt>
                <c:pt idx="2276">
                  <c:v>847.01288785198506</c:v>
                </c:pt>
                <c:pt idx="2277">
                  <c:v>847.01288785198506</c:v>
                </c:pt>
                <c:pt idx="2278">
                  <c:v>847.01288785198506</c:v>
                </c:pt>
                <c:pt idx="2279">
                  <c:v>847.01288785198506</c:v>
                </c:pt>
                <c:pt idx="2280">
                  <c:v>847.01288785198506</c:v>
                </c:pt>
                <c:pt idx="2281">
                  <c:v>847.01288785198506</c:v>
                </c:pt>
                <c:pt idx="2282">
                  <c:v>847.01288785198506</c:v>
                </c:pt>
                <c:pt idx="2283">
                  <c:v>847.01288785198506</c:v>
                </c:pt>
                <c:pt idx="2284">
                  <c:v>847.01288785198506</c:v>
                </c:pt>
                <c:pt idx="2285">
                  <c:v>847.01288785198506</c:v>
                </c:pt>
                <c:pt idx="2286">
                  <c:v>847.01288785198506</c:v>
                </c:pt>
                <c:pt idx="2287">
                  <c:v>847.01288785198506</c:v>
                </c:pt>
                <c:pt idx="2288">
                  <c:v>847.01288785198506</c:v>
                </c:pt>
                <c:pt idx="2289">
                  <c:v>847.01288785198506</c:v>
                </c:pt>
                <c:pt idx="2290">
                  <c:v>847.01288785198506</c:v>
                </c:pt>
                <c:pt idx="2291">
                  <c:v>847.01288785198506</c:v>
                </c:pt>
                <c:pt idx="2292">
                  <c:v>847.01288785198506</c:v>
                </c:pt>
                <c:pt idx="2293">
                  <c:v>847.01288785198506</c:v>
                </c:pt>
                <c:pt idx="2294">
                  <c:v>847.01288785198506</c:v>
                </c:pt>
                <c:pt idx="2295">
                  <c:v>847.01288785198506</c:v>
                </c:pt>
                <c:pt idx="2296">
                  <c:v>847.01288785198506</c:v>
                </c:pt>
                <c:pt idx="2297">
                  <c:v>847.01288785198506</c:v>
                </c:pt>
                <c:pt idx="2298">
                  <c:v>847.01288785198506</c:v>
                </c:pt>
                <c:pt idx="2299">
                  <c:v>847.01288785198506</c:v>
                </c:pt>
                <c:pt idx="2300">
                  <c:v>847.01288785198506</c:v>
                </c:pt>
                <c:pt idx="2301">
                  <c:v>847.01288785198506</c:v>
                </c:pt>
                <c:pt idx="2302">
                  <c:v>847.01288785198506</c:v>
                </c:pt>
                <c:pt idx="2303">
                  <c:v>847.01288785198506</c:v>
                </c:pt>
                <c:pt idx="2304">
                  <c:v>847.01288785198506</c:v>
                </c:pt>
                <c:pt idx="2305">
                  <c:v>847.01288785198506</c:v>
                </c:pt>
                <c:pt idx="2306">
                  <c:v>847.01288785198506</c:v>
                </c:pt>
                <c:pt idx="2307">
                  <c:v>847.01288785198506</c:v>
                </c:pt>
                <c:pt idx="2308">
                  <c:v>847.01288785198506</c:v>
                </c:pt>
                <c:pt idx="2309">
                  <c:v>847.01288785198506</c:v>
                </c:pt>
                <c:pt idx="2310">
                  <c:v>847.01288785198506</c:v>
                </c:pt>
                <c:pt idx="2311">
                  <c:v>847.01288785198506</c:v>
                </c:pt>
                <c:pt idx="2312">
                  <c:v>847.01288785198506</c:v>
                </c:pt>
                <c:pt idx="2313">
                  <c:v>847.01288785198506</c:v>
                </c:pt>
                <c:pt idx="2314">
                  <c:v>847.01288785198506</c:v>
                </c:pt>
                <c:pt idx="2315">
                  <c:v>847.01288785198506</c:v>
                </c:pt>
                <c:pt idx="2316">
                  <c:v>847.01288785198506</c:v>
                </c:pt>
                <c:pt idx="2317">
                  <c:v>847.01288785198506</c:v>
                </c:pt>
                <c:pt idx="2318">
                  <c:v>847.01288785198506</c:v>
                </c:pt>
                <c:pt idx="2319">
                  <c:v>847.01288785198506</c:v>
                </c:pt>
                <c:pt idx="2320">
                  <c:v>847.01288785198506</c:v>
                </c:pt>
                <c:pt idx="2321">
                  <c:v>847.01288785198506</c:v>
                </c:pt>
                <c:pt idx="2322">
                  <c:v>847.01288785198506</c:v>
                </c:pt>
                <c:pt idx="2323">
                  <c:v>847.01288785198506</c:v>
                </c:pt>
                <c:pt idx="2324">
                  <c:v>847.01288785198506</c:v>
                </c:pt>
                <c:pt idx="2325">
                  <c:v>847.01288785198506</c:v>
                </c:pt>
                <c:pt idx="2326">
                  <c:v>847.01288785198506</c:v>
                </c:pt>
                <c:pt idx="2327">
                  <c:v>847.01288785198506</c:v>
                </c:pt>
                <c:pt idx="2328">
                  <c:v>847.01288785198506</c:v>
                </c:pt>
                <c:pt idx="2329">
                  <c:v>847.01288785198506</c:v>
                </c:pt>
                <c:pt idx="2330">
                  <c:v>847.01288785198506</c:v>
                </c:pt>
                <c:pt idx="2331">
                  <c:v>847.01288785198506</c:v>
                </c:pt>
                <c:pt idx="2332">
                  <c:v>847.01288785198506</c:v>
                </c:pt>
                <c:pt idx="2333">
                  <c:v>847.01288785198506</c:v>
                </c:pt>
                <c:pt idx="2334">
                  <c:v>847.01288785198506</c:v>
                </c:pt>
                <c:pt idx="2335">
                  <c:v>847.01288785198506</c:v>
                </c:pt>
                <c:pt idx="2336">
                  <c:v>847.01288785198506</c:v>
                </c:pt>
                <c:pt idx="2337">
                  <c:v>847.01288785198506</c:v>
                </c:pt>
                <c:pt idx="2338">
                  <c:v>847.01288785198506</c:v>
                </c:pt>
                <c:pt idx="2339">
                  <c:v>847.01288785198506</c:v>
                </c:pt>
                <c:pt idx="2340">
                  <c:v>847.01288785198506</c:v>
                </c:pt>
                <c:pt idx="2341">
                  <c:v>847.01288785198506</c:v>
                </c:pt>
                <c:pt idx="2342">
                  <c:v>847.01288785198506</c:v>
                </c:pt>
                <c:pt idx="2343">
                  <c:v>847.01288785198506</c:v>
                </c:pt>
                <c:pt idx="2344">
                  <c:v>847.01288785198506</c:v>
                </c:pt>
                <c:pt idx="2345">
                  <c:v>847.01288785198506</c:v>
                </c:pt>
                <c:pt idx="2346">
                  <c:v>847.01288785198506</c:v>
                </c:pt>
                <c:pt idx="2347">
                  <c:v>847.01288785198506</c:v>
                </c:pt>
                <c:pt idx="2348">
                  <c:v>847.01288785198506</c:v>
                </c:pt>
                <c:pt idx="2349">
                  <c:v>847.01288785198506</c:v>
                </c:pt>
                <c:pt idx="2350">
                  <c:v>847.01288785198506</c:v>
                </c:pt>
                <c:pt idx="2351">
                  <c:v>847.01288785198506</c:v>
                </c:pt>
                <c:pt idx="2352">
                  <c:v>847.01288785198506</c:v>
                </c:pt>
                <c:pt idx="2353">
                  <c:v>847.01288785198506</c:v>
                </c:pt>
                <c:pt idx="2354">
                  <c:v>847.01288785198506</c:v>
                </c:pt>
                <c:pt idx="2355">
                  <c:v>847.01288785198506</c:v>
                </c:pt>
                <c:pt idx="2356">
                  <c:v>847.01288785198506</c:v>
                </c:pt>
                <c:pt idx="2357">
                  <c:v>847.01288785198506</c:v>
                </c:pt>
                <c:pt idx="2358">
                  <c:v>847.01288785198506</c:v>
                </c:pt>
                <c:pt idx="2359">
                  <c:v>847.01288785198506</c:v>
                </c:pt>
                <c:pt idx="2360">
                  <c:v>847.01288785198506</c:v>
                </c:pt>
                <c:pt idx="2361">
                  <c:v>847.01288785198506</c:v>
                </c:pt>
                <c:pt idx="2362">
                  <c:v>847.01288785198506</c:v>
                </c:pt>
                <c:pt idx="2363">
                  <c:v>847.01288785198506</c:v>
                </c:pt>
                <c:pt idx="2364">
                  <c:v>847.01288785198506</c:v>
                </c:pt>
                <c:pt idx="2365">
                  <c:v>847.01288785198506</c:v>
                </c:pt>
                <c:pt idx="2366">
                  <c:v>847.01288785198506</c:v>
                </c:pt>
                <c:pt idx="2367">
                  <c:v>847.01288785198506</c:v>
                </c:pt>
                <c:pt idx="2368">
                  <c:v>847.01288785198506</c:v>
                </c:pt>
                <c:pt idx="2369">
                  <c:v>847.01288785198506</c:v>
                </c:pt>
                <c:pt idx="2370">
                  <c:v>847.01288785198506</c:v>
                </c:pt>
                <c:pt idx="2371">
                  <c:v>847.01288785198506</c:v>
                </c:pt>
                <c:pt idx="2372">
                  <c:v>847.01288785198506</c:v>
                </c:pt>
                <c:pt idx="2373">
                  <c:v>847.01288785198506</c:v>
                </c:pt>
                <c:pt idx="2374">
                  <c:v>847.01288785198506</c:v>
                </c:pt>
                <c:pt idx="2375">
                  <c:v>847.01288785198506</c:v>
                </c:pt>
                <c:pt idx="2376">
                  <c:v>847.01288785198506</c:v>
                </c:pt>
                <c:pt idx="2377">
                  <c:v>847.01288785198506</c:v>
                </c:pt>
                <c:pt idx="2378">
                  <c:v>847.01288785198506</c:v>
                </c:pt>
                <c:pt idx="2379">
                  <c:v>847.01288785198506</c:v>
                </c:pt>
                <c:pt idx="2380">
                  <c:v>847.01288785198506</c:v>
                </c:pt>
                <c:pt idx="2381">
                  <c:v>847.01288785198506</c:v>
                </c:pt>
                <c:pt idx="2382">
                  <c:v>847.01288785198506</c:v>
                </c:pt>
                <c:pt idx="2383">
                  <c:v>847.01288785198506</c:v>
                </c:pt>
                <c:pt idx="2384">
                  <c:v>847.01288785198506</c:v>
                </c:pt>
                <c:pt idx="2385">
                  <c:v>847.01288785198506</c:v>
                </c:pt>
                <c:pt idx="2386">
                  <c:v>847.01288785198506</c:v>
                </c:pt>
                <c:pt idx="2387">
                  <c:v>847.01288785198506</c:v>
                </c:pt>
                <c:pt idx="2388">
                  <c:v>847.01288785198506</c:v>
                </c:pt>
                <c:pt idx="2389">
                  <c:v>847.01288785198506</c:v>
                </c:pt>
                <c:pt idx="2390">
                  <c:v>847.01288785198506</c:v>
                </c:pt>
                <c:pt idx="2391">
                  <c:v>847.01288785198506</c:v>
                </c:pt>
                <c:pt idx="2392">
                  <c:v>847.01288785198506</c:v>
                </c:pt>
                <c:pt idx="2393">
                  <c:v>847.01288785198506</c:v>
                </c:pt>
                <c:pt idx="2394">
                  <c:v>847.01288785198506</c:v>
                </c:pt>
                <c:pt idx="2395">
                  <c:v>847.01288785198506</c:v>
                </c:pt>
                <c:pt idx="2396">
                  <c:v>847.01288785198506</c:v>
                </c:pt>
                <c:pt idx="2397">
                  <c:v>847.01288785198506</c:v>
                </c:pt>
                <c:pt idx="2398">
                  <c:v>847.01288785198506</c:v>
                </c:pt>
                <c:pt idx="2399">
                  <c:v>847.01288785198506</c:v>
                </c:pt>
                <c:pt idx="2400">
                  <c:v>847.01288785198506</c:v>
                </c:pt>
                <c:pt idx="2401">
                  <c:v>847.01288785198506</c:v>
                </c:pt>
                <c:pt idx="2402">
                  <c:v>847.01288785198506</c:v>
                </c:pt>
                <c:pt idx="2403">
                  <c:v>847.01288785198506</c:v>
                </c:pt>
                <c:pt idx="2404">
                  <c:v>847.01288785198506</c:v>
                </c:pt>
                <c:pt idx="2405">
                  <c:v>847.01288785198506</c:v>
                </c:pt>
                <c:pt idx="2406">
                  <c:v>847.01288785198506</c:v>
                </c:pt>
                <c:pt idx="2407">
                  <c:v>847.01288785198506</c:v>
                </c:pt>
                <c:pt idx="2408">
                  <c:v>847.01288785198506</c:v>
                </c:pt>
                <c:pt idx="2409">
                  <c:v>847.01288785198506</c:v>
                </c:pt>
                <c:pt idx="2410">
                  <c:v>847.01288785198506</c:v>
                </c:pt>
                <c:pt idx="2411">
                  <c:v>847.01288785198506</c:v>
                </c:pt>
                <c:pt idx="2412">
                  <c:v>847.01288785198506</c:v>
                </c:pt>
                <c:pt idx="2413">
                  <c:v>847.01288785198506</c:v>
                </c:pt>
                <c:pt idx="2414">
                  <c:v>847.01288785198506</c:v>
                </c:pt>
                <c:pt idx="2415">
                  <c:v>847.01288785198506</c:v>
                </c:pt>
                <c:pt idx="2416">
                  <c:v>847.01288785198506</c:v>
                </c:pt>
                <c:pt idx="2417">
                  <c:v>847.01288785198506</c:v>
                </c:pt>
                <c:pt idx="2418">
                  <c:v>847.01288785198506</c:v>
                </c:pt>
                <c:pt idx="2419">
                  <c:v>847.01288785198506</c:v>
                </c:pt>
                <c:pt idx="2420">
                  <c:v>847.01288785198506</c:v>
                </c:pt>
                <c:pt idx="2421">
                  <c:v>847.01288785198506</c:v>
                </c:pt>
                <c:pt idx="2422">
                  <c:v>847.01288785198506</c:v>
                </c:pt>
                <c:pt idx="2423">
                  <c:v>847.01288785198506</c:v>
                </c:pt>
                <c:pt idx="2424">
                  <c:v>847.01288785198506</c:v>
                </c:pt>
                <c:pt idx="2425">
                  <c:v>847.01288785198506</c:v>
                </c:pt>
                <c:pt idx="2426">
                  <c:v>847.01288785198506</c:v>
                </c:pt>
                <c:pt idx="2427">
                  <c:v>847.01288785198506</c:v>
                </c:pt>
                <c:pt idx="2428">
                  <c:v>847.01288785198506</c:v>
                </c:pt>
                <c:pt idx="2429">
                  <c:v>847.01288785198506</c:v>
                </c:pt>
                <c:pt idx="2430">
                  <c:v>847.01288785198506</c:v>
                </c:pt>
                <c:pt idx="2431">
                  <c:v>847.01288785198506</c:v>
                </c:pt>
                <c:pt idx="2432">
                  <c:v>847.01288785198506</c:v>
                </c:pt>
                <c:pt idx="2433">
                  <c:v>847.01288785198506</c:v>
                </c:pt>
                <c:pt idx="2434">
                  <c:v>847.01288785198506</c:v>
                </c:pt>
                <c:pt idx="2435">
                  <c:v>847.01288785198506</c:v>
                </c:pt>
                <c:pt idx="2436">
                  <c:v>847.01288785198506</c:v>
                </c:pt>
                <c:pt idx="2437">
                  <c:v>847.01288785198506</c:v>
                </c:pt>
                <c:pt idx="2438">
                  <c:v>847.01288785198506</c:v>
                </c:pt>
                <c:pt idx="2439">
                  <c:v>847.01288785198506</c:v>
                </c:pt>
                <c:pt idx="2440">
                  <c:v>847.01288785198506</c:v>
                </c:pt>
                <c:pt idx="2441">
                  <c:v>847.01288785198506</c:v>
                </c:pt>
                <c:pt idx="2442">
                  <c:v>847.01288785198506</c:v>
                </c:pt>
                <c:pt idx="2443">
                  <c:v>847.01288785198506</c:v>
                </c:pt>
                <c:pt idx="2444">
                  <c:v>847.01288785198506</c:v>
                </c:pt>
                <c:pt idx="2445">
                  <c:v>847.01288785198506</c:v>
                </c:pt>
                <c:pt idx="2446">
                  <c:v>847.01288785198506</c:v>
                </c:pt>
                <c:pt idx="2447">
                  <c:v>847.01288785198506</c:v>
                </c:pt>
                <c:pt idx="2448">
                  <c:v>847.01288785198506</c:v>
                </c:pt>
                <c:pt idx="2449">
                  <c:v>847.01288785198506</c:v>
                </c:pt>
                <c:pt idx="2450">
                  <c:v>847.01288785198506</c:v>
                </c:pt>
                <c:pt idx="2451">
                  <c:v>847.01288785198506</c:v>
                </c:pt>
                <c:pt idx="2452">
                  <c:v>847.01288785198506</c:v>
                </c:pt>
                <c:pt idx="2453">
                  <c:v>847.01288785198506</c:v>
                </c:pt>
                <c:pt idx="2454">
                  <c:v>847.01288785198506</c:v>
                </c:pt>
                <c:pt idx="2455">
                  <c:v>847.01288785198506</c:v>
                </c:pt>
                <c:pt idx="2456">
                  <c:v>847.01288785198506</c:v>
                </c:pt>
                <c:pt idx="2457">
                  <c:v>847.01288785198506</c:v>
                </c:pt>
                <c:pt idx="2458">
                  <c:v>847.01288785198506</c:v>
                </c:pt>
                <c:pt idx="2459">
                  <c:v>847.01288785198506</c:v>
                </c:pt>
                <c:pt idx="2460">
                  <c:v>847.01288785198506</c:v>
                </c:pt>
                <c:pt idx="2461">
                  <c:v>847.01288785198506</c:v>
                </c:pt>
                <c:pt idx="2462">
                  <c:v>847.01288785198506</c:v>
                </c:pt>
                <c:pt idx="2463">
                  <c:v>847.01288785198506</c:v>
                </c:pt>
                <c:pt idx="2464">
                  <c:v>847.01288785198506</c:v>
                </c:pt>
                <c:pt idx="2465">
                  <c:v>847.01288785198506</c:v>
                </c:pt>
                <c:pt idx="2466">
                  <c:v>847.01288785198506</c:v>
                </c:pt>
                <c:pt idx="2467">
                  <c:v>847.01288785198506</c:v>
                </c:pt>
                <c:pt idx="2468">
                  <c:v>847.01288785198506</c:v>
                </c:pt>
                <c:pt idx="2469">
                  <c:v>847.01288785198506</c:v>
                </c:pt>
                <c:pt idx="2470">
                  <c:v>847.01288785198506</c:v>
                </c:pt>
                <c:pt idx="2471">
                  <c:v>847.01288785198506</c:v>
                </c:pt>
                <c:pt idx="2472">
                  <c:v>847.01288785198506</c:v>
                </c:pt>
                <c:pt idx="2473">
                  <c:v>847.01288785198506</c:v>
                </c:pt>
                <c:pt idx="2474">
                  <c:v>847.01288785198506</c:v>
                </c:pt>
                <c:pt idx="2475">
                  <c:v>847.01288785198506</c:v>
                </c:pt>
                <c:pt idx="2476">
                  <c:v>847.01288785198506</c:v>
                </c:pt>
                <c:pt idx="2477">
                  <c:v>847.01288785198506</c:v>
                </c:pt>
                <c:pt idx="2478">
                  <c:v>847.01288785198506</c:v>
                </c:pt>
                <c:pt idx="2479">
                  <c:v>847.01288785198506</c:v>
                </c:pt>
                <c:pt idx="2480">
                  <c:v>847.01288785198506</c:v>
                </c:pt>
                <c:pt idx="2481">
                  <c:v>847.01288785198506</c:v>
                </c:pt>
                <c:pt idx="2482">
                  <c:v>847.01288785198506</c:v>
                </c:pt>
                <c:pt idx="2483">
                  <c:v>847.01288785198506</c:v>
                </c:pt>
                <c:pt idx="2484">
                  <c:v>847.01288785198506</c:v>
                </c:pt>
                <c:pt idx="2485">
                  <c:v>847.01288785198506</c:v>
                </c:pt>
                <c:pt idx="2486">
                  <c:v>847.01288785198506</c:v>
                </c:pt>
                <c:pt idx="2487">
                  <c:v>847.01288785198506</c:v>
                </c:pt>
                <c:pt idx="2488">
                  <c:v>847.01288785198506</c:v>
                </c:pt>
                <c:pt idx="2489">
                  <c:v>847.01288785198506</c:v>
                </c:pt>
                <c:pt idx="2490">
                  <c:v>847.01288785198506</c:v>
                </c:pt>
                <c:pt idx="2491">
                  <c:v>847.01288785198506</c:v>
                </c:pt>
                <c:pt idx="2492">
                  <c:v>847.01288785198506</c:v>
                </c:pt>
                <c:pt idx="2493">
                  <c:v>847.01288785198506</c:v>
                </c:pt>
                <c:pt idx="2494">
                  <c:v>847.01288785198506</c:v>
                </c:pt>
                <c:pt idx="2495">
                  <c:v>847.01288785198506</c:v>
                </c:pt>
                <c:pt idx="2496">
                  <c:v>847.01288785198506</c:v>
                </c:pt>
                <c:pt idx="2497">
                  <c:v>847.01288785198506</c:v>
                </c:pt>
                <c:pt idx="2498">
                  <c:v>847.01288785198506</c:v>
                </c:pt>
                <c:pt idx="2499">
                  <c:v>847.01288785198506</c:v>
                </c:pt>
                <c:pt idx="2500">
                  <c:v>847.01288785198506</c:v>
                </c:pt>
                <c:pt idx="2501">
                  <c:v>847.01288785198506</c:v>
                </c:pt>
                <c:pt idx="2502">
                  <c:v>847.01288785198506</c:v>
                </c:pt>
                <c:pt idx="2503">
                  <c:v>847.01288785198506</c:v>
                </c:pt>
                <c:pt idx="2504">
                  <c:v>847.01288785198506</c:v>
                </c:pt>
                <c:pt idx="2505">
                  <c:v>847.01288785198506</c:v>
                </c:pt>
                <c:pt idx="2506">
                  <c:v>847.01288785198506</c:v>
                </c:pt>
                <c:pt idx="2507">
                  <c:v>847.01288785198506</c:v>
                </c:pt>
                <c:pt idx="2508">
                  <c:v>847.01288785198506</c:v>
                </c:pt>
                <c:pt idx="2509">
                  <c:v>847.01288785198506</c:v>
                </c:pt>
                <c:pt idx="2510">
                  <c:v>847.01288785198506</c:v>
                </c:pt>
                <c:pt idx="2511">
                  <c:v>847.01288785198506</c:v>
                </c:pt>
                <c:pt idx="2512">
                  <c:v>847.01288785198506</c:v>
                </c:pt>
                <c:pt idx="2513">
                  <c:v>847.01288785198506</c:v>
                </c:pt>
                <c:pt idx="2514">
                  <c:v>847.01288785198506</c:v>
                </c:pt>
                <c:pt idx="2515">
                  <c:v>847.01288785198506</c:v>
                </c:pt>
                <c:pt idx="2516">
                  <c:v>847.01288785198506</c:v>
                </c:pt>
                <c:pt idx="2517">
                  <c:v>847.01288785198506</c:v>
                </c:pt>
                <c:pt idx="2518">
                  <c:v>847.01288785198506</c:v>
                </c:pt>
                <c:pt idx="2519">
                  <c:v>847.01288785198506</c:v>
                </c:pt>
                <c:pt idx="2520">
                  <c:v>847.01288785198506</c:v>
                </c:pt>
                <c:pt idx="2521">
                  <c:v>847.01288785198506</c:v>
                </c:pt>
                <c:pt idx="2522">
                  <c:v>847.01288785198506</c:v>
                </c:pt>
                <c:pt idx="2523">
                  <c:v>847.01288785198506</c:v>
                </c:pt>
                <c:pt idx="2524">
                  <c:v>847.01288785198506</c:v>
                </c:pt>
                <c:pt idx="2525">
                  <c:v>847.01288785198506</c:v>
                </c:pt>
                <c:pt idx="2526">
                  <c:v>847.01288785198506</c:v>
                </c:pt>
                <c:pt idx="2527">
                  <c:v>847.01288785198506</c:v>
                </c:pt>
                <c:pt idx="2528">
                  <c:v>847.01288785198506</c:v>
                </c:pt>
                <c:pt idx="2529">
                  <c:v>847.01288785198506</c:v>
                </c:pt>
                <c:pt idx="2530">
                  <c:v>847.01288785198506</c:v>
                </c:pt>
                <c:pt idx="2531">
                  <c:v>847.01288785198506</c:v>
                </c:pt>
                <c:pt idx="2532">
                  <c:v>847.01288785198506</c:v>
                </c:pt>
                <c:pt idx="2533">
                  <c:v>847.01288785198506</c:v>
                </c:pt>
                <c:pt idx="2534">
                  <c:v>847.01288785198506</c:v>
                </c:pt>
                <c:pt idx="2535">
                  <c:v>847.01288785198506</c:v>
                </c:pt>
                <c:pt idx="2536">
                  <c:v>847.01288785198506</c:v>
                </c:pt>
                <c:pt idx="2537">
                  <c:v>847.01288785198506</c:v>
                </c:pt>
                <c:pt idx="2538">
                  <c:v>847.01288785198506</c:v>
                </c:pt>
                <c:pt idx="2539">
                  <c:v>847.01288785198506</c:v>
                </c:pt>
                <c:pt idx="2540">
                  <c:v>847.01288785198506</c:v>
                </c:pt>
                <c:pt idx="2541">
                  <c:v>847.01288785198506</c:v>
                </c:pt>
                <c:pt idx="2542">
                  <c:v>847.01288785198506</c:v>
                </c:pt>
                <c:pt idx="2543">
                  <c:v>847.01288785198506</c:v>
                </c:pt>
                <c:pt idx="2544">
                  <c:v>847.01288785198506</c:v>
                </c:pt>
                <c:pt idx="2545">
                  <c:v>847.01288785198506</c:v>
                </c:pt>
                <c:pt idx="2546">
                  <c:v>847.01288785198506</c:v>
                </c:pt>
                <c:pt idx="2547">
                  <c:v>847.01288785198506</c:v>
                </c:pt>
                <c:pt idx="2548">
                  <c:v>847.01288785198506</c:v>
                </c:pt>
                <c:pt idx="2549">
                  <c:v>847.01288785198506</c:v>
                </c:pt>
                <c:pt idx="2550">
                  <c:v>847.01288785198506</c:v>
                </c:pt>
                <c:pt idx="2551">
                  <c:v>847.01288785198506</c:v>
                </c:pt>
                <c:pt idx="2552">
                  <c:v>847.01288785198506</c:v>
                </c:pt>
                <c:pt idx="2553">
                  <c:v>847.01288785198506</c:v>
                </c:pt>
                <c:pt idx="2554">
                  <c:v>847.01288785198506</c:v>
                </c:pt>
                <c:pt idx="2555">
                  <c:v>847.01288785198506</c:v>
                </c:pt>
                <c:pt idx="2556">
                  <c:v>847.01288785198506</c:v>
                </c:pt>
                <c:pt idx="2557">
                  <c:v>847.01288785198506</c:v>
                </c:pt>
                <c:pt idx="2558">
                  <c:v>847.01288785198506</c:v>
                </c:pt>
                <c:pt idx="2559">
                  <c:v>847.01288785198506</c:v>
                </c:pt>
                <c:pt idx="2560">
                  <c:v>847.01288785198506</c:v>
                </c:pt>
                <c:pt idx="2561">
                  <c:v>847.01288785198506</c:v>
                </c:pt>
                <c:pt idx="2562">
                  <c:v>847.01288785198506</c:v>
                </c:pt>
                <c:pt idx="2563">
                  <c:v>847.01288785198506</c:v>
                </c:pt>
                <c:pt idx="2564">
                  <c:v>847.01288785198506</c:v>
                </c:pt>
                <c:pt idx="2565">
                  <c:v>847.01288785198506</c:v>
                </c:pt>
                <c:pt idx="2566">
                  <c:v>847.01288785198506</c:v>
                </c:pt>
                <c:pt idx="2567">
                  <c:v>847.01288785198506</c:v>
                </c:pt>
                <c:pt idx="2568">
                  <c:v>847.01288785198506</c:v>
                </c:pt>
                <c:pt idx="2569">
                  <c:v>847.01288785198506</c:v>
                </c:pt>
                <c:pt idx="2570">
                  <c:v>847.01288785198506</c:v>
                </c:pt>
                <c:pt idx="2571">
                  <c:v>847.01288785198506</c:v>
                </c:pt>
                <c:pt idx="2572">
                  <c:v>847.01288785198506</c:v>
                </c:pt>
                <c:pt idx="2573">
                  <c:v>847.01288785198506</c:v>
                </c:pt>
                <c:pt idx="2574">
                  <c:v>847.01288785198506</c:v>
                </c:pt>
                <c:pt idx="2575">
                  <c:v>847.01288785198506</c:v>
                </c:pt>
                <c:pt idx="2576">
                  <c:v>847.01288785198506</c:v>
                </c:pt>
                <c:pt idx="2577">
                  <c:v>847.01288785198506</c:v>
                </c:pt>
                <c:pt idx="2578">
                  <c:v>847.01288785198506</c:v>
                </c:pt>
                <c:pt idx="2579">
                  <c:v>847.01288785198506</c:v>
                </c:pt>
                <c:pt idx="2580">
                  <c:v>847.01288785198506</c:v>
                </c:pt>
                <c:pt idx="2581">
                  <c:v>847.01288785198506</c:v>
                </c:pt>
                <c:pt idx="2582">
                  <c:v>847.01288785198506</c:v>
                </c:pt>
                <c:pt idx="2583">
                  <c:v>847.01288785198506</c:v>
                </c:pt>
                <c:pt idx="2584">
                  <c:v>847.01288785198506</c:v>
                </c:pt>
                <c:pt idx="2585">
                  <c:v>847.01288785198506</c:v>
                </c:pt>
                <c:pt idx="2586">
                  <c:v>847.01288785198506</c:v>
                </c:pt>
                <c:pt idx="2587">
                  <c:v>847.01288785198506</c:v>
                </c:pt>
                <c:pt idx="2588">
                  <c:v>847.01288785198506</c:v>
                </c:pt>
                <c:pt idx="2589">
                  <c:v>847.01288785198506</c:v>
                </c:pt>
                <c:pt idx="2590">
                  <c:v>847.01288785198506</c:v>
                </c:pt>
                <c:pt idx="2591">
                  <c:v>847.01288785198506</c:v>
                </c:pt>
                <c:pt idx="2592">
                  <c:v>847.01288785198506</c:v>
                </c:pt>
                <c:pt idx="2593">
                  <c:v>847.01288785198506</c:v>
                </c:pt>
                <c:pt idx="2594">
                  <c:v>847.01288785198506</c:v>
                </c:pt>
                <c:pt idx="2595">
                  <c:v>847.01288785198506</c:v>
                </c:pt>
                <c:pt idx="2596">
                  <c:v>847.01288785198506</c:v>
                </c:pt>
                <c:pt idx="2597">
                  <c:v>847.01288785198506</c:v>
                </c:pt>
                <c:pt idx="2598">
                  <c:v>847.01288785198506</c:v>
                </c:pt>
                <c:pt idx="2599">
                  <c:v>847.01288785198506</c:v>
                </c:pt>
                <c:pt idx="2600">
                  <c:v>847.01288785198506</c:v>
                </c:pt>
                <c:pt idx="2601">
                  <c:v>847.01288785198506</c:v>
                </c:pt>
                <c:pt idx="2602">
                  <c:v>847.01288785198506</c:v>
                </c:pt>
                <c:pt idx="2603">
                  <c:v>847.01288785198506</c:v>
                </c:pt>
                <c:pt idx="2604">
                  <c:v>847.01288785198506</c:v>
                </c:pt>
                <c:pt idx="2605">
                  <c:v>847.01288785198506</c:v>
                </c:pt>
                <c:pt idx="2606">
                  <c:v>847.01288785198506</c:v>
                </c:pt>
                <c:pt idx="2607">
                  <c:v>847.01288785198506</c:v>
                </c:pt>
                <c:pt idx="2608">
                  <c:v>847.01288785198506</c:v>
                </c:pt>
                <c:pt idx="2609">
                  <c:v>847.01288785198506</c:v>
                </c:pt>
                <c:pt idx="2610">
                  <c:v>847.01288785198506</c:v>
                </c:pt>
                <c:pt idx="2611">
                  <c:v>847.01288785198506</c:v>
                </c:pt>
                <c:pt idx="2612">
                  <c:v>847.01288785198506</c:v>
                </c:pt>
                <c:pt idx="2613">
                  <c:v>847.01288785198506</c:v>
                </c:pt>
                <c:pt idx="2614">
                  <c:v>847.01288785198506</c:v>
                </c:pt>
                <c:pt idx="2615">
                  <c:v>847.01288785198506</c:v>
                </c:pt>
                <c:pt idx="2616">
                  <c:v>847.01288785198506</c:v>
                </c:pt>
                <c:pt idx="2617">
                  <c:v>847.01288785198506</c:v>
                </c:pt>
                <c:pt idx="2618">
                  <c:v>847.01288785198506</c:v>
                </c:pt>
                <c:pt idx="2619">
                  <c:v>847.01288785198506</c:v>
                </c:pt>
                <c:pt idx="2620">
                  <c:v>847.01288785198506</c:v>
                </c:pt>
                <c:pt idx="2621">
                  <c:v>847.01288785198506</c:v>
                </c:pt>
                <c:pt idx="2622">
                  <c:v>847.01288785198506</c:v>
                </c:pt>
                <c:pt idx="2623">
                  <c:v>847.01288785198506</c:v>
                </c:pt>
                <c:pt idx="2624">
                  <c:v>847.01288785198506</c:v>
                </c:pt>
                <c:pt idx="2625">
                  <c:v>847.01288785198506</c:v>
                </c:pt>
                <c:pt idx="2626">
                  <c:v>847.01288785198506</c:v>
                </c:pt>
                <c:pt idx="2627">
                  <c:v>847.01288785198506</c:v>
                </c:pt>
                <c:pt idx="2628">
                  <c:v>847.01288785198506</c:v>
                </c:pt>
                <c:pt idx="2629">
                  <c:v>847.01288785198506</c:v>
                </c:pt>
                <c:pt idx="2630">
                  <c:v>847.01288785198506</c:v>
                </c:pt>
                <c:pt idx="2631">
                  <c:v>847.01288785198506</c:v>
                </c:pt>
                <c:pt idx="2632">
                  <c:v>847.01288785198506</c:v>
                </c:pt>
                <c:pt idx="2633">
                  <c:v>847.01288785198506</c:v>
                </c:pt>
                <c:pt idx="2634">
                  <c:v>847.01288785198506</c:v>
                </c:pt>
                <c:pt idx="2635">
                  <c:v>847.01288785198506</c:v>
                </c:pt>
                <c:pt idx="2636">
                  <c:v>847.01288785198506</c:v>
                </c:pt>
                <c:pt idx="2637">
                  <c:v>847.01288785198506</c:v>
                </c:pt>
                <c:pt idx="2638">
                  <c:v>847.01288785198506</c:v>
                </c:pt>
                <c:pt idx="2639">
                  <c:v>847.01288785198506</c:v>
                </c:pt>
                <c:pt idx="2640">
                  <c:v>847.01288785198506</c:v>
                </c:pt>
                <c:pt idx="2641">
                  <c:v>847.01288785198506</c:v>
                </c:pt>
                <c:pt idx="2642">
                  <c:v>847.01288785198506</c:v>
                </c:pt>
                <c:pt idx="2643">
                  <c:v>847.01288785198506</c:v>
                </c:pt>
                <c:pt idx="2644">
                  <c:v>847.01288785198506</c:v>
                </c:pt>
                <c:pt idx="2645">
                  <c:v>847.01288785198506</c:v>
                </c:pt>
                <c:pt idx="2646">
                  <c:v>847.01288785198506</c:v>
                </c:pt>
                <c:pt idx="2647">
                  <c:v>847.01288785198506</c:v>
                </c:pt>
                <c:pt idx="2648">
                  <c:v>847.01288785198506</c:v>
                </c:pt>
                <c:pt idx="2649">
                  <c:v>847.01288785198506</c:v>
                </c:pt>
                <c:pt idx="2650">
                  <c:v>847.01288785198506</c:v>
                </c:pt>
                <c:pt idx="2651">
                  <c:v>847.01288785198506</c:v>
                </c:pt>
                <c:pt idx="2652">
                  <c:v>847.01288785198506</c:v>
                </c:pt>
                <c:pt idx="2653">
                  <c:v>847.01288785198506</c:v>
                </c:pt>
                <c:pt idx="2654">
                  <c:v>847.01288785198506</c:v>
                </c:pt>
                <c:pt idx="2655">
                  <c:v>847.01288785198506</c:v>
                </c:pt>
                <c:pt idx="2656">
                  <c:v>847.01288785198506</c:v>
                </c:pt>
                <c:pt idx="2657">
                  <c:v>847.01288785198506</c:v>
                </c:pt>
                <c:pt idx="2658">
                  <c:v>847.01288785198506</c:v>
                </c:pt>
                <c:pt idx="2659">
                  <c:v>847.01288785198506</c:v>
                </c:pt>
                <c:pt idx="2660">
                  <c:v>847.01288785198506</c:v>
                </c:pt>
                <c:pt idx="2661">
                  <c:v>847.01288785198506</c:v>
                </c:pt>
                <c:pt idx="2662">
                  <c:v>847.01288785198506</c:v>
                </c:pt>
                <c:pt idx="2663">
                  <c:v>847.01288785198506</c:v>
                </c:pt>
                <c:pt idx="2664">
                  <c:v>847.01288785198506</c:v>
                </c:pt>
                <c:pt idx="2665">
                  <c:v>847.01288785198506</c:v>
                </c:pt>
                <c:pt idx="2666">
                  <c:v>847.01288785198506</c:v>
                </c:pt>
                <c:pt idx="2667">
                  <c:v>847.01288785198506</c:v>
                </c:pt>
                <c:pt idx="2668">
                  <c:v>847.01288785198506</c:v>
                </c:pt>
                <c:pt idx="2669">
                  <c:v>847.01288785198506</c:v>
                </c:pt>
                <c:pt idx="2670">
                  <c:v>847.01288785198506</c:v>
                </c:pt>
                <c:pt idx="2671">
                  <c:v>847.01288785198506</c:v>
                </c:pt>
                <c:pt idx="2672">
                  <c:v>847.01288785198506</c:v>
                </c:pt>
                <c:pt idx="2673">
                  <c:v>847.01288785198506</c:v>
                </c:pt>
                <c:pt idx="2674">
                  <c:v>847.01288785198506</c:v>
                </c:pt>
                <c:pt idx="2675">
                  <c:v>847.01288785198506</c:v>
                </c:pt>
                <c:pt idx="2676">
                  <c:v>847.01288785198506</c:v>
                </c:pt>
                <c:pt idx="2677">
                  <c:v>847.01288785198506</c:v>
                </c:pt>
                <c:pt idx="2678">
                  <c:v>847.01288785198506</c:v>
                </c:pt>
                <c:pt idx="2679">
                  <c:v>847.01288785198506</c:v>
                </c:pt>
                <c:pt idx="2680">
                  <c:v>847.01288785198506</c:v>
                </c:pt>
                <c:pt idx="2681">
                  <c:v>847.01288785198506</c:v>
                </c:pt>
                <c:pt idx="2682">
                  <c:v>847.01288785198506</c:v>
                </c:pt>
                <c:pt idx="2683">
                  <c:v>847.01288785198506</c:v>
                </c:pt>
                <c:pt idx="2684">
                  <c:v>847.01288785198506</c:v>
                </c:pt>
                <c:pt idx="2685">
                  <c:v>847.01288785198506</c:v>
                </c:pt>
                <c:pt idx="2686">
                  <c:v>847.01288785198506</c:v>
                </c:pt>
                <c:pt idx="2687">
                  <c:v>847.01288785198506</c:v>
                </c:pt>
                <c:pt idx="2688">
                  <c:v>847.01288785198506</c:v>
                </c:pt>
                <c:pt idx="2689">
                  <c:v>847.01288785198506</c:v>
                </c:pt>
                <c:pt idx="2690">
                  <c:v>847.01288785198506</c:v>
                </c:pt>
                <c:pt idx="2691">
                  <c:v>847.01288785198506</c:v>
                </c:pt>
                <c:pt idx="2692">
                  <c:v>847.01288785198506</c:v>
                </c:pt>
                <c:pt idx="2693">
                  <c:v>847.01288785198506</c:v>
                </c:pt>
                <c:pt idx="2694">
                  <c:v>847.01288785198506</c:v>
                </c:pt>
                <c:pt idx="2695">
                  <c:v>847.01288785198506</c:v>
                </c:pt>
                <c:pt idx="2696">
                  <c:v>847.01288785198506</c:v>
                </c:pt>
                <c:pt idx="2697">
                  <c:v>847.01288785198506</c:v>
                </c:pt>
                <c:pt idx="2698">
                  <c:v>847.01288785198506</c:v>
                </c:pt>
                <c:pt idx="2699">
                  <c:v>847.01288785198506</c:v>
                </c:pt>
                <c:pt idx="2700">
                  <c:v>847.01288785198506</c:v>
                </c:pt>
                <c:pt idx="2701">
                  <c:v>847.01288785198506</c:v>
                </c:pt>
                <c:pt idx="2702">
                  <c:v>847.01288785198506</c:v>
                </c:pt>
                <c:pt idx="2703">
                  <c:v>847.01288785198506</c:v>
                </c:pt>
                <c:pt idx="2704">
                  <c:v>847.01288785198506</c:v>
                </c:pt>
                <c:pt idx="2705">
                  <c:v>847.01288785198506</c:v>
                </c:pt>
                <c:pt idx="2706">
                  <c:v>847.01288785198506</c:v>
                </c:pt>
                <c:pt idx="2707">
                  <c:v>847.01288785198506</c:v>
                </c:pt>
                <c:pt idx="2708">
                  <c:v>847.01288785198506</c:v>
                </c:pt>
                <c:pt idx="2709">
                  <c:v>847.01288785198506</c:v>
                </c:pt>
                <c:pt idx="2710">
                  <c:v>847.01288785198506</c:v>
                </c:pt>
                <c:pt idx="2711">
                  <c:v>847.01288785198506</c:v>
                </c:pt>
                <c:pt idx="2712">
                  <c:v>847.01288785198506</c:v>
                </c:pt>
                <c:pt idx="2713">
                  <c:v>847.01288785198506</c:v>
                </c:pt>
                <c:pt idx="2714">
                  <c:v>847.01288785198506</c:v>
                </c:pt>
                <c:pt idx="2715">
                  <c:v>847.01288785198506</c:v>
                </c:pt>
                <c:pt idx="2716">
                  <c:v>847.01288785198506</c:v>
                </c:pt>
                <c:pt idx="2717">
                  <c:v>847.01288785198506</c:v>
                </c:pt>
                <c:pt idx="2718">
                  <c:v>847.01288785198506</c:v>
                </c:pt>
                <c:pt idx="2719">
                  <c:v>847.01288785198506</c:v>
                </c:pt>
                <c:pt idx="2720">
                  <c:v>847.01288785198506</c:v>
                </c:pt>
                <c:pt idx="2721">
                  <c:v>847.01288785198506</c:v>
                </c:pt>
                <c:pt idx="2722">
                  <c:v>847.01288785198506</c:v>
                </c:pt>
                <c:pt idx="2723">
                  <c:v>847.01288785198506</c:v>
                </c:pt>
                <c:pt idx="2724">
                  <c:v>847.01288785198506</c:v>
                </c:pt>
                <c:pt idx="2725">
                  <c:v>847.01288785198506</c:v>
                </c:pt>
                <c:pt idx="2726">
                  <c:v>847.01288785198506</c:v>
                </c:pt>
                <c:pt idx="2727">
                  <c:v>847.01288785198506</c:v>
                </c:pt>
                <c:pt idx="2728">
                  <c:v>847.01288785198506</c:v>
                </c:pt>
                <c:pt idx="2729">
                  <c:v>847.01288785198506</c:v>
                </c:pt>
                <c:pt idx="2730">
                  <c:v>847.01288785198506</c:v>
                </c:pt>
                <c:pt idx="2731">
                  <c:v>847.01288785198506</c:v>
                </c:pt>
                <c:pt idx="2732">
                  <c:v>847.01288785198506</c:v>
                </c:pt>
                <c:pt idx="2733">
                  <c:v>847.01288785198506</c:v>
                </c:pt>
                <c:pt idx="2734">
                  <c:v>847.01288785198506</c:v>
                </c:pt>
                <c:pt idx="2735">
                  <c:v>847.01288785198506</c:v>
                </c:pt>
                <c:pt idx="2736">
                  <c:v>847.01288785198506</c:v>
                </c:pt>
                <c:pt idx="2737">
                  <c:v>847.01288785198506</c:v>
                </c:pt>
                <c:pt idx="2738">
                  <c:v>847.01288785198506</c:v>
                </c:pt>
                <c:pt idx="2739">
                  <c:v>847.01288785198506</c:v>
                </c:pt>
                <c:pt idx="2740">
                  <c:v>847.01288785198506</c:v>
                </c:pt>
                <c:pt idx="2741">
                  <c:v>847.01288785198506</c:v>
                </c:pt>
                <c:pt idx="2742">
                  <c:v>847.01288785198506</c:v>
                </c:pt>
                <c:pt idx="2743">
                  <c:v>847.01288785198506</c:v>
                </c:pt>
                <c:pt idx="2744">
                  <c:v>847.01288785198506</c:v>
                </c:pt>
                <c:pt idx="2745">
                  <c:v>847.01288785198506</c:v>
                </c:pt>
                <c:pt idx="2746">
                  <c:v>847.01288785198506</c:v>
                </c:pt>
                <c:pt idx="2747">
                  <c:v>847.01288785198506</c:v>
                </c:pt>
                <c:pt idx="2748">
                  <c:v>847.01288785198506</c:v>
                </c:pt>
                <c:pt idx="2749">
                  <c:v>847.01288785198506</c:v>
                </c:pt>
                <c:pt idx="2750">
                  <c:v>847.01288785198506</c:v>
                </c:pt>
                <c:pt idx="2751">
                  <c:v>847.01288785198506</c:v>
                </c:pt>
                <c:pt idx="2752">
                  <c:v>847.01288785198506</c:v>
                </c:pt>
                <c:pt idx="2753">
                  <c:v>847.01288785198506</c:v>
                </c:pt>
                <c:pt idx="2754">
                  <c:v>847.01288785198506</c:v>
                </c:pt>
                <c:pt idx="2755">
                  <c:v>847.01288785198506</c:v>
                </c:pt>
                <c:pt idx="2756">
                  <c:v>847.01288785198506</c:v>
                </c:pt>
                <c:pt idx="2757">
                  <c:v>847.01288785198506</c:v>
                </c:pt>
                <c:pt idx="2758">
                  <c:v>847.01288785198506</c:v>
                </c:pt>
                <c:pt idx="2759">
                  <c:v>847.01288785198506</c:v>
                </c:pt>
                <c:pt idx="2760">
                  <c:v>847.01288785198506</c:v>
                </c:pt>
                <c:pt idx="2761">
                  <c:v>847.01288785198506</c:v>
                </c:pt>
                <c:pt idx="2762">
                  <c:v>847.01288785198506</c:v>
                </c:pt>
                <c:pt idx="2763">
                  <c:v>847.01288785198506</c:v>
                </c:pt>
                <c:pt idx="2764">
                  <c:v>847.01288785198506</c:v>
                </c:pt>
                <c:pt idx="2765">
                  <c:v>847.01288785198506</c:v>
                </c:pt>
                <c:pt idx="2766">
                  <c:v>847.01288785198506</c:v>
                </c:pt>
                <c:pt idx="2767">
                  <c:v>847.01288785198506</c:v>
                </c:pt>
                <c:pt idx="2768">
                  <c:v>847.01288785198506</c:v>
                </c:pt>
                <c:pt idx="2769">
                  <c:v>847.01288785198506</c:v>
                </c:pt>
                <c:pt idx="2770">
                  <c:v>847.01288785198506</c:v>
                </c:pt>
                <c:pt idx="2771">
                  <c:v>847.01288785198506</c:v>
                </c:pt>
                <c:pt idx="2772">
                  <c:v>847.01288785198506</c:v>
                </c:pt>
                <c:pt idx="2773">
                  <c:v>847.01288785198506</c:v>
                </c:pt>
                <c:pt idx="2774">
                  <c:v>847.01288785198506</c:v>
                </c:pt>
                <c:pt idx="2775">
                  <c:v>847.01288785198506</c:v>
                </c:pt>
                <c:pt idx="2776">
                  <c:v>847.01288785198506</c:v>
                </c:pt>
                <c:pt idx="2777">
                  <c:v>847.01288785198506</c:v>
                </c:pt>
                <c:pt idx="2778">
                  <c:v>847.01288785198506</c:v>
                </c:pt>
                <c:pt idx="2779">
                  <c:v>847.01288785198506</c:v>
                </c:pt>
                <c:pt idx="2780">
                  <c:v>847.01288785198506</c:v>
                </c:pt>
                <c:pt idx="2781">
                  <c:v>847.01288785198506</c:v>
                </c:pt>
                <c:pt idx="2782">
                  <c:v>847.01288785198506</c:v>
                </c:pt>
                <c:pt idx="2783">
                  <c:v>847.01288785198506</c:v>
                </c:pt>
                <c:pt idx="2784">
                  <c:v>847.01288785198506</c:v>
                </c:pt>
                <c:pt idx="2785">
                  <c:v>847.01288785198506</c:v>
                </c:pt>
                <c:pt idx="2786">
                  <c:v>847.01288785198506</c:v>
                </c:pt>
                <c:pt idx="2787">
                  <c:v>847.01288785198506</c:v>
                </c:pt>
                <c:pt idx="2788">
                  <c:v>847.01288785198506</c:v>
                </c:pt>
                <c:pt idx="2789">
                  <c:v>847.01288785198506</c:v>
                </c:pt>
                <c:pt idx="2790">
                  <c:v>847.01288785198506</c:v>
                </c:pt>
                <c:pt idx="2791">
                  <c:v>847.01288785198506</c:v>
                </c:pt>
                <c:pt idx="2792">
                  <c:v>847.01288785198506</c:v>
                </c:pt>
                <c:pt idx="2793">
                  <c:v>847.01288785198506</c:v>
                </c:pt>
                <c:pt idx="2794">
                  <c:v>847.01288785198506</c:v>
                </c:pt>
                <c:pt idx="2795">
                  <c:v>847.01288785198506</c:v>
                </c:pt>
                <c:pt idx="2796">
                  <c:v>847.01288785198506</c:v>
                </c:pt>
                <c:pt idx="2797">
                  <c:v>847.01288785198506</c:v>
                </c:pt>
                <c:pt idx="2798">
                  <c:v>847.01288785198506</c:v>
                </c:pt>
                <c:pt idx="2799">
                  <c:v>847.01288785198506</c:v>
                </c:pt>
                <c:pt idx="2800">
                  <c:v>847.01288785198506</c:v>
                </c:pt>
                <c:pt idx="2801">
                  <c:v>847.01288785198506</c:v>
                </c:pt>
                <c:pt idx="2802">
                  <c:v>847.01288785198506</c:v>
                </c:pt>
                <c:pt idx="2803">
                  <c:v>847.01288785198506</c:v>
                </c:pt>
                <c:pt idx="2804">
                  <c:v>847.01288785198506</c:v>
                </c:pt>
                <c:pt idx="2805">
                  <c:v>847.01288785198506</c:v>
                </c:pt>
                <c:pt idx="2806">
                  <c:v>847.01288785198506</c:v>
                </c:pt>
                <c:pt idx="2807">
                  <c:v>847.01288785198506</c:v>
                </c:pt>
                <c:pt idx="2808">
                  <c:v>847.01288785198506</c:v>
                </c:pt>
                <c:pt idx="2809">
                  <c:v>847.01288785198506</c:v>
                </c:pt>
                <c:pt idx="2810">
                  <c:v>847.01288785198506</c:v>
                </c:pt>
                <c:pt idx="2811">
                  <c:v>847.01288785198506</c:v>
                </c:pt>
                <c:pt idx="2812">
                  <c:v>847.01288785198506</c:v>
                </c:pt>
                <c:pt idx="2813">
                  <c:v>847.01288785198506</c:v>
                </c:pt>
                <c:pt idx="2814">
                  <c:v>847.01288785198506</c:v>
                </c:pt>
                <c:pt idx="2815">
                  <c:v>847.01288785198506</c:v>
                </c:pt>
                <c:pt idx="2816">
                  <c:v>847.01288785198506</c:v>
                </c:pt>
                <c:pt idx="2817">
                  <c:v>847.01288785198506</c:v>
                </c:pt>
                <c:pt idx="2818">
                  <c:v>847.01288785198506</c:v>
                </c:pt>
                <c:pt idx="2819">
                  <c:v>847.01288785198506</c:v>
                </c:pt>
                <c:pt idx="2820">
                  <c:v>847.01288785198506</c:v>
                </c:pt>
                <c:pt idx="2821">
                  <c:v>847.01288785198506</c:v>
                </c:pt>
                <c:pt idx="2822">
                  <c:v>847.01288785198506</c:v>
                </c:pt>
                <c:pt idx="2823">
                  <c:v>847.01288785198506</c:v>
                </c:pt>
                <c:pt idx="2824">
                  <c:v>847.01288785198506</c:v>
                </c:pt>
                <c:pt idx="2825">
                  <c:v>847.01288785198506</c:v>
                </c:pt>
                <c:pt idx="2826">
                  <c:v>847.01288785198506</c:v>
                </c:pt>
                <c:pt idx="2827">
                  <c:v>847.01288785198506</c:v>
                </c:pt>
                <c:pt idx="2828">
                  <c:v>847.01288785198506</c:v>
                </c:pt>
                <c:pt idx="2829">
                  <c:v>847.01288785198506</c:v>
                </c:pt>
                <c:pt idx="2830">
                  <c:v>847.01288785198506</c:v>
                </c:pt>
                <c:pt idx="2831">
                  <c:v>847.01288785198506</c:v>
                </c:pt>
                <c:pt idx="2832">
                  <c:v>847.01288785198506</c:v>
                </c:pt>
                <c:pt idx="2833">
                  <c:v>847.01288785198506</c:v>
                </c:pt>
                <c:pt idx="2834">
                  <c:v>847.01288785198506</c:v>
                </c:pt>
                <c:pt idx="2835">
                  <c:v>847.01288785198506</c:v>
                </c:pt>
                <c:pt idx="2836">
                  <c:v>847.01288785198506</c:v>
                </c:pt>
                <c:pt idx="2837">
                  <c:v>847.01288785198506</c:v>
                </c:pt>
                <c:pt idx="2838">
                  <c:v>847.01288785198506</c:v>
                </c:pt>
                <c:pt idx="2839">
                  <c:v>847.01288785198506</c:v>
                </c:pt>
                <c:pt idx="2840">
                  <c:v>847.01288785198506</c:v>
                </c:pt>
                <c:pt idx="2841">
                  <c:v>847.01288785198506</c:v>
                </c:pt>
                <c:pt idx="2842">
                  <c:v>847.01288785198506</c:v>
                </c:pt>
                <c:pt idx="2843">
                  <c:v>847.01288785198506</c:v>
                </c:pt>
                <c:pt idx="2844">
                  <c:v>847.01288785198506</c:v>
                </c:pt>
                <c:pt idx="2845">
                  <c:v>847.01288785198506</c:v>
                </c:pt>
                <c:pt idx="2846">
                  <c:v>847.01288785198506</c:v>
                </c:pt>
                <c:pt idx="2847">
                  <c:v>847.01288785198506</c:v>
                </c:pt>
                <c:pt idx="2848">
                  <c:v>847.01288785198506</c:v>
                </c:pt>
                <c:pt idx="2849">
                  <c:v>847.01288785198506</c:v>
                </c:pt>
                <c:pt idx="2850">
                  <c:v>847.01288785198506</c:v>
                </c:pt>
                <c:pt idx="2851">
                  <c:v>847.01288785198506</c:v>
                </c:pt>
                <c:pt idx="2852">
                  <c:v>847.01288785198506</c:v>
                </c:pt>
                <c:pt idx="2853">
                  <c:v>847.01288785198506</c:v>
                </c:pt>
                <c:pt idx="2854">
                  <c:v>847.01288785198506</c:v>
                </c:pt>
                <c:pt idx="2855">
                  <c:v>847.01288785198506</c:v>
                </c:pt>
                <c:pt idx="2856">
                  <c:v>847.01288785198506</c:v>
                </c:pt>
                <c:pt idx="2857">
                  <c:v>847.01288785198506</c:v>
                </c:pt>
                <c:pt idx="2858">
                  <c:v>847.01288785198506</c:v>
                </c:pt>
                <c:pt idx="2859">
                  <c:v>847.01288785198506</c:v>
                </c:pt>
                <c:pt idx="2860">
                  <c:v>847.01288785198506</c:v>
                </c:pt>
                <c:pt idx="2861">
                  <c:v>847.01288785198506</c:v>
                </c:pt>
                <c:pt idx="2862">
                  <c:v>847.01288785198506</c:v>
                </c:pt>
                <c:pt idx="2863">
                  <c:v>847.01288785198506</c:v>
                </c:pt>
                <c:pt idx="2864">
                  <c:v>847.01288785198506</c:v>
                </c:pt>
                <c:pt idx="2865">
                  <c:v>847.01288785198506</c:v>
                </c:pt>
                <c:pt idx="2866">
                  <c:v>847.01288785198506</c:v>
                </c:pt>
                <c:pt idx="2867">
                  <c:v>847.01288785198506</c:v>
                </c:pt>
                <c:pt idx="2868">
                  <c:v>847.01288785198506</c:v>
                </c:pt>
                <c:pt idx="2869">
                  <c:v>847.01288785198506</c:v>
                </c:pt>
                <c:pt idx="2870">
                  <c:v>847.01288785198506</c:v>
                </c:pt>
                <c:pt idx="2871">
                  <c:v>847.01288785198506</c:v>
                </c:pt>
                <c:pt idx="2872">
                  <c:v>847.01288785198506</c:v>
                </c:pt>
                <c:pt idx="2873">
                  <c:v>847.01288785198506</c:v>
                </c:pt>
                <c:pt idx="2874">
                  <c:v>847.01288785198506</c:v>
                </c:pt>
                <c:pt idx="2875">
                  <c:v>847.01288785198506</c:v>
                </c:pt>
                <c:pt idx="2876">
                  <c:v>847.01288785198506</c:v>
                </c:pt>
                <c:pt idx="2877">
                  <c:v>847.01288785198506</c:v>
                </c:pt>
                <c:pt idx="2878">
                  <c:v>847.01288785198506</c:v>
                </c:pt>
                <c:pt idx="2879">
                  <c:v>847.01288785198506</c:v>
                </c:pt>
                <c:pt idx="2880">
                  <c:v>847.01288785198506</c:v>
                </c:pt>
                <c:pt idx="2881">
                  <c:v>847.01288785198506</c:v>
                </c:pt>
                <c:pt idx="2882">
                  <c:v>847.01288785198506</c:v>
                </c:pt>
                <c:pt idx="2883">
                  <c:v>847.01288785198506</c:v>
                </c:pt>
                <c:pt idx="2884">
                  <c:v>847.01288785198506</c:v>
                </c:pt>
                <c:pt idx="2885">
                  <c:v>847.01288785198506</c:v>
                </c:pt>
                <c:pt idx="2886">
                  <c:v>847.01288785198506</c:v>
                </c:pt>
                <c:pt idx="2887">
                  <c:v>847.01288785198506</c:v>
                </c:pt>
                <c:pt idx="2888">
                  <c:v>847.01288785198506</c:v>
                </c:pt>
                <c:pt idx="2889">
                  <c:v>847.01288785198506</c:v>
                </c:pt>
                <c:pt idx="2890">
                  <c:v>847.01288785198506</c:v>
                </c:pt>
                <c:pt idx="2891">
                  <c:v>847.01288785198506</c:v>
                </c:pt>
                <c:pt idx="2892">
                  <c:v>847.01288785198506</c:v>
                </c:pt>
                <c:pt idx="2893">
                  <c:v>847.01288785198506</c:v>
                </c:pt>
                <c:pt idx="2894">
                  <c:v>847.01288785198506</c:v>
                </c:pt>
                <c:pt idx="2895">
                  <c:v>847.01288785198506</c:v>
                </c:pt>
                <c:pt idx="2896">
                  <c:v>847.01288785198506</c:v>
                </c:pt>
                <c:pt idx="2897">
                  <c:v>847.01288785198506</c:v>
                </c:pt>
                <c:pt idx="2898">
                  <c:v>847.01288785198506</c:v>
                </c:pt>
                <c:pt idx="2899">
                  <c:v>847.01288785198506</c:v>
                </c:pt>
                <c:pt idx="2900">
                  <c:v>847.01288785198506</c:v>
                </c:pt>
                <c:pt idx="2901">
                  <c:v>847.01288785198506</c:v>
                </c:pt>
                <c:pt idx="2902">
                  <c:v>847.01288785198506</c:v>
                </c:pt>
                <c:pt idx="2903">
                  <c:v>847.01288785198506</c:v>
                </c:pt>
                <c:pt idx="2904">
                  <c:v>847.01288785198506</c:v>
                </c:pt>
                <c:pt idx="2905">
                  <c:v>847.01288785198506</c:v>
                </c:pt>
                <c:pt idx="2906">
                  <c:v>847.01288785198506</c:v>
                </c:pt>
                <c:pt idx="2907">
                  <c:v>847.01288785198506</c:v>
                </c:pt>
                <c:pt idx="2908">
                  <c:v>847.01288785198506</c:v>
                </c:pt>
                <c:pt idx="2909">
                  <c:v>847.01288785198506</c:v>
                </c:pt>
                <c:pt idx="2910">
                  <c:v>847.01288785198506</c:v>
                </c:pt>
                <c:pt idx="2911">
                  <c:v>847.01288785198506</c:v>
                </c:pt>
                <c:pt idx="2912">
                  <c:v>847.01288785198506</c:v>
                </c:pt>
                <c:pt idx="2913">
                  <c:v>847.01288785198506</c:v>
                </c:pt>
                <c:pt idx="2914">
                  <c:v>847.01288785198506</c:v>
                </c:pt>
                <c:pt idx="2915">
                  <c:v>847.01288785198506</c:v>
                </c:pt>
                <c:pt idx="2916">
                  <c:v>847.01288785198506</c:v>
                </c:pt>
                <c:pt idx="2917">
                  <c:v>847.01288785198506</c:v>
                </c:pt>
                <c:pt idx="2918">
                  <c:v>847.01288785198506</c:v>
                </c:pt>
                <c:pt idx="2919">
                  <c:v>847.01288785198506</c:v>
                </c:pt>
                <c:pt idx="2920">
                  <c:v>847.01288785198506</c:v>
                </c:pt>
                <c:pt idx="2921">
                  <c:v>847.01288785198506</c:v>
                </c:pt>
                <c:pt idx="2922">
                  <c:v>847.01288785198506</c:v>
                </c:pt>
                <c:pt idx="2923">
                  <c:v>847.01288785198506</c:v>
                </c:pt>
                <c:pt idx="2924">
                  <c:v>847.01288785198506</c:v>
                </c:pt>
                <c:pt idx="2925">
                  <c:v>847.01288785198506</c:v>
                </c:pt>
                <c:pt idx="2926">
                  <c:v>847.01288785198506</c:v>
                </c:pt>
                <c:pt idx="2927">
                  <c:v>847.01288785198506</c:v>
                </c:pt>
                <c:pt idx="2928">
                  <c:v>847.01288785198506</c:v>
                </c:pt>
                <c:pt idx="2929">
                  <c:v>847.01288785198506</c:v>
                </c:pt>
                <c:pt idx="2930">
                  <c:v>847.01288785198506</c:v>
                </c:pt>
                <c:pt idx="2931">
                  <c:v>847.01288785198506</c:v>
                </c:pt>
                <c:pt idx="2932">
                  <c:v>847.01288785198506</c:v>
                </c:pt>
                <c:pt idx="2933">
                  <c:v>847.01288785198506</c:v>
                </c:pt>
                <c:pt idx="2934">
                  <c:v>847.01288785198506</c:v>
                </c:pt>
                <c:pt idx="2935">
                  <c:v>847.01288785198506</c:v>
                </c:pt>
                <c:pt idx="2936">
                  <c:v>847.01288785198506</c:v>
                </c:pt>
                <c:pt idx="2937">
                  <c:v>847.01288785198506</c:v>
                </c:pt>
                <c:pt idx="2938">
                  <c:v>847.01288785198506</c:v>
                </c:pt>
                <c:pt idx="2939">
                  <c:v>847.01288785198506</c:v>
                </c:pt>
                <c:pt idx="2940">
                  <c:v>847.01288785198506</c:v>
                </c:pt>
                <c:pt idx="2941">
                  <c:v>847.01288785198506</c:v>
                </c:pt>
                <c:pt idx="2942">
                  <c:v>847.01288785198506</c:v>
                </c:pt>
                <c:pt idx="2943">
                  <c:v>847.01288785198506</c:v>
                </c:pt>
                <c:pt idx="2944">
                  <c:v>847.01288785198506</c:v>
                </c:pt>
                <c:pt idx="2945">
                  <c:v>847.01288785198506</c:v>
                </c:pt>
                <c:pt idx="2946">
                  <c:v>847.01288785198506</c:v>
                </c:pt>
                <c:pt idx="2947">
                  <c:v>847.01288785198506</c:v>
                </c:pt>
                <c:pt idx="2948">
                  <c:v>847.01288785198506</c:v>
                </c:pt>
                <c:pt idx="2949">
                  <c:v>847.01288785198506</c:v>
                </c:pt>
                <c:pt idx="2950">
                  <c:v>847.01288785198506</c:v>
                </c:pt>
                <c:pt idx="2951">
                  <c:v>847.01288785198506</c:v>
                </c:pt>
                <c:pt idx="2952">
                  <c:v>847.01288785198506</c:v>
                </c:pt>
                <c:pt idx="2953">
                  <c:v>847.01288785198506</c:v>
                </c:pt>
                <c:pt idx="2954">
                  <c:v>847.01288785198506</c:v>
                </c:pt>
                <c:pt idx="2955">
                  <c:v>847.01288785198506</c:v>
                </c:pt>
                <c:pt idx="2956">
                  <c:v>847.01288785198506</c:v>
                </c:pt>
                <c:pt idx="2957">
                  <c:v>847.01288785198506</c:v>
                </c:pt>
                <c:pt idx="2958">
                  <c:v>847.01288785198506</c:v>
                </c:pt>
                <c:pt idx="2959">
                  <c:v>847.01288785198506</c:v>
                </c:pt>
                <c:pt idx="2960">
                  <c:v>847.01288785198506</c:v>
                </c:pt>
                <c:pt idx="2961">
                  <c:v>847.01288785198506</c:v>
                </c:pt>
                <c:pt idx="2962">
                  <c:v>847.01288785198506</c:v>
                </c:pt>
                <c:pt idx="2963">
                  <c:v>847.01288785198506</c:v>
                </c:pt>
                <c:pt idx="2964">
                  <c:v>847.01288785198506</c:v>
                </c:pt>
                <c:pt idx="2965">
                  <c:v>847.01288785198506</c:v>
                </c:pt>
                <c:pt idx="2966">
                  <c:v>847.01288785198506</c:v>
                </c:pt>
                <c:pt idx="2967">
                  <c:v>847.01288785198506</c:v>
                </c:pt>
                <c:pt idx="2968">
                  <c:v>847.01288785198506</c:v>
                </c:pt>
                <c:pt idx="2969">
                  <c:v>847.01288785198506</c:v>
                </c:pt>
                <c:pt idx="2970">
                  <c:v>847.01288785198506</c:v>
                </c:pt>
                <c:pt idx="2971">
                  <c:v>847.01288785198506</c:v>
                </c:pt>
                <c:pt idx="2972">
                  <c:v>847.01288785198506</c:v>
                </c:pt>
                <c:pt idx="2973">
                  <c:v>847.01288785198506</c:v>
                </c:pt>
                <c:pt idx="2974">
                  <c:v>847.01288785198506</c:v>
                </c:pt>
                <c:pt idx="2975">
                  <c:v>847.01288785198506</c:v>
                </c:pt>
                <c:pt idx="2976">
                  <c:v>847.01288785198506</c:v>
                </c:pt>
                <c:pt idx="2977">
                  <c:v>847.01288785198506</c:v>
                </c:pt>
                <c:pt idx="2978">
                  <c:v>847.01288785198506</c:v>
                </c:pt>
                <c:pt idx="2979">
                  <c:v>847.01288785198506</c:v>
                </c:pt>
                <c:pt idx="2980">
                  <c:v>847.01288785198506</c:v>
                </c:pt>
                <c:pt idx="2981">
                  <c:v>847.01288785198506</c:v>
                </c:pt>
                <c:pt idx="2982">
                  <c:v>847.01288785198506</c:v>
                </c:pt>
                <c:pt idx="2983">
                  <c:v>847.01288785198506</c:v>
                </c:pt>
                <c:pt idx="2984">
                  <c:v>847.01288785198506</c:v>
                </c:pt>
                <c:pt idx="2985">
                  <c:v>847.01288785198506</c:v>
                </c:pt>
                <c:pt idx="2986">
                  <c:v>847.01288785198506</c:v>
                </c:pt>
                <c:pt idx="2987">
                  <c:v>847.01288785198506</c:v>
                </c:pt>
                <c:pt idx="2988">
                  <c:v>847.01288785198506</c:v>
                </c:pt>
                <c:pt idx="2989">
                  <c:v>847.01288785198506</c:v>
                </c:pt>
                <c:pt idx="2990">
                  <c:v>847.01288785198506</c:v>
                </c:pt>
                <c:pt idx="2991">
                  <c:v>847.01288785198506</c:v>
                </c:pt>
                <c:pt idx="2992">
                  <c:v>847.01288785198506</c:v>
                </c:pt>
                <c:pt idx="2993">
                  <c:v>847.01288785198506</c:v>
                </c:pt>
                <c:pt idx="2994">
                  <c:v>847.01288785198506</c:v>
                </c:pt>
                <c:pt idx="2995">
                  <c:v>847.01288785198506</c:v>
                </c:pt>
                <c:pt idx="2996">
                  <c:v>847.01288785198506</c:v>
                </c:pt>
                <c:pt idx="2997">
                  <c:v>847.01288785198506</c:v>
                </c:pt>
                <c:pt idx="2998">
                  <c:v>847.01288785198506</c:v>
                </c:pt>
                <c:pt idx="2999">
                  <c:v>847.01288785198506</c:v>
                </c:pt>
                <c:pt idx="3000">
                  <c:v>847.01288785198506</c:v>
                </c:pt>
                <c:pt idx="3001">
                  <c:v>847.01288785198506</c:v>
                </c:pt>
                <c:pt idx="3002">
                  <c:v>847.01288785198506</c:v>
                </c:pt>
                <c:pt idx="3003">
                  <c:v>847.01288785198506</c:v>
                </c:pt>
                <c:pt idx="3004">
                  <c:v>847.01288785198506</c:v>
                </c:pt>
                <c:pt idx="3005">
                  <c:v>847.01288785198506</c:v>
                </c:pt>
                <c:pt idx="3006">
                  <c:v>847.01288785198506</c:v>
                </c:pt>
                <c:pt idx="3007">
                  <c:v>847.01288785198506</c:v>
                </c:pt>
                <c:pt idx="3008">
                  <c:v>847.01288785198506</c:v>
                </c:pt>
                <c:pt idx="3009">
                  <c:v>847.01288785198506</c:v>
                </c:pt>
                <c:pt idx="3010">
                  <c:v>847.01288785198506</c:v>
                </c:pt>
                <c:pt idx="3011">
                  <c:v>847.01288785198506</c:v>
                </c:pt>
                <c:pt idx="3012">
                  <c:v>847.01288785198506</c:v>
                </c:pt>
                <c:pt idx="3013">
                  <c:v>847.01288785198506</c:v>
                </c:pt>
                <c:pt idx="3014">
                  <c:v>847.01288785198506</c:v>
                </c:pt>
                <c:pt idx="3015">
                  <c:v>847.01288785198506</c:v>
                </c:pt>
                <c:pt idx="3016">
                  <c:v>847.01288785198506</c:v>
                </c:pt>
                <c:pt idx="3017">
                  <c:v>847.01288785198506</c:v>
                </c:pt>
                <c:pt idx="3018">
                  <c:v>847.01288785198506</c:v>
                </c:pt>
                <c:pt idx="3019">
                  <c:v>847.01288785198506</c:v>
                </c:pt>
                <c:pt idx="3020">
                  <c:v>847.01288785198506</c:v>
                </c:pt>
                <c:pt idx="3021">
                  <c:v>847.01288785198506</c:v>
                </c:pt>
                <c:pt idx="3022">
                  <c:v>847.01288785198506</c:v>
                </c:pt>
                <c:pt idx="3023">
                  <c:v>847.01288785198506</c:v>
                </c:pt>
                <c:pt idx="3024">
                  <c:v>847.01288785198506</c:v>
                </c:pt>
                <c:pt idx="3025">
                  <c:v>847.01288785198506</c:v>
                </c:pt>
                <c:pt idx="3026">
                  <c:v>847.01288785198506</c:v>
                </c:pt>
                <c:pt idx="3027">
                  <c:v>847.01288785198506</c:v>
                </c:pt>
                <c:pt idx="3028">
                  <c:v>847.01288785198506</c:v>
                </c:pt>
                <c:pt idx="3029">
                  <c:v>847.01288785198506</c:v>
                </c:pt>
                <c:pt idx="3030">
                  <c:v>847.01288785198506</c:v>
                </c:pt>
                <c:pt idx="3031">
                  <c:v>847.01288785198506</c:v>
                </c:pt>
                <c:pt idx="3032">
                  <c:v>847.01288785198506</c:v>
                </c:pt>
                <c:pt idx="3033">
                  <c:v>847.01288785198506</c:v>
                </c:pt>
                <c:pt idx="3034">
                  <c:v>847.01288785198506</c:v>
                </c:pt>
                <c:pt idx="3035">
                  <c:v>847.01288785198506</c:v>
                </c:pt>
                <c:pt idx="3036">
                  <c:v>847.01288785198506</c:v>
                </c:pt>
                <c:pt idx="3037">
                  <c:v>847.01288785198506</c:v>
                </c:pt>
                <c:pt idx="3038">
                  <c:v>847.01288785198506</c:v>
                </c:pt>
                <c:pt idx="3039">
                  <c:v>847.01288785198506</c:v>
                </c:pt>
                <c:pt idx="3040">
                  <c:v>847.01288785198506</c:v>
                </c:pt>
                <c:pt idx="3041">
                  <c:v>847.01288785198506</c:v>
                </c:pt>
                <c:pt idx="3042">
                  <c:v>847.01288785198506</c:v>
                </c:pt>
                <c:pt idx="3043">
                  <c:v>847.01288785198506</c:v>
                </c:pt>
                <c:pt idx="3044">
                  <c:v>847.01288785198506</c:v>
                </c:pt>
                <c:pt idx="3045">
                  <c:v>847.01288785198506</c:v>
                </c:pt>
                <c:pt idx="3046">
                  <c:v>847.01288785198506</c:v>
                </c:pt>
                <c:pt idx="3047">
                  <c:v>847.01288785198506</c:v>
                </c:pt>
                <c:pt idx="3048">
                  <c:v>847.01288785198506</c:v>
                </c:pt>
                <c:pt idx="3049">
                  <c:v>847.01288785198506</c:v>
                </c:pt>
                <c:pt idx="3050">
                  <c:v>847.01288785198506</c:v>
                </c:pt>
                <c:pt idx="3051">
                  <c:v>847.01288785198506</c:v>
                </c:pt>
                <c:pt idx="3052">
                  <c:v>847.01288785198506</c:v>
                </c:pt>
                <c:pt idx="3053">
                  <c:v>847.01288785198506</c:v>
                </c:pt>
                <c:pt idx="3054">
                  <c:v>847.01288785198506</c:v>
                </c:pt>
                <c:pt idx="3055">
                  <c:v>847.01288785198506</c:v>
                </c:pt>
                <c:pt idx="3056">
                  <c:v>847.01288785198506</c:v>
                </c:pt>
                <c:pt idx="3057">
                  <c:v>847.01288785198506</c:v>
                </c:pt>
                <c:pt idx="3058">
                  <c:v>847.01288785198506</c:v>
                </c:pt>
                <c:pt idx="3059">
                  <c:v>847.01288785198506</c:v>
                </c:pt>
                <c:pt idx="3060">
                  <c:v>847.01288785198506</c:v>
                </c:pt>
                <c:pt idx="3061">
                  <c:v>847.01288785198506</c:v>
                </c:pt>
                <c:pt idx="3062">
                  <c:v>847.01288785198506</c:v>
                </c:pt>
                <c:pt idx="3063">
                  <c:v>847.01288785198506</c:v>
                </c:pt>
                <c:pt idx="3064">
                  <c:v>847.01288785198506</c:v>
                </c:pt>
                <c:pt idx="3065">
                  <c:v>847.01288785198506</c:v>
                </c:pt>
                <c:pt idx="3066">
                  <c:v>847.01288785198506</c:v>
                </c:pt>
                <c:pt idx="3067">
                  <c:v>847.01288785198506</c:v>
                </c:pt>
                <c:pt idx="3068">
                  <c:v>847.01288785198506</c:v>
                </c:pt>
                <c:pt idx="3069">
                  <c:v>847.01288785198506</c:v>
                </c:pt>
                <c:pt idx="3070">
                  <c:v>847.01288785198506</c:v>
                </c:pt>
                <c:pt idx="3071">
                  <c:v>847.01288785198506</c:v>
                </c:pt>
                <c:pt idx="3072">
                  <c:v>847.01288785198506</c:v>
                </c:pt>
                <c:pt idx="3073">
                  <c:v>847.01288785198506</c:v>
                </c:pt>
                <c:pt idx="3074">
                  <c:v>847.01288785198506</c:v>
                </c:pt>
                <c:pt idx="3075">
                  <c:v>847.01288785198506</c:v>
                </c:pt>
                <c:pt idx="3076">
                  <c:v>847.01288785198506</c:v>
                </c:pt>
                <c:pt idx="3077">
                  <c:v>847.01288785198506</c:v>
                </c:pt>
                <c:pt idx="3078">
                  <c:v>847.01288785198506</c:v>
                </c:pt>
                <c:pt idx="3079">
                  <c:v>847.01288785198506</c:v>
                </c:pt>
                <c:pt idx="3080">
                  <c:v>847.01288785198506</c:v>
                </c:pt>
                <c:pt idx="3081">
                  <c:v>847.01288785198506</c:v>
                </c:pt>
                <c:pt idx="3082">
                  <c:v>847.01288785198506</c:v>
                </c:pt>
                <c:pt idx="3083">
                  <c:v>847.01288785198506</c:v>
                </c:pt>
                <c:pt idx="3084">
                  <c:v>847.01288785198506</c:v>
                </c:pt>
                <c:pt idx="3085">
                  <c:v>847.01288785198506</c:v>
                </c:pt>
                <c:pt idx="3086">
                  <c:v>847.01288785198506</c:v>
                </c:pt>
                <c:pt idx="3087">
                  <c:v>847.01288785198506</c:v>
                </c:pt>
                <c:pt idx="3088">
                  <c:v>847.01288785198506</c:v>
                </c:pt>
                <c:pt idx="3089">
                  <c:v>847.01288785198506</c:v>
                </c:pt>
                <c:pt idx="3090">
                  <c:v>847.01288785198506</c:v>
                </c:pt>
                <c:pt idx="3091">
                  <c:v>847.01288785198506</c:v>
                </c:pt>
                <c:pt idx="3092">
                  <c:v>847.01288785198506</c:v>
                </c:pt>
                <c:pt idx="3093">
                  <c:v>847.01288785198506</c:v>
                </c:pt>
                <c:pt idx="3094">
                  <c:v>847.01288785198506</c:v>
                </c:pt>
                <c:pt idx="3095">
                  <c:v>847.01288785198506</c:v>
                </c:pt>
                <c:pt idx="3096">
                  <c:v>847.01288785198506</c:v>
                </c:pt>
                <c:pt idx="3097">
                  <c:v>847.01288785198506</c:v>
                </c:pt>
                <c:pt idx="3098">
                  <c:v>847.01288785198506</c:v>
                </c:pt>
                <c:pt idx="3099">
                  <c:v>847.01288785198506</c:v>
                </c:pt>
                <c:pt idx="3100">
                  <c:v>847.01288785198506</c:v>
                </c:pt>
                <c:pt idx="3101">
                  <c:v>847.01288785198506</c:v>
                </c:pt>
                <c:pt idx="3102">
                  <c:v>847.01288785198506</c:v>
                </c:pt>
                <c:pt idx="3103">
                  <c:v>847.01288785198506</c:v>
                </c:pt>
                <c:pt idx="3104">
                  <c:v>847.01288785198506</c:v>
                </c:pt>
                <c:pt idx="3105">
                  <c:v>847.01288785198506</c:v>
                </c:pt>
                <c:pt idx="3106">
                  <c:v>847.01288785198506</c:v>
                </c:pt>
                <c:pt idx="3107">
                  <c:v>847.01288785198506</c:v>
                </c:pt>
                <c:pt idx="3108">
                  <c:v>847.01288785198506</c:v>
                </c:pt>
                <c:pt idx="3109">
                  <c:v>847.01288785198506</c:v>
                </c:pt>
                <c:pt idx="3110">
                  <c:v>847.01288785198506</c:v>
                </c:pt>
                <c:pt idx="3111">
                  <c:v>847.01288785198506</c:v>
                </c:pt>
                <c:pt idx="3112">
                  <c:v>847.01288785198506</c:v>
                </c:pt>
                <c:pt idx="3113">
                  <c:v>847.01288785198506</c:v>
                </c:pt>
                <c:pt idx="3114">
                  <c:v>847.01288785198506</c:v>
                </c:pt>
                <c:pt idx="3115">
                  <c:v>847.01288785198506</c:v>
                </c:pt>
                <c:pt idx="3116">
                  <c:v>847.01288785198506</c:v>
                </c:pt>
                <c:pt idx="3117">
                  <c:v>847.01288785198506</c:v>
                </c:pt>
                <c:pt idx="3118">
                  <c:v>847.01288785198506</c:v>
                </c:pt>
                <c:pt idx="3119">
                  <c:v>847.01288785198506</c:v>
                </c:pt>
                <c:pt idx="3120">
                  <c:v>847.01288785198506</c:v>
                </c:pt>
                <c:pt idx="3121">
                  <c:v>847.01288785198506</c:v>
                </c:pt>
                <c:pt idx="3122">
                  <c:v>847.01288785198506</c:v>
                </c:pt>
                <c:pt idx="3123">
                  <c:v>847.01288785198506</c:v>
                </c:pt>
                <c:pt idx="3124">
                  <c:v>847.01288785198506</c:v>
                </c:pt>
                <c:pt idx="3125">
                  <c:v>847.01288785198506</c:v>
                </c:pt>
                <c:pt idx="3126">
                  <c:v>847.01288785198506</c:v>
                </c:pt>
                <c:pt idx="3127">
                  <c:v>847.01288785198506</c:v>
                </c:pt>
                <c:pt idx="3128">
                  <c:v>847.01288785198506</c:v>
                </c:pt>
                <c:pt idx="3129">
                  <c:v>847.01288785198506</c:v>
                </c:pt>
                <c:pt idx="3130">
                  <c:v>847.01288785198506</c:v>
                </c:pt>
                <c:pt idx="3131">
                  <c:v>847.01288785198506</c:v>
                </c:pt>
                <c:pt idx="3132">
                  <c:v>847.01288785198506</c:v>
                </c:pt>
                <c:pt idx="3133">
                  <c:v>847.01288785198506</c:v>
                </c:pt>
                <c:pt idx="3134">
                  <c:v>847.01288785198506</c:v>
                </c:pt>
                <c:pt idx="3135">
                  <c:v>847.01288785198506</c:v>
                </c:pt>
                <c:pt idx="3136">
                  <c:v>847.01288785198506</c:v>
                </c:pt>
                <c:pt idx="3137">
                  <c:v>847.01288785198506</c:v>
                </c:pt>
                <c:pt idx="3138">
                  <c:v>847.01288785198506</c:v>
                </c:pt>
                <c:pt idx="3139">
                  <c:v>847.01288785198506</c:v>
                </c:pt>
                <c:pt idx="3140">
                  <c:v>847.01288785198506</c:v>
                </c:pt>
                <c:pt idx="3141">
                  <c:v>847.01288785198506</c:v>
                </c:pt>
                <c:pt idx="3142">
                  <c:v>847.01288785198506</c:v>
                </c:pt>
                <c:pt idx="3143">
                  <c:v>847.01288785198506</c:v>
                </c:pt>
                <c:pt idx="3144">
                  <c:v>847.01288785198506</c:v>
                </c:pt>
                <c:pt idx="3145">
                  <c:v>847.01288785198506</c:v>
                </c:pt>
                <c:pt idx="3146">
                  <c:v>847.01288785198506</c:v>
                </c:pt>
                <c:pt idx="3147">
                  <c:v>847.01288785198506</c:v>
                </c:pt>
                <c:pt idx="3148">
                  <c:v>847.01288785198506</c:v>
                </c:pt>
                <c:pt idx="3149">
                  <c:v>847.01288785198506</c:v>
                </c:pt>
                <c:pt idx="3150">
                  <c:v>847.01288785198506</c:v>
                </c:pt>
                <c:pt idx="3151">
                  <c:v>847.01288785198506</c:v>
                </c:pt>
                <c:pt idx="3152">
                  <c:v>847.01288785198506</c:v>
                </c:pt>
                <c:pt idx="3153">
                  <c:v>847.01288785198506</c:v>
                </c:pt>
                <c:pt idx="3154">
                  <c:v>847.01288785198506</c:v>
                </c:pt>
                <c:pt idx="3155">
                  <c:v>847.01288785198506</c:v>
                </c:pt>
                <c:pt idx="3156">
                  <c:v>847.01288785198506</c:v>
                </c:pt>
                <c:pt idx="3157">
                  <c:v>847.01288785198506</c:v>
                </c:pt>
                <c:pt idx="3158">
                  <c:v>847.01288785198506</c:v>
                </c:pt>
                <c:pt idx="3159">
                  <c:v>847.01288785198506</c:v>
                </c:pt>
                <c:pt idx="3160">
                  <c:v>847.01288785198506</c:v>
                </c:pt>
                <c:pt idx="3161">
                  <c:v>847.01288785198506</c:v>
                </c:pt>
                <c:pt idx="3162">
                  <c:v>847.01288785198506</c:v>
                </c:pt>
                <c:pt idx="3163">
                  <c:v>847.01288785198506</c:v>
                </c:pt>
                <c:pt idx="3164">
                  <c:v>847.01288785198506</c:v>
                </c:pt>
                <c:pt idx="3165">
                  <c:v>847.01288785198506</c:v>
                </c:pt>
                <c:pt idx="3166">
                  <c:v>847.01288785198506</c:v>
                </c:pt>
                <c:pt idx="3167">
                  <c:v>847.01288785198506</c:v>
                </c:pt>
                <c:pt idx="3168">
                  <c:v>847.01288785198506</c:v>
                </c:pt>
                <c:pt idx="3169">
                  <c:v>847.01288785198506</c:v>
                </c:pt>
                <c:pt idx="3170">
                  <c:v>847.01288785198506</c:v>
                </c:pt>
                <c:pt idx="3171">
                  <c:v>847.01288785198506</c:v>
                </c:pt>
                <c:pt idx="3172">
                  <c:v>847.01288785198506</c:v>
                </c:pt>
                <c:pt idx="3173">
                  <c:v>847.01288785198506</c:v>
                </c:pt>
                <c:pt idx="3174">
                  <c:v>847.01288785198506</c:v>
                </c:pt>
                <c:pt idx="3175">
                  <c:v>847.01288785198506</c:v>
                </c:pt>
                <c:pt idx="3176">
                  <c:v>847.01288785198506</c:v>
                </c:pt>
                <c:pt idx="3177">
                  <c:v>847.01288785198506</c:v>
                </c:pt>
                <c:pt idx="3178">
                  <c:v>847.01288785198506</c:v>
                </c:pt>
                <c:pt idx="3179">
                  <c:v>847.01288785198506</c:v>
                </c:pt>
                <c:pt idx="3180">
                  <c:v>847.01288785198506</c:v>
                </c:pt>
                <c:pt idx="3181">
                  <c:v>847.01288785198506</c:v>
                </c:pt>
                <c:pt idx="3182">
                  <c:v>847.01288785198506</c:v>
                </c:pt>
                <c:pt idx="3183">
                  <c:v>847.01288785198506</c:v>
                </c:pt>
                <c:pt idx="3184">
                  <c:v>847.01288785198506</c:v>
                </c:pt>
                <c:pt idx="3185">
                  <c:v>847.01288785198506</c:v>
                </c:pt>
                <c:pt idx="3186">
                  <c:v>847.01288785198506</c:v>
                </c:pt>
                <c:pt idx="3187">
                  <c:v>847.01288785198506</c:v>
                </c:pt>
                <c:pt idx="3188">
                  <c:v>847.01288785198506</c:v>
                </c:pt>
                <c:pt idx="3189">
                  <c:v>847.01288785198506</c:v>
                </c:pt>
                <c:pt idx="3190">
                  <c:v>847.01288785198506</c:v>
                </c:pt>
                <c:pt idx="3191">
                  <c:v>847.01288785198506</c:v>
                </c:pt>
                <c:pt idx="3192">
                  <c:v>847.01288785198506</c:v>
                </c:pt>
                <c:pt idx="3193">
                  <c:v>847.01288785198506</c:v>
                </c:pt>
                <c:pt idx="3194">
                  <c:v>847.01288785198506</c:v>
                </c:pt>
                <c:pt idx="3195">
                  <c:v>847.01288785198506</c:v>
                </c:pt>
                <c:pt idx="3196">
                  <c:v>847.01288785198506</c:v>
                </c:pt>
                <c:pt idx="3197">
                  <c:v>847.01288785198506</c:v>
                </c:pt>
                <c:pt idx="3198">
                  <c:v>847.01288785198506</c:v>
                </c:pt>
                <c:pt idx="3199">
                  <c:v>847.01288785198506</c:v>
                </c:pt>
                <c:pt idx="3200">
                  <c:v>847.01288785198506</c:v>
                </c:pt>
                <c:pt idx="3201">
                  <c:v>847.01288785198506</c:v>
                </c:pt>
                <c:pt idx="3202">
                  <c:v>847.01288785198506</c:v>
                </c:pt>
                <c:pt idx="3203">
                  <c:v>847.01288785198506</c:v>
                </c:pt>
                <c:pt idx="3204">
                  <c:v>847.01288785198506</c:v>
                </c:pt>
                <c:pt idx="3205">
                  <c:v>847.01288785198506</c:v>
                </c:pt>
                <c:pt idx="3206">
                  <c:v>847.01288785198506</c:v>
                </c:pt>
                <c:pt idx="3207">
                  <c:v>847.01288785198506</c:v>
                </c:pt>
                <c:pt idx="3208">
                  <c:v>847.01288785198506</c:v>
                </c:pt>
                <c:pt idx="3209">
                  <c:v>847.01288785198506</c:v>
                </c:pt>
                <c:pt idx="3210">
                  <c:v>847.01288785198506</c:v>
                </c:pt>
                <c:pt idx="3211">
                  <c:v>847.01288785198506</c:v>
                </c:pt>
                <c:pt idx="3212">
                  <c:v>847.01288785198506</c:v>
                </c:pt>
                <c:pt idx="3213">
                  <c:v>847.01288785198506</c:v>
                </c:pt>
                <c:pt idx="3214">
                  <c:v>847.01288785198506</c:v>
                </c:pt>
                <c:pt idx="3215">
                  <c:v>847.01288785198506</c:v>
                </c:pt>
                <c:pt idx="3216">
                  <c:v>847.01288785198506</c:v>
                </c:pt>
                <c:pt idx="3217">
                  <c:v>847.01288785198506</c:v>
                </c:pt>
                <c:pt idx="3218">
                  <c:v>847.01288785198506</c:v>
                </c:pt>
                <c:pt idx="3219">
                  <c:v>847.01288785198506</c:v>
                </c:pt>
                <c:pt idx="3220">
                  <c:v>847.01288785198506</c:v>
                </c:pt>
                <c:pt idx="3221">
                  <c:v>847.01288785198506</c:v>
                </c:pt>
                <c:pt idx="3222">
                  <c:v>847.01288785198506</c:v>
                </c:pt>
                <c:pt idx="3223">
                  <c:v>847.01288785198506</c:v>
                </c:pt>
                <c:pt idx="3224">
                  <c:v>847.01288785198506</c:v>
                </c:pt>
                <c:pt idx="3225">
                  <c:v>847.01288785198506</c:v>
                </c:pt>
                <c:pt idx="3226">
                  <c:v>847.01288785198506</c:v>
                </c:pt>
                <c:pt idx="3227">
                  <c:v>847.01288785198506</c:v>
                </c:pt>
                <c:pt idx="3228">
                  <c:v>847.01288785198506</c:v>
                </c:pt>
                <c:pt idx="3229">
                  <c:v>847.01288785198506</c:v>
                </c:pt>
                <c:pt idx="3230">
                  <c:v>847.01288785198506</c:v>
                </c:pt>
                <c:pt idx="3231">
                  <c:v>847.01288785198506</c:v>
                </c:pt>
                <c:pt idx="3232">
                  <c:v>847.01288785198506</c:v>
                </c:pt>
                <c:pt idx="3233">
                  <c:v>847.01288785198506</c:v>
                </c:pt>
                <c:pt idx="3234">
                  <c:v>847.01288785198506</c:v>
                </c:pt>
                <c:pt idx="3235">
                  <c:v>847.01288785198506</c:v>
                </c:pt>
                <c:pt idx="3236">
                  <c:v>847.01288785198506</c:v>
                </c:pt>
                <c:pt idx="3237">
                  <c:v>847.01288785198506</c:v>
                </c:pt>
                <c:pt idx="3238">
                  <c:v>847.01288785198506</c:v>
                </c:pt>
                <c:pt idx="3239">
                  <c:v>847.01288785198506</c:v>
                </c:pt>
                <c:pt idx="3240">
                  <c:v>847.01288785198506</c:v>
                </c:pt>
                <c:pt idx="3241">
                  <c:v>847.01288785198506</c:v>
                </c:pt>
                <c:pt idx="3242">
                  <c:v>847.01288785198506</c:v>
                </c:pt>
                <c:pt idx="3243">
                  <c:v>847.01288785198506</c:v>
                </c:pt>
                <c:pt idx="3244">
                  <c:v>847.01288785198506</c:v>
                </c:pt>
                <c:pt idx="3245">
                  <c:v>847.01288785198506</c:v>
                </c:pt>
                <c:pt idx="3246">
                  <c:v>847.01288785198506</c:v>
                </c:pt>
                <c:pt idx="3247">
                  <c:v>847.01288785198506</c:v>
                </c:pt>
                <c:pt idx="3248">
                  <c:v>847.01288785198506</c:v>
                </c:pt>
                <c:pt idx="3249">
                  <c:v>847.01288785198506</c:v>
                </c:pt>
                <c:pt idx="3250">
                  <c:v>847.01288785198506</c:v>
                </c:pt>
                <c:pt idx="3251">
                  <c:v>847.01288785198506</c:v>
                </c:pt>
                <c:pt idx="3252">
                  <c:v>847.01288785198506</c:v>
                </c:pt>
                <c:pt idx="3253">
                  <c:v>847.01288785198506</c:v>
                </c:pt>
                <c:pt idx="3254">
                  <c:v>847.01288785198506</c:v>
                </c:pt>
                <c:pt idx="3255">
                  <c:v>847.01288785198506</c:v>
                </c:pt>
                <c:pt idx="3256">
                  <c:v>847.01288785198506</c:v>
                </c:pt>
                <c:pt idx="3257">
                  <c:v>847.01288785198506</c:v>
                </c:pt>
                <c:pt idx="3258">
                  <c:v>847.01288785198506</c:v>
                </c:pt>
                <c:pt idx="3259">
                  <c:v>847.01288785198506</c:v>
                </c:pt>
                <c:pt idx="3260">
                  <c:v>847.01288785198506</c:v>
                </c:pt>
                <c:pt idx="3261">
                  <c:v>847.01288785198506</c:v>
                </c:pt>
                <c:pt idx="3262">
                  <c:v>847.01288785198506</c:v>
                </c:pt>
                <c:pt idx="3263">
                  <c:v>847.01288785198506</c:v>
                </c:pt>
                <c:pt idx="3264">
                  <c:v>847.01288785198506</c:v>
                </c:pt>
                <c:pt idx="3265">
                  <c:v>847.01288785198506</c:v>
                </c:pt>
                <c:pt idx="3266">
                  <c:v>847.01288785198506</c:v>
                </c:pt>
                <c:pt idx="3267">
                  <c:v>847.01288785198506</c:v>
                </c:pt>
                <c:pt idx="3268">
                  <c:v>847.01288785198506</c:v>
                </c:pt>
                <c:pt idx="3269">
                  <c:v>847.01288785198506</c:v>
                </c:pt>
                <c:pt idx="3270">
                  <c:v>847.01288785198506</c:v>
                </c:pt>
                <c:pt idx="3271">
                  <c:v>847.01288785198506</c:v>
                </c:pt>
                <c:pt idx="3273">
                  <c:v>847.01288785198506</c:v>
                </c:pt>
                <c:pt idx="3274">
                  <c:v>847.01288785198506</c:v>
                </c:pt>
                <c:pt idx="3275">
                  <c:v>847.01288785198506</c:v>
                </c:pt>
                <c:pt idx="3276">
                  <c:v>847.01288785198506</c:v>
                </c:pt>
                <c:pt idx="3277">
                  <c:v>847.01288785198506</c:v>
                </c:pt>
                <c:pt idx="3278">
                  <c:v>847.01288785198506</c:v>
                </c:pt>
                <c:pt idx="3279">
                  <c:v>847.01288785198506</c:v>
                </c:pt>
                <c:pt idx="3280">
                  <c:v>847.01288785198506</c:v>
                </c:pt>
                <c:pt idx="3281">
                  <c:v>847.01288785198506</c:v>
                </c:pt>
                <c:pt idx="3282">
                  <c:v>847.01288785198506</c:v>
                </c:pt>
                <c:pt idx="3283">
                  <c:v>847.01288785198506</c:v>
                </c:pt>
                <c:pt idx="3284">
                  <c:v>847.01288785198506</c:v>
                </c:pt>
                <c:pt idx="3285">
                  <c:v>847.01288785198506</c:v>
                </c:pt>
                <c:pt idx="3286">
                  <c:v>847.01288785198506</c:v>
                </c:pt>
                <c:pt idx="3287">
                  <c:v>847.01288785198506</c:v>
                </c:pt>
                <c:pt idx="3288">
                  <c:v>847.01288785198506</c:v>
                </c:pt>
                <c:pt idx="3289">
                  <c:v>847.01288785198506</c:v>
                </c:pt>
                <c:pt idx="3290">
                  <c:v>847.01288785198506</c:v>
                </c:pt>
                <c:pt idx="3291">
                  <c:v>847.01288785198506</c:v>
                </c:pt>
                <c:pt idx="3292">
                  <c:v>847.01288785198506</c:v>
                </c:pt>
                <c:pt idx="3293">
                  <c:v>847.01288785198506</c:v>
                </c:pt>
                <c:pt idx="3294">
                  <c:v>847.01288785198506</c:v>
                </c:pt>
                <c:pt idx="3295">
                  <c:v>847.01288785198506</c:v>
                </c:pt>
                <c:pt idx="3296">
                  <c:v>847.01288785198506</c:v>
                </c:pt>
                <c:pt idx="3297">
                  <c:v>847.01288785198506</c:v>
                </c:pt>
                <c:pt idx="3298">
                  <c:v>847.01288785198506</c:v>
                </c:pt>
                <c:pt idx="3299">
                  <c:v>847.01288785198506</c:v>
                </c:pt>
                <c:pt idx="3300">
                  <c:v>847.01288785198506</c:v>
                </c:pt>
                <c:pt idx="3301">
                  <c:v>847.01288785198506</c:v>
                </c:pt>
                <c:pt idx="3302">
                  <c:v>847.01288785198506</c:v>
                </c:pt>
                <c:pt idx="3303">
                  <c:v>847.01288785198506</c:v>
                </c:pt>
                <c:pt idx="3304">
                  <c:v>847.01288785198506</c:v>
                </c:pt>
                <c:pt idx="3305">
                  <c:v>847.01288785198506</c:v>
                </c:pt>
                <c:pt idx="3306">
                  <c:v>847.01288785198506</c:v>
                </c:pt>
                <c:pt idx="3307">
                  <c:v>847.01288785198506</c:v>
                </c:pt>
                <c:pt idx="3308">
                  <c:v>847.01288785198506</c:v>
                </c:pt>
                <c:pt idx="3309">
                  <c:v>847.01288785198506</c:v>
                </c:pt>
                <c:pt idx="3310">
                  <c:v>847.01288785198506</c:v>
                </c:pt>
                <c:pt idx="3311">
                  <c:v>847.01288785198506</c:v>
                </c:pt>
                <c:pt idx="3312">
                  <c:v>847.01288785198506</c:v>
                </c:pt>
                <c:pt idx="3313">
                  <c:v>847.01288785198506</c:v>
                </c:pt>
                <c:pt idx="3314">
                  <c:v>847.01288785198506</c:v>
                </c:pt>
                <c:pt idx="3315">
                  <c:v>847.01288785198506</c:v>
                </c:pt>
                <c:pt idx="3316">
                  <c:v>847.01288785198506</c:v>
                </c:pt>
                <c:pt idx="3317">
                  <c:v>847.01288785198506</c:v>
                </c:pt>
                <c:pt idx="3318">
                  <c:v>847.01288785198506</c:v>
                </c:pt>
                <c:pt idx="3319">
                  <c:v>847.01288785198506</c:v>
                </c:pt>
                <c:pt idx="3320">
                  <c:v>847.01288785198506</c:v>
                </c:pt>
                <c:pt idx="3321">
                  <c:v>847.01288785198506</c:v>
                </c:pt>
                <c:pt idx="3322">
                  <c:v>847.01288785198506</c:v>
                </c:pt>
                <c:pt idx="3323">
                  <c:v>847.01288785198506</c:v>
                </c:pt>
                <c:pt idx="3324">
                  <c:v>847.01288785198506</c:v>
                </c:pt>
                <c:pt idx="3325">
                  <c:v>847.01288785198506</c:v>
                </c:pt>
                <c:pt idx="3326">
                  <c:v>847.01288785198506</c:v>
                </c:pt>
                <c:pt idx="3327">
                  <c:v>847.01288785198506</c:v>
                </c:pt>
                <c:pt idx="3328">
                  <c:v>847.01288785198506</c:v>
                </c:pt>
                <c:pt idx="3329">
                  <c:v>847.01288785198506</c:v>
                </c:pt>
                <c:pt idx="3330">
                  <c:v>847.01288785198506</c:v>
                </c:pt>
                <c:pt idx="3331">
                  <c:v>847.01288785198506</c:v>
                </c:pt>
                <c:pt idx="3332">
                  <c:v>847.01288785198506</c:v>
                </c:pt>
                <c:pt idx="3333">
                  <c:v>847.01288785198506</c:v>
                </c:pt>
                <c:pt idx="3334">
                  <c:v>847.01288785198506</c:v>
                </c:pt>
                <c:pt idx="3335">
                  <c:v>847.01288785198506</c:v>
                </c:pt>
                <c:pt idx="3336">
                  <c:v>847.01288785198506</c:v>
                </c:pt>
                <c:pt idx="3337">
                  <c:v>847.01288785198506</c:v>
                </c:pt>
                <c:pt idx="3338">
                  <c:v>847.01288785198506</c:v>
                </c:pt>
                <c:pt idx="3339">
                  <c:v>847.01288785198506</c:v>
                </c:pt>
                <c:pt idx="3340">
                  <c:v>847.01288785198506</c:v>
                </c:pt>
                <c:pt idx="3341">
                  <c:v>847.01288785198506</c:v>
                </c:pt>
                <c:pt idx="3342">
                  <c:v>847.01288785198506</c:v>
                </c:pt>
                <c:pt idx="3343">
                  <c:v>847.01288785198506</c:v>
                </c:pt>
                <c:pt idx="3344">
                  <c:v>847.01288785198506</c:v>
                </c:pt>
                <c:pt idx="3345">
                  <c:v>847.01288785198506</c:v>
                </c:pt>
                <c:pt idx="3346">
                  <c:v>847.01288785198506</c:v>
                </c:pt>
                <c:pt idx="3347">
                  <c:v>847.01288785198506</c:v>
                </c:pt>
              </c:numCache>
            </c:numRef>
          </c:val>
        </c:ser>
        <c:ser>
          <c:idx val="3"/>
          <c:order val="4"/>
          <c:tx>
            <c:v>Low Flow</c:v>
          </c:tx>
          <c:spPr>
            <a:ln w="12700">
              <a:solidFill>
                <a:srgbClr val="FFC000"/>
              </a:solidFill>
            </a:ln>
          </c:spPr>
          <c:marker>
            <c:symbol val="none"/>
          </c:marker>
          <c:cat>
            <c:numRef>
              <c:f>Sheet1!$AI$2:$AI$3273</c:f>
              <c:numCache>
                <c:formatCode>[$-409]d\-mmm\-yy;@</c:formatCode>
                <c:ptCount val="3272"/>
                <c:pt idx="0">
                  <c:v>37622</c:v>
                </c:pt>
                <c:pt idx="1">
                  <c:v>37623</c:v>
                </c:pt>
                <c:pt idx="2">
                  <c:v>37624</c:v>
                </c:pt>
                <c:pt idx="3">
                  <c:v>37625</c:v>
                </c:pt>
                <c:pt idx="4">
                  <c:v>37626</c:v>
                </c:pt>
                <c:pt idx="5">
                  <c:v>37627</c:v>
                </c:pt>
                <c:pt idx="6">
                  <c:v>37628</c:v>
                </c:pt>
                <c:pt idx="7">
                  <c:v>37629</c:v>
                </c:pt>
                <c:pt idx="8">
                  <c:v>37630</c:v>
                </c:pt>
                <c:pt idx="9">
                  <c:v>37631</c:v>
                </c:pt>
                <c:pt idx="10">
                  <c:v>37632</c:v>
                </c:pt>
                <c:pt idx="11">
                  <c:v>37633</c:v>
                </c:pt>
                <c:pt idx="12">
                  <c:v>37634</c:v>
                </c:pt>
                <c:pt idx="13">
                  <c:v>37635</c:v>
                </c:pt>
                <c:pt idx="14">
                  <c:v>37636</c:v>
                </c:pt>
                <c:pt idx="15">
                  <c:v>37637</c:v>
                </c:pt>
                <c:pt idx="16">
                  <c:v>37638</c:v>
                </c:pt>
                <c:pt idx="17">
                  <c:v>37639</c:v>
                </c:pt>
                <c:pt idx="18">
                  <c:v>37640</c:v>
                </c:pt>
                <c:pt idx="19">
                  <c:v>37641</c:v>
                </c:pt>
                <c:pt idx="20">
                  <c:v>37642</c:v>
                </c:pt>
                <c:pt idx="21">
                  <c:v>37643</c:v>
                </c:pt>
                <c:pt idx="22">
                  <c:v>37644</c:v>
                </c:pt>
                <c:pt idx="23">
                  <c:v>37645</c:v>
                </c:pt>
                <c:pt idx="24">
                  <c:v>37646</c:v>
                </c:pt>
                <c:pt idx="25">
                  <c:v>37647</c:v>
                </c:pt>
                <c:pt idx="26">
                  <c:v>37648</c:v>
                </c:pt>
                <c:pt idx="27">
                  <c:v>37649</c:v>
                </c:pt>
                <c:pt idx="28">
                  <c:v>37650</c:v>
                </c:pt>
                <c:pt idx="29">
                  <c:v>37651</c:v>
                </c:pt>
                <c:pt idx="30">
                  <c:v>37652</c:v>
                </c:pt>
                <c:pt idx="31">
                  <c:v>37653</c:v>
                </c:pt>
                <c:pt idx="32">
                  <c:v>37654</c:v>
                </c:pt>
                <c:pt idx="33">
                  <c:v>37655</c:v>
                </c:pt>
                <c:pt idx="34">
                  <c:v>37656</c:v>
                </c:pt>
                <c:pt idx="35">
                  <c:v>37657</c:v>
                </c:pt>
                <c:pt idx="36">
                  <c:v>37658</c:v>
                </c:pt>
                <c:pt idx="37">
                  <c:v>37659</c:v>
                </c:pt>
                <c:pt idx="38">
                  <c:v>37660</c:v>
                </c:pt>
                <c:pt idx="39">
                  <c:v>37661</c:v>
                </c:pt>
                <c:pt idx="40">
                  <c:v>37662</c:v>
                </c:pt>
                <c:pt idx="41">
                  <c:v>37663</c:v>
                </c:pt>
                <c:pt idx="42">
                  <c:v>37664</c:v>
                </c:pt>
                <c:pt idx="43">
                  <c:v>37665</c:v>
                </c:pt>
                <c:pt idx="44">
                  <c:v>37666</c:v>
                </c:pt>
                <c:pt idx="45">
                  <c:v>37667</c:v>
                </c:pt>
                <c:pt idx="46">
                  <c:v>37668</c:v>
                </c:pt>
                <c:pt idx="47">
                  <c:v>37669</c:v>
                </c:pt>
                <c:pt idx="48">
                  <c:v>37670</c:v>
                </c:pt>
                <c:pt idx="49">
                  <c:v>37671</c:v>
                </c:pt>
                <c:pt idx="50">
                  <c:v>37672</c:v>
                </c:pt>
                <c:pt idx="51">
                  <c:v>37673</c:v>
                </c:pt>
                <c:pt idx="52">
                  <c:v>37674</c:v>
                </c:pt>
                <c:pt idx="53">
                  <c:v>37675</c:v>
                </c:pt>
                <c:pt idx="54">
                  <c:v>37676</c:v>
                </c:pt>
                <c:pt idx="55">
                  <c:v>37677</c:v>
                </c:pt>
                <c:pt idx="56">
                  <c:v>37678</c:v>
                </c:pt>
                <c:pt idx="57">
                  <c:v>37679</c:v>
                </c:pt>
                <c:pt idx="58">
                  <c:v>37680</c:v>
                </c:pt>
                <c:pt idx="59">
                  <c:v>37681</c:v>
                </c:pt>
                <c:pt idx="60">
                  <c:v>37682</c:v>
                </c:pt>
                <c:pt idx="61">
                  <c:v>37683</c:v>
                </c:pt>
                <c:pt idx="62">
                  <c:v>37684</c:v>
                </c:pt>
                <c:pt idx="63">
                  <c:v>37685</c:v>
                </c:pt>
                <c:pt idx="64">
                  <c:v>37686</c:v>
                </c:pt>
                <c:pt idx="65">
                  <c:v>37687</c:v>
                </c:pt>
                <c:pt idx="66">
                  <c:v>37688</c:v>
                </c:pt>
                <c:pt idx="67">
                  <c:v>37689</c:v>
                </c:pt>
                <c:pt idx="68">
                  <c:v>37690</c:v>
                </c:pt>
                <c:pt idx="69">
                  <c:v>37691</c:v>
                </c:pt>
                <c:pt idx="70">
                  <c:v>37692</c:v>
                </c:pt>
                <c:pt idx="71">
                  <c:v>37693</c:v>
                </c:pt>
                <c:pt idx="72">
                  <c:v>37694</c:v>
                </c:pt>
                <c:pt idx="73">
                  <c:v>37695</c:v>
                </c:pt>
                <c:pt idx="74">
                  <c:v>37696</c:v>
                </c:pt>
                <c:pt idx="75">
                  <c:v>37697</c:v>
                </c:pt>
                <c:pt idx="76">
                  <c:v>37698</c:v>
                </c:pt>
                <c:pt idx="77">
                  <c:v>37699</c:v>
                </c:pt>
                <c:pt idx="78">
                  <c:v>37700</c:v>
                </c:pt>
                <c:pt idx="79">
                  <c:v>37701</c:v>
                </c:pt>
                <c:pt idx="80">
                  <c:v>37702</c:v>
                </c:pt>
                <c:pt idx="81">
                  <c:v>37703</c:v>
                </c:pt>
                <c:pt idx="82">
                  <c:v>37704</c:v>
                </c:pt>
                <c:pt idx="83">
                  <c:v>37705</c:v>
                </c:pt>
                <c:pt idx="84">
                  <c:v>37706</c:v>
                </c:pt>
                <c:pt idx="85">
                  <c:v>37707</c:v>
                </c:pt>
                <c:pt idx="86">
                  <c:v>37708</c:v>
                </c:pt>
                <c:pt idx="87">
                  <c:v>37709</c:v>
                </c:pt>
                <c:pt idx="88">
                  <c:v>37710</c:v>
                </c:pt>
                <c:pt idx="89">
                  <c:v>37711</c:v>
                </c:pt>
                <c:pt idx="90">
                  <c:v>37712</c:v>
                </c:pt>
                <c:pt idx="91">
                  <c:v>37713</c:v>
                </c:pt>
                <c:pt idx="92">
                  <c:v>37714</c:v>
                </c:pt>
                <c:pt idx="93">
                  <c:v>37715</c:v>
                </c:pt>
                <c:pt idx="94">
                  <c:v>37716</c:v>
                </c:pt>
                <c:pt idx="95">
                  <c:v>37717</c:v>
                </c:pt>
                <c:pt idx="96">
                  <c:v>37718</c:v>
                </c:pt>
                <c:pt idx="97">
                  <c:v>37719</c:v>
                </c:pt>
                <c:pt idx="98">
                  <c:v>37720</c:v>
                </c:pt>
                <c:pt idx="99">
                  <c:v>37721</c:v>
                </c:pt>
                <c:pt idx="100">
                  <c:v>37722</c:v>
                </c:pt>
                <c:pt idx="101">
                  <c:v>37723</c:v>
                </c:pt>
                <c:pt idx="102">
                  <c:v>37724</c:v>
                </c:pt>
                <c:pt idx="103">
                  <c:v>37725</c:v>
                </c:pt>
                <c:pt idx="104">
                  <c:v>37726</c:v>
                </c:pt>
                <c:pt idx="105">
                  <c:v>37727</c:v>
                </c:pt>
                <c:pt idx="106">
                  <c:v>37728</c:v>
                </c:pt>
                <c:pt idx="107">
                  <c:v>37729</c:v>
                </c:pt>
                <c:pt idx="108">
                  <c:v>37730</c:v>
                </c:pt>
                <c:pt idx="109">
                  <c:v>37731</c:v>
                </c:pt>
                <c:pt idx="110">
                  <c:v>37732</c:v>
                </c:pt>
                <c:pt idx="111">
                  <c:v>37733</c:v>
                </c:pt>
                <c:pt idx="112">
                  <c:v>37734</c:v>
                </c:pt>
                <c:pt idx="113">
                  <c:v>37735</c:v>
                </c:pt>
                <c:pt idx="114">
                  <c:v>37736</c:v>
                </c:pt>
                <c:pt idx="115">
                  <c:v>37737</c:v>
                </c:pt>
                <c:pt idx="116">
                  <c:v>37738</c:v>
                </c:pt>
                <c:pt idx="117">
                  <c:v>37739</c:v>
                </c:pt>
                <c:pt idx="118">
                  <c:v>37740</c:v>
                </c:pt>
                <c:pt idx="119">
                  <c:v>37741</c:v>
                </c:pt>
                <c:pt idx="120">
                  <c:v>37742</c:v>
                </c:pt>
                <c:pt idx="121">
                  <c:v>37743</c:v>
                </c:pt>
                <c:pt idx="122">
                  <c:v>37744</c:v>
                </c:pt>
                <c:pt idx="123">
                  <c:v>37745</c:v>
                </c:pt>
                <c:pt idx="124">
                  <c:v>37746</c:v>
                </c:pt>
                <c:pt idx="125">
                  <c:v>37747</c:v>
                </c:pt>
                <c:pt idx="126">
                  <c:v>37748</c:v>
                </c:pt>
                <c:pt idx="127">
                  <c:v>37749</c:v>
                </c:pt>
                <c:pt idx="128">
                  <c:v>37750</c:v>
                </c:pt>
                <c:pt idx="129">
                  <c:v>37751</c:v>
                </c:pt>
                <c:pt idx="130">
                  <c:v>37752</c:v>
                </c:pt>
                <c:pt idx="131">
                  <c:v>37753</c:v>
                </c:pt>
                <c:pt idx="132">
                  <c:v>37754</c:v>
                </c:pt>
                <c:pt idx="133">
                  <c:v>37755</c:v>
                </c:pt>
                <c:pt idx="134">
                  <c:v>37756</c:v>
                </c:pt>
                <c:pt idx="135">
                  <c:v>37757</c:v>
                </c:pt>
                <c:pt idx="136">
                  <c:v>37758</c:v>
                </c:pt>
                <c:pt idx="137">
                  <c:v>37759</c:v>
                </c:pt>
                <c:pt idx="138">
                  <c:v>37760</c:v>
                </c:pt>
                <c:pt idx="139">
                  <c:v>37761</c:v>
                </c:pt>
                <c:pt idx="140">
                  <c:v>37762</c:v>
                </c:pt>
                <c:pt idx="141">
                  <c:v>37763</c:v>
                </c:pt>
                <c:pt idx="142">
                  <c:v>37764</c:v>
                </c:pt>
                <c:pt idx="143">
                  <c:v>37765</c:v>
                </c:pt>
                <c:pt idx="144">
                  <c:v>37766</c:v>
                </c:pt>
                <c:pt idx="145">
                  <c:v>37767</c:v>
                </c:pt>
                <c:pt idx="146">
                  <c:v>37768</c:v>
                </c:pt>
                <c:pt idx="147">
                  <c:v>37769</c:v>
                </c:pt>
                <c:pt idx="148">
                  <c:v>37770</c:v>
                </c:pt>
                <c:pt idx="149">
                  <c:v>37771</c:v>
                </c:pt>
                <c:pt idx="150">
                  <c:v>37772</c:v>
                </c:pt>
                <c:pt idx="151">
                  <c:v>37773</c:v>
                </c:pt>
                <c:pt idx="152">
                  <c:v>37774</c:v>
                </c:pt>
                <c:pt idx="153">
                  <c:v>37775</c:v>
                </c:pt>
                <c:pt idx="154">
                  <c:v>37776</c:v>
                </c:pt>
                <c:pt idx="155">
                  <c:v>37777</c:v>
                </c:pt>
                <c:pt idx="156">
                  <c:v>37778</c:v>
                </c:pt>
                <c:pt idx="157">
                  <c:v>37779</c:v>
                </c:pt>
                <c:pt idx="158">
                  <c:v>37780</c:v>
                </c:pt>
                <c:pt idx="159">
                  <c:v>37781</c:v>
                </c:pt>
                <c:pt idx="160">
                  <c:v>37782</c:v>
                </c:pt>
                <c:pt idx="161">
                  <c:v>37783</c:v>
                </c:pt>
                <c:pt idx="162">
                  <c:v>37784</c:v>
                </c:pt>
                <c:pt idx="163">
                  <c:v>37785</c:v>
                </c:pt>
                <c:pt idx="164">
                  <c:v>37786</c:v>
                </c:pt>
                <c:pt idx="165">
                  <c:v>37787</c:v>
                </c:pt>
                <c:pt idx="166">
                  <c:v>37788</c:v>
                </c:pt>
                <c:pt idx="167">
                  <c:v>37789</c:v>
                </c:pt>
                <c:pt idx="168">
                  <c:v>37790</c:v>
                </c:pt>
                <c:pt idx="169">
                  <c:v>37791</c:v>
                </c:pt>
                <c:pt idx="170">
                  <c:v>37792</c:v>
                </c:pt>
                <c:pt idx="171">
                  <c:v>37793</c:v>
                </c:pt>
                <c:pt idx="172">
                  <c:v>37794</c:v>
                </c:pt>
                <c:pt idx="173">
                  <c:v>37795</c:v>
                </c:pt>
                <c:pt idx="174">
                  <c:v>37796</c:v>
                </c:pt>
                <c:pt idx="175">
                  <c:v>37797</c:v>
                </c:pt>
                <c:pt idx="176">
                  <c:v>37798</c:v>
                </c:pt>
                <c:pt idx="177">
                  <c:v>37799</c:v>
                </c:pt>
                <c:pt idx="178">
                  <c:v>37800</c:v>
                </c:pt>
                <c:pt idx="179">
                  <c:v>37801</c:v>
                </c:pt>
                <c:pt idx="180">
                  <c:v>37802</c:v>
                </c:pt>
                <c:pt idx="181">
                  <c:v>37803</c:v>
                </c:pt>
                <c:pt idx="182">
                  <c:v>37804</c:v>
                </c:pt>
                <c:pt idx="183">
                  <c:v>37805</c:v>
                </c:pt>
                <c:pt idx="184">
                  <c:v>37806</c:v>
                </c:pt>
                <c:pt idx="185">
                  <c:v>37807</c:v>
                </c:pt>
                <c:pt idx="186">
                  <c:v>37808</c:v>
                </c:pt>
                <c:pt idx="187">
                  <c:v>37809</c:v>
                </c:pt>
                <c:pt idx="188">
                  <c:v>37810</c:v>
                </c:pt>
                <c:pt idx="189">
                  <c:v>37811</c:v>
                </c:pt>
                <c:pt idx="190">
                  <c:v>37812</c:v>
                </c:pt>
                <c:pt idx="191">
                  <c:v>37813</c:v>
                </c:pt>
                <c:pt idx="192">
                  <c:v>37814</c:v>
                </c:pt>
                <c:pt idx="193">
                  <c:v>37815</c:v>
                </c:pt>
                <c:pt idx="194">
                  <c:v>37816</c:v>
                </c:pt>
                <c:pt idx="195">
                  <c:v>37817</c:v>
                </c:pt>
                <c:pt idx="196">
                  <c:v>37818</c:v>
                </c:pt>
                <c:pt idx="197">
                  <c:v>37819</c:v>
                </c:pt>
                <c:pt idx="198">
                  <c:v>37820</c:v>
                </c:pt>
                <c:pt idx="199">
                  <c:v>37821</c:v>
                </c:pt>
                <c:pt idx="200">
                  <c:v>37822</c:v>
                </c:pt>
                <c:pt idx="201">
                  <c:v>37823</c:v>
                </c:pt>
                <c:pt idx="202">
                  <c:v>37824</c:v>
                </c:pt>
                <c:pt idx="203">
                  <c:v>37825</c:v>
                </c:pt>
                <c:pt idx="204">
                  <c:v>37826</c:v>
                </c:pt>
                <c:pt idx="205">
                  <c:v>37827</c:v>
                </c:pt>
                <c:pt idx="206">
                  <c:v>37828</c:v>
                </c:pt>
                <c:pt idx="207">
                  <c:v>37829</c:v>
                </c:pt>
                <c:pt idx="208">
                  <c:v>37830</c:v>
                </c:pt>
                <c:pt idx="209">
                  <c:v>37831</c:v>
                </c:pt>
                <c:pt idx="210">
                  <c:v>37832</c:v>
                </c:pt>
                <c:pt idx="211">
                  <c:v>37833</c:v>
                </c:pt>
                <c:pt idx="212">
                  <c:v>37834</c:v>
                </c:pt>
                <c:pt idx="213">
                  <c:v>37835</c:v>
                </c:pt>
                <c:pt idx="214">
                  <c:v>37836</c:v>
                </c:pt>
                <c:pt idx="215">
                  <c:v>37837</c:v>
                </c:pt>
                <c:pt idx="216">
                  <c:v>37838</c:v>
                </c:pt>
                <c:pt idx="217">
                  <c:v>37839</c:v>
                </c:pt>
                <c:pt idx="218">
                  <c:v>37840</c:v>
                </c:pt>
                <c:pt idx="219">
                  <c:v>37841</c:v>
                </c:pt>
                <c:pt idx="220">
                  <c:v>37842</c:v>
                </c:pt>
                <c:pt idx="221">
                  <c:v>37843</c:v>
                </c:pt>
                <c:pt idx="222">
                  <c:v>37844</c:v>
                </c:pt>
                <c:pt idx="223">
                  <c:v>37845</c:v>
                </c:pt>
                <c:pt idx="224">
                  <c:v>37846</c:v>
                </c:pt>
                <c:pt idx="225">
                  <c:v>37847</c:v>
                </c:pt>
                <c:pt idx="226">
                  <c:v>37848</c:v>
                </c:pt>
                <c:pt idx="227">
                  <c:v>37849</c:v>
                </c:pt>
                <c:pt idx="228">
                  <c:v>37850</c:v>
                </c:pt>
                <c:pt idx="229">
                  <c:v>37851</c:v>
                </c:pt>
                <c:pt idx="230">
                  <c:v>37852</c:v>
                </c:pt>
                <c:pt idx="231">
                  <c:v>37853</c:v>
                </c:pt>
                <c:pt idx="232">
                  <c:v>37854</c:v>
                </c:pt>
                <c:pt idx="233">
                  <c:v>37855</c:v>
                </c:pt>
                <c:pt idx="234">
                  <c:v>37856</c:v>
                </c:pt>
                <c:pt idx="235">
                  <c:v>37857</c:v>
                </c:pt>
                <c:pt idx="236">
                  <c:v>37858</c:v>
                </c:pt>
                <c:pt idx="237">
                  <c:v>37859</c:v>
                </c:pt>
                <c:pt idx="238">
                  <c:v>37860</c:v>
                </c:pt>
                <c:pt idx="239">
                  <c:v>37861</c:v>
                </c:pt>
                <c:pt idx="240">
                  <c:v>37862</c:v>
                </c:pt>
                <c:pt idx="241">
                  <c:v>37863</c:v>
                </c:pt>
                <c:pt idx="242">
                  <c:v>37864</c:v>
                </c:pt>
                <c:pt idx="243">
                  <c:v>37865</c:v>
                </c:pt>
                <c:pt idx="244">
                  <c:v>37866</c:v>
                </c:pt>
                <c:pt idx="245">
                  <c:v>37867</c:v>
                </c:pt>
                <c:pt idx="246">
                  <c:v>37868</c:v>
                </c:pt>
                <c:pt idx="247">
                  <c:v>37869</c:v>
                </c:pt>
                <c:pt idx="248">
                  <c:v>37870</c:v>
                </c:pt>
                <c:pt idx="249">
                  <c:v>37871</c:v>
                </c:pt>
                <c:pt idx="250">
                  <c:v>37872</c:v>
                </c:pt>
                <c:pt idx="251">
                  <c:v>37873</c:v>
                </c:pt>
                <c:pt idx="252">
                  <c:v>37874</c:v>
                </c:pt>
                <c:pt idx="253">
                  <c:v>37875</c:v>
                </c:pt>
                <c:pt idx="254">
                  <c:v>37876</c:v>
                </c:pt>
                <c:pt idx="255">
                  <c:v>37877</c:v>
                </c:pt>
                <c:pt idx="256">
                  <c:v>37878</c:v>
                </c:pt>
                <c:pt idx="257">
                  <c:v>37879</c:v>
                </c:pt>
                <c:pt idx="258">
                  <c:v>37880</c:v>
                </c:pt>
                <c:pt idx="259">
                  <c:v>37881</c:v>
                </c:pt>
                <c:pt idx="260">
                  <c:v>37882</c:v>
                </c:pt>
                <c:pt idx="261">
                  <c:v>37883</c:v>
                </c:pt>
                <c:pt idx="262">
                  <c:v>37884</c:v>
                </c:pt>
                <c:pt idx="263">
                  <c:v>37885</c:v>
                </c:pt>
                <c:pt idx="264">
                  <c:v>37886</c:v>
                </c:pt>
                <c:pt idx="265">
                  <c:v>37887</c:v>
                </c:pt>
                <c:pt idx="266">
                  <c:v>37888</c:v>
                </c:pt>
                <c:pt idx="267">
                  <c:v>37889</c:v>
                </c:pt>
                <c:pt idx="268">
                  <c:v>37890</c:v>
                </c:pt>
                <c:pt idx="269">
                  <c:v>37891</c:v>
                </c:pt>
                <c:pt idx="270">
                  <c:v>37892</c:v>
                </c:pt>
                <c:pt idx="271">
                  <c:v>37893</c:v>
                </c:pt>
                <c:pt idx="272">
                  <c:v>37894</c:v>
                </c:pt>
                <c:pt idx="273">
                  <c:v>37895</c:v>
                </c:pt>
                <c:pt idx="274">
                  <c:v>37896</c:v>
                </c:pt>
                <c:pt idx="275">
                  <c:v>37897</c:v>
                </c:pt>
                <c:pt idx="276">
                  <c:v>37898</c:v>
                </c:pt>
                <c:pt idx="277">
                  <c:v>37899</c:v>
                </c:pt>
                <c:pt idx="278">
                  <c:v>37900</c:v>
                </c:pt>
                <c:pt idx="279">
                  <c:v>37901</c:v>
                </c:pt>
                <c:pt idx="280">
                  <c:v>37902</c:v>
                </c:pt>
                <c:pt idx="281">
                  <c:v>37903</c:v>
                </c:pt>
                <c:pt idx="282">
                  <c:v>37904</c:v>
                </c:pt>
                <c:pt idx="283">
                  <c:v>37905</c:v>
                </c:pt>
                <c:pt idx="284">
                  <c:v>37906</c:v>
                </c:pt>
                <c:pt idx="285">
                  <c:v>37907</c:v>
                </c:pt>
                <c:pt idx="286">
                  <c:v>37908</c:v>
                </c:pt>
                <c:pt idx="287">
                  <c:v>37909</c:v>
                </c:pt>
                <c:pt idx="288">
                  <c:v>37910</c:v>
                </c:pt>
                <c:pt idx="289">
                  <c:v>37911</c:v>
                </c:pt>
                <c:pt idx="290">
                  <c:v>37912</c:v>
                </c:pt>
                <c:pt idx="291">
                  <c:v>37913</c:v>
                </c:pt>
                <c:pt idx="292">
                  <c:v>37914</c:v>
                </c:pt>
                <c:pt idx="293">
                  <c:v>37915</c:v>
                </c:pt>
                <c:pt idx="294">
                  <c:v>37916</c:v>
                </c:pt>
                <c:pt idx="295">
                  <c:v>37917</c:v>
                </c:pt>
                <c:pt idx="296">
                  <c:v>37918</c:v>
                </c:pt>
                <c:pt idx="297">
                  <c:v>37919</c:v>
                </c:pt>
                <c:pt idx="298">
                  <c:v>37920</c:v>
                </c:pt>
                <c:pt idx="299">
                  <c:v>37921</c:v>
                </c:pt>
                <c:pt idx="300">
                  <c:v>37922</c:v>
                </c:pt>
                <c:pt idx="301">
                  <c:v>37923</c:v>
                </c:pt>
                <c:pt idx="302">
                  <c:v>37924</c:v>
                </c:pt>
                <c:pt idx="303">
                  <c:v>37925</c:v>
                </c:pt>
                <c:pt idx="304">
                  <c:v>37926</c:v>
                </c:pt>
                <c:pt idx="305">
                  <c:v>37927</c:v>
                </c:pt>
                <c:pt idx="306">
                  <c:v>37928</c:v>
                </c:pt>
                <c:pt idx="307">
                  <c:v>37929</c:v>
                </c:pt>
                <c:pt idx="308">
                  <c:v>37930</c:v>
                </c:pt>
                <c:pt idx="309">
                  <c:v>37931</c:v>
                </c:pt>
                <c:pt idx="310">
                  <c:v>37932</c:v>
                </c:pt>
                <c:pt idx="311">
                  <c:v>37933</c:v>
                </c:pt>
                <c:pt idx="312">
                  <c:v>37934</c:v>
                </c:pt>
                <c:pt idx="313">
                  <c:v>37935</c:v>
                </c:pt>
                <c:pt idx="314">
                  <c:v>37936</c:v>
                </c:pt>
                <c:pt idx="315">
                  <c:v>37937</c:v>
                </c:pt>
                <c:pt idx="316">
                  <c:v>37938</c:v>
                </c:pt>
                <c:pt idx="317">
                  <c:v>37939</c:v>
                </c:pt>
                <c:pt idx="318">
                  <c:v>37940</c:v>
                </c:pt>
                <c:pt idx="319">
                  <c:v>37941</c:v>
                </c:pt>
                <c:pt idx="320">
                  <c:v>37942</c:v>
                </c:pt>
                <c:pt idx="321">
                  <c:v>37943</c:v>
                </c:pt>
                <c:pt idx="322">
                  <c:v>37944</c:v>
                </c:pt>
                <c:pt idx="323">
                  <c:v>37945</c:v>
                </c:pt>
                <c:pt idx="324">
                  <c:v>37946</c:v>
                </c:pt>
                <c:pt idx="325">
                  <c:v>37947</c:v>
                </c:pt>
                <c:pt idx="326">
                  <c:v>37948</c:v>
                </c:pt>
                <c:pt idx="327">
                  <c:v>37949</c:v>
                </c:pt>
                <c:pt idx="328">
                  <c:v>37950</c:v>
                </c:pt>
                <c:pt idx="329">
                  <c:v>37951</c:v>
                </c:pt>
                <c:pt idx="330">
                  <c:v>37952</c:v>
                </c:pt>
                <c:pt idx="331">
                  <c:v>37953</c:v>
                </c:pt>
                <c:pt idx="332">
                  <c:v>37954</c:v>
                </c:pt>
                <c:pt idx="333">
                  <c:v>37955</c:v>
                </c:pt>
                <c:pt idx="334">
                  <c:v>37956</c:v>
                </c:pt>
                <c:pt idx="335">
                  <c:v>37957</c:v>
                </c:pt>
                <c:pt idx="336">
                  <c:v>37958</c:v>
                </c:pt>
                <c:pt idx="337">
                  <c:v>37959</c:v>
                </c:pt>
                <c:pt idx="338">
                  <c:v>37960</c:v>
                </c:pt>
                <c:pt idx="339">
                  <c:v>37961</c:v>
                </c:pt>
                <c:pt idx="340">
                  <c:v>37962</c:v>
                </c:pt>
                <c:pt idx="341">
                  <c:v>37963</c:v>
                </c:pt>
                <c:pt idx="342">
                  <c:v>37964</c:v>
                </c:pt>
                <c:pt idx="343">
                  <c:v>37965</c:v>
                </c:pt>
                <c:pt idx="344">
                  <c:v>37966</c:v>
                </c:pt>
                <c:pt idx="345">
                  <c:v>37967</c:v>
                </c:pt>
                <c:pt idx="346">
                  <c:v>37968</c:v>
                </c:pt>
                <c:pt idx="347">
                  <c:v>37969</c:v>
                </c:pt>
                <c:pt idx="348">
                  <c:v>37970</c:v>
                </c:pt>
                <c:pt idx="349">
                  <c:v>37971</c:v>
                </c:pt>
                <c:pt idx="350">
                  <c:v>37972</c:v>
                </c:pt>
                <c:pt idx="351">
                  <c:v>37973</c:v>
                </c:pt>
                <c:pt idx="352">
                  <c:v>37974</c:v>
                </c:pt>
                <c:pt idx="353">
                  <c:v>37975</c:v>
                </c:pt>
                <c:pt idx="354">
                  <c:v>37976</c:v>
                </c:pt>
                <c:pt idx="355">
                  <c:v>37977</c:v>
                </c:pt>
                <c:pt idx="356">
                  <c:v>37978</c:v>
                </c:pt>
                <c:pt idx="357">
                  <c:v>37979</c:v>
                </c:pt>
                <c:pt idx="358">
                  <c:v>37980</c:v>
                </c:pt>
                <c:pt idx="359">
                  <c:v>37981</c:v>
                </c:pt>
                <c:pt idx="360">
                  <c:v>37982</c:v>
                </c:pt>
                <c:pt idx="361">
                  <c:v>37983</c:v>
                </c:pt>
                <c:pt idx="362">
                  <c:v>37984</c:v>
                </c:pt>
                <c:pt idx="363">
                  <c:v>37985</c:v>
                </c:pt>
                <c:pt idx="364">
                  <c:v>37986</c:v>
                </c:pt>
                <c:pt idx="365">
                  <c:v>37987</c:v>
                </c:pt>
                <c:pt idx="366">
                  <c:v>37988</c:v>
                </c:pt>
                <c:pt idx="367">
                  <c:v>37989</c:v>
                </c:pt>
                <c:pt idx="368">
                  <c:v>37990</c:v>
                </c:pt>
                <c:pt idx="369">
                  <c:v>37991</c:v>
                </c:pt>
                <c:pt idx="370">
                  <c:v>37992</c:v>
                </c:pt>
                <c:pt idx="371">
                  <c:v>37993</c:v>
                </c:pt>
                <c:pt idx="372">
                  <c:v>37994</c:v>
                </c:pt>
                <c:pt idx="373">
                  <c:v>37996</c:v>
                </c:pt>
                <c:pt idx="374">
                  <c:v>37997</c:v>
                </c:pt>
                <c:pt idx="375">
                  <c:v>37998</c:v>
                </c:pt>
                <c:pt idx="376">
                  <c:v>37999</c:v>
                </c:pt>
                <c:pt idx="377">
                  <c:v>38000</c:v>
                </c:pt>
                <c:pt idx="378">
                  <c:v>38002</c:v>
                </c:pt>
                <c:pt idx="379">
                  <c:v>38003</c:v>
                </c:pt>
                <c:pt idx="380">
                  <c:v>38004</c:v>
                </c:pt>
                <c:pt idx="381">
                  <c:v>38005</c:v>
                </c:pt>
                <c:pt idx="382">
                  <c:v>38006</c:v>
                </c:pt>
                <c:pt idx="383">
                  <c:v>38007</c:v>
                </c:pt>
                <c:pt idx="384">
                  <c:v>38008</c:v>
                </c:pt>
                <c:pt idx="385">
                  <c:v>38010</c:v>
                </c:pt>
                <c:pt idx="386">
                  <c:v>38011</c:v>
                </c:pt>
                <c:pt idx="387">
                  <c:v>38012</c:v>
                </c:pt>
                <c:pt idx="388">
                  <c:v>38013</c:v>
                </c:pt>
                <c:pt idx="389">
                  <c:v>38014</c:v>
                </c:pt>
                <c:pt idx="390">
                  <c:v>38015</c:v>
                </c:pt>
                <c:pt idx="391">
                  <c:v>38016</c:v>
                </c:pt>
                <c:pt idx="392">
                  <c:v>38017</c:v>
                </c:pt>
                <c:pt idx="393">
                  <c:v>38018</c:v>
                </c:pt>
                <c:pt idx="394">
                  <c:v>38019</c:v>
                </c:pt>
                <c:pt idx="395">
                  <c:v>38020</c:v>
                </c:pt>
                <c:pt idx="396">
                  <c:v>38021</c:v>
                </c:pt>
                <c:pt idx="397">
                  <c:v>38022</c:v>
                </c:pt>
                <c:pt idx="398">
                  <c:v>38023</c:v>
                </c:pt>
                <c:pt idx="399">
                  <c:v>38024</c:v>
                </c:pt>
                <c:pt idx="400">
                  <c:v>38025</c:v>
                </c:pt>
                <c:pt idx="401">
                  <c:v>38026</c:v>
                </c:pt>
                <c:pt idx="402">
                  <c:v>38027</c:v>
                </c:pt>
                <c:pt idx="403">
                  <c:v>38028</c:v>
                </c:pt>
                <c:pt idx="404">
                  <c:v>38029</c:v>
                </c:pt>
                <c:pt idx="405">
                  <c:v>38030</c:v>
                </c:pt>
                <c:pt idx="406">
                  <c:v>38031</c:v>
                </c:pt>
                <c:pt idx="407">
                  <c:v>38032</c:v>
                </c:pt>
                <c:pt idx="408">
                  <c:v>38033</c:v>
                </c:pt>
                <c:pt idx="409">
                  <c:v>38034</c:v>
                </c:pt>
                <c:pt idx="410">
                  <c:v>38035</c:v>
                </c:pt>
                <c:pt idx="411">
                  <c:v>38036</c:v>
                </c:pt>
                <c:pt idx="412">
                  <c:v>38037</c:v>
                </c:pt>
                <c:pt idx="413">
                  <c:v>38038</c:v>
                </c:pt>
                <c:pt idx="414">
                  <c:v>38039</c:v>
                </c:pt>
                <c:pt idx="415">
                  <c:v>38040</c:v>
                </c:pt>
                <c:pt idx="416">
                  <c:v>38041</c:v>
                </c:pt>
                <c:pt idx="417">
                  <c:v>38042</c:v>
                </c:pt>
                <c:pt idx="418">
                  <c:v>38043</c:v>
                </c:pt>
                <c:pt idx="419">
                  <c:v>38044</c:v>
                </c:pt>
                <c:pt idx="420">
                  <c:v>38045</c:v>
                </c:pt>
                <c:pt idx="421">
                  <c:v>38046</c:v>
                </c:pt>
                <c:pt idx="422">
                  <c:v>38047</c:v>
                </c:pt>
                <c:pt idx="423">
                  <c:v>38048</c:v>
                </c:pt>
                <c:pt idx="424">
                  <c:v>38049</c:v>
                </c:pt>
                <c:pt idx="425">
                  <c:v>38050</c:v>
                </c:pt>
                <c:pt idx="426">
                  <c:v>38051</c:v>
                </c:pt>
                <c:pt idx="427">
                  <c:v>38052</c:v>
                </c:pt>
                <c:pt idx="428">
                  <c:v>38053</c:v>
                </c:pt>
                <c:pt idx="429">
                  <c:v>38054</c:v>
                </c:pt>
                <c:pt idx="430">
                  <c:v>38055</c:v>
                </c:pt>
                <c:pt idx="431">
                  <c:v>38056</c:v>
                </c:pt>
                <c:pt idx="432">
                  <c:v>38057</c:v>
                </c:pt>
                <c:pt idx="433">
                  <c:v>38058</c:v>
                </c:pt>
                <c:pt idx="434">
                  <c:v>38059</c:v>
                </c:pt>
                <c:pt idx="435">
                  <c:v>38060</c:v>
                </c:pt>
                <c:pt idx="436">
                  <c:v>38061</c:v>
                </c:pt>
                <c:pt idx="437">
                  <c:v>38062</c:v>
                </c:pt>
                <c:pt idx="438">
                  <c:v>38063</c:v>
                </c:pt>
                <c:pt idx="439">
                  <c:v>38064</c:v>
                </c:pt>
                <c:pt idx="440">
                  <c:v>38065</c:v>
                </c:pt>
                <c:pt idx="441">
                  <c:v>38066</c:v>
                </c:pt>
                <c:pt idx="442">
                  <c:v>38067</c:v>
                </c:pt>
                <c:pt idx="443">
                  <c:v>38068</c:v>
                </c:pt>
                <c:pt idx="444">
                  <c:v>38069</c:v>
                </c:pt>
                <c:pt idx="445">
                  <c:v>38070</c:v>
                </c:pt>
                <c:pt idx="446">
                  <c:v>38071</c:v>
                </c:pt>
                <c:pt idx="447">
                  <c:v>38072</c:v>
                </c:pt>
                <c:pt idx="448">
                  <c:v>38073</c:v>
                </c:pt>
                <c:pt idx="449">
                  <c:v>38074</c:v>
                </c:pt>
                <c:pt idx="450">
                  <c:v>38075</c:v>
                </c:pt>
                <c:pt idx="451">
                  <c:v>38076</c:v>
                </c:pt>
                <c:pt idx="452">
                  <c:v>38077</c:v>
                </c:pt>
                <c:pt idx="453">
                  <c:v>38078</c:v>
                </c:pt>
                <c:pt idx="454">
                  <c:v>38079</c:v>
                </c:pt>
                <c:pt idx="455">
                  <c:v>38080</c:v>
                </c:pt>
                <c:pt idx="456">
                  <c:v>38081</c:v>
                </c:pt>
                <c:pt idx="457">
                  <c:v>38082</c:v>
                </c:pt>
                <c:pt idx="458">
                  <c:v>38083</c:v>
                </c:pt>
                <c:pt idx="459">
                  <c:v>38084</c:v>
                </c:pt>
                <c:pt idx="460">
                  <c:v>38085</c:v>
                </c:pt>
                <c:pt idx="461">
                  <c:v>38086</c:v>
                </c:pt>
                <c:pt idx="462">
                  <c:v>38087</c:v>
                </c:pt>
                <c:pt idx="463">
                  <c:v>38088</c:v>
                </c:pt>
                <c:pt idx="464">
                  <c:v>38089</c:v>
                </c:pt>
                <c:pt idx="465">
                  <c:v>38090</c:v>
                </c:pt>
                <c:pt idx="466">
                  <c:v>38091</c:v>
                </c:pt>
                <c:pt idx="467">
                  <c:v>38092</c:v>
                </c:pt>
                <c:pt idx="468">
                  <c:v>38093</c:v>
                </c:pt>
                <c:pt idx="469">
                  <c:v>38094</c:v>
                </c:pt>
                <c:pt idx="470">
                  <c:v>38095</c:v>
                </c:pt>
                <c:pt idx="471">
                  <c:v>38096</c:v>
                </c:pt>
                <c:pt idx="472">
                  <c:v>38097</c:v>
                </c:pt>
                <c:pt idx="473">
                  <c:v>38098</c:v>
                </c:pt>
                <c:pt idx="474">
                  <c:v>38099</c:v>
                </c:pt>
                <c:pt idx="475">
                  <c:v>38100</c:v>
                </c:pt>
                <c:pt idx="476">
                  <c:v>38101</c:v>
                </c:pt>
                <c:pt idx="477">
                  <c:v>38102</c:v>
                </c:pt>
                <c:pt idx="478">
                  <c:v>38103</c:v>
                </c:pt>
                <c:pt idx="479">
                  <c:v>38104</c:v>
                </c:pt>
                <c:pt idx="480">
                  <c:v>38105</c:v>
                </c:pt>
                <c:pt idx="481">
                  <c:v>38106</c:v>
                </c:pt>
                <c:pt idx="482">
                  <c:v>38107</c:v>
                </c:pt>
                <c:pt idx="483">
                  <c:v>38108</c:v>
                </c:pt>
                <c:pt idx="484">
                  <c:v>38109</c:v>
                </c:pt>
                <c:pt idx="485">
                  <c:v>38110</c:v>
                </c:pt>
                <c:pt idx="486">
                  <c:v>38111</c:v>
                </c:pt>
                <c:pt idx="487">
                  <c:v>38112</c:v>
                </c:pt>
                <c:pt idx="488">
                  <c:v>38113</c:v>
                </c:pt>
                <c:pt idx="489">
                  <c:v>38114</c:v>
                </c:pt>
                <c:pt idx="490">
                  <c:v>38115</c:v>
                </c:pt>
                <c:pt idx="491">
                  <c:v>38116</c:v>
                </c:pt>
                <c:pt idx="492">
                  <c:v>38117</c:v>
                </c:pt>
                <c:pt idx="493">
                  <c:v>38118</c:v>
                </c:pt>
                <c:pt idx="494">
                  <c:v>38119</c:v>
                </c:pt>
                <c:pt idx="495">
                  <c:v>38120</c:v>
                </c:pt>
                <c:pt idx="496">
                  <c:v>38121</c:v>
                </c:pt>
                <c:pt idx="497">
                  <c:v>38122</c:v>
                </c:pt>
                <c:pt idx="498">
                  <c:v>38123</c:v>
                </c:pt>
                <c:pt idx="499">
                  <c:v>38124</c:v>
                </c:pt>
                <c:pt idx="500">
                  <c:v>38125</c:v>
                </c:pt>
                <c:pt idx="501">
                  <c:v>38126</c:v>
                </c:pt>
                <c:pt idx="502">
                  <c:v>38127</c:v>
                </c:pt>
                <c:pt idx="503">
                  <c:v>38128</c:v>
                </c:pt>
                <c:pt idx="504">
                  <c:v>38129</c:v>
                </c:pt>
                <c:pt idx="505">
                  <c:v>38130</c:v>
                </c:pt>
                <c:pt idx="506">
                  <c:v>38131</c:v>
                </c:pt>
                <c:pt idx="507">
                  <c:v>38132</c:v>
                </c:pt>
                <c:pt idx="508">
                  <c:v>38133</c:v>
                </c:pt>
                <c:pt idx="509">
                  <c:v>38134</c:v>
                </c:pt>
                <c:pt idx="510">
                  <c:v>38135</c:v>
                </c:pt>
                <c:pt idx="511">
                  <c:v>38136</c:v>
                </c:pt>
                <c:pt idx="512">
                  <c:v>38137</c:v>
                </c:pt>
                <c:pt idx="513">
                  <c:v>38138</c:v>
                </c:pt>
                <c:pt idx="514">
                  <c:v>38139</c:v>
                </c:pt>
                <c:pt idx="515">
                  <c:v>38140</c:v>
                </c:pt>
                <c:pt idx="516">
                  <c:v>38141</c:v>
                </c:pt>
                <c:pt idx="517">
                  <c:v>38142</c:v>
                </c:pt>
                <c:pt idx="518">
                  <c:v>38143</c:v>
                </c:pt>
                <c:pt idx="519">
                  <c:v>38144</c:v>
                </c:pt>
                <c:pt idx="520">
                  <c:v>38145</c:v>
                </c:pt>
                <c:pt idx="521">
                  <c:v>38146</c:v>
                </c:pt>
                <c:pt idx="522">
                  <c:v>38147</c:v>
                </c:pt>
                <c:pt idx="523">
                  <c:v>38148</c:v>
                </c:pt>
                <c:pt idx="524">
                  <c:v>38149</c:v>
                </c:pt>
                <c:pt idx="525">
                  <c:v>38150</c:v>
                </c:pt>
                <c:pt idx="526">
                  <c:v>38151</c:v>
                </c:pt>
                <c:pt idx="527">
                  <c:v>38152</c:v>
                </c:pt>
                <c:pt idx="528">
                  <c:v>38153</c:v>
                </c:pt>
                <c:pt idx="529">
                  <c:v>38154</c:v>
                </c:pt>
                <c:pt idx="530">
                  <c:v>38155</c:v>
                </c:pt>
                <c:pt idx="531">
                  <c:v>38156</c:v>
                </c:pt>
                <c:pt idx="532">
                  <c:v>38157</c:v>
                </c:pt>
                <c:pt idx="533">
                  <c:v>38158</c:v>
                </c:pt>
                <c:pt idx="534">
                  <c:v>38159</c:v>
                </c:pt>
                <c:pt idx="535">
                  <c:v>38160</c:v>
                </c:pt>
                <c:pt idx="536">
                  <c:v>38161</c:v>
                </c:pt>
                <c:pt idx="537">
                  <c:v>38162</c:v>
                </c:pt>
                <c:pt idx="538">
                  <c:v>38163</c:v>
                </c:pt>
                <c:pt idx="539">
                  <c:v>38164</c:v>
                </c:pt>
                <c:pt idx="540">
                  <c:v>38165</c:v>
                </c:pt>
                <c:pt idx="541">
                  <c:v>38166</c:v>
                </c:pt>
                <c:pt idx="542">
                  <c:v>38167</c:v>
                </c:pt>
                <c:pt idx="543">
                  <c:v>38168</c:v>
                </c:pt>
                <c:pt idx="544">
                  <c:v>38169</c:v>
                </c:pt>
                <c:pt idx="545">
                  <c:v>38170</c:v>
                </c:pt>
                <c:pt idx="546">
                  <c:v>38171</c:v>
                </c:pt>
                <c:pt idx="547">
                  <c:v>38172</c:v>
                </c:pt>
                <c:pt idx="548">
                  <c:v>38173</c:v>
                </c:pt>
                <c:pt idx="549">
                  <c:v>38174</c:v>
                </c:pt>
                <c:pt idx="550">
                  <c:v>38175</c:v>
                </c:pt>
                <c:pt idx="551">
                  <c:v>38176</c:v>
                </c:pt>
                <c:pt idx="552">
                  <c:v>38177</c:v>
                </c:pt>
                <c:pt idx="553">
                  <c:v>38178</c:v>
                </c:pt>
                <c:pt idx="554">
                  <c:v>38179</c:v>
                </c:pt>
                <c:pt idx="555">
                  <c:v>38180</c:v>
                </c:pt>
                <c:pt idx="556">
                  <c:v>38181</c:v>
                </c:pt>
                <c:pt idx="557">
                  <c:v>38182</c:v>
                </c:pt>
                <c:pt idx="558">
                  <c:v>38183</c:v>
                </c:pt>
                <c:pt idx="559">
                  <c:v>38184</c:v>
                </c:pt>
                <c:pt idx="560">
                  <c:v>38185</c:v>
                </c:pt>
                <c:pt idx="561">
                  <c:v>38186</c:v>
                </c:pt>
                <c:pt idx="562">
                  <c:v>38187</c:v>
                </c:pt>
                <c:pt idx="563">
                  <c:v>38188</c:v>
                </c:pt>
                <c:pt idx="564">
                  <c:v>38189</c:v>
                </c:pt>
                <c:pt idx="565">
                  <c:v>38190</c:v>
                </c:pt>
                <c:pt idx="566">
                  <c:v>38191</c:v>
                </c:pt>
                <c:pt idx="567">
                  <c:v>38192</c:v>
                </c:pt>
                <c:pt idx="568">
                  <c:v>38193</c:v>
                </c:pt>
                <c:pt idx="569">
                  <c:v>38194</c:v>
                </c:pt>
                <c:pt idx="570">
                  <c:v>38195</c:v>
                </c:pt>
                <c:pt idx="571">
                  <c:v>38196</c:v>
                </c:pt>
                <c:pt idx="572">
                  <c:v>38197</c:v>
                </c:pt>
                <c:pt idx="573">
                  <c:v>38198</c:v>
                </c:pt>
                <c:pt idx="574">
                  <c:v>38199</c:v>
                </c:pt>
                <c:pt idx="575">
                  <c:v>38200</c:v>
                </c:pt>
                <c:pt idx="576">
                  <c:v>38201</c:v>
                </c:pt>
                <c:pt idx="577">
                  <c:v>38202</c:v>
                </c:pt>
                <c:pt idx="578">
                  <c:v>38203</c:v>
                </c:pt>
                <c:pt idx="579">
                  <c:v>38204</c:v>
                </c:pt>
                <c:pt idx="580">
                  <c:v>38205</c:v>
                </c:pt>
                <c:pt idx="581">
                  <c:v>38206</c:v>
                </c:pt>
                <c:pt idx="582">
                  <c:v>38207</c:v>
                </c:pt>
                <c:pt idx="583">
                  <c:v>38208</c:v>
                </c:pt>
                <c:pt idx="584">
                  <c:v>38209</c:v>
                </c:pt>
                <c:pt idx="585">
                  <c:v>38210</c:v>
                </c:pt>
                <c:pt idx="586">
                  <c:v>38211</c:v>
                </c:pt>
                <c:pt idx="587">
                  <c:v>38212</c:v>
                </c:pt>
                <c:pt idx="588">
                  <c:v>38213</c:v>
                </c:pt>
                <c:pt idx="589">
                  <c:v>38214</c:v>
                </c:pt>
                <c:pt idx="590">
                  <c:v>38215</c:v>
                </c:pt>
                <c:pt idx="591">
                  <c:v>38216</c:v>
                </c:pt>
                <c:pt idx="592">
                  <c:v>38217</c:v>
                </c:pt>
                <c:pt idx="593">
                  <c:v>38218</c:v>
                </c:pt>
                <c:pt idx="594">
                  <c:v>38219</c:v>
                </c:pt>
                <c:pt idx="595">
                  <c:v>38220</c:v>
                </c:pt>
                <c:pt idx="596">
                  <c:v>38221</c:v>
                </c:pt>
                <c:pt idx="597">
                  <c:v>38222</c:v>
                </c:pt>
                <c:pt idx="598">
                  <c:v>38223</c:v>
                </c:pt>
                <c:pt idx="599">
                  <c:v>38224</c:v>
                </c:pt>
                <c:pt idx="600">
                  <c:v>38225</c:v>
                </c:pt>
                <c:pt idx="601">
                  <c:v>38226</c:v>
                </c:pt>
                <c:pt idx="602">
                  <c:v>38227</c:v>
                </c:pt>
                <c:pt idx="603">
                  <c:v>38228</c:v>
                </c:pt>
                <c:pt idx="604">
                  <c:v>38229</c:v>
                </c:pt>
                <c:pt idx="605">
                  <c:v>38230</c:v>
                </c:pt>
                <c:pt idx="606">
                  <c:v>38231</c:v>
                </c:pt>
                <c:pt idx="607">
                  <c:v>38232</c:v>
                </c:pt>
                <c:pt idx="608">
                  <c:v>38233</c:v>
                </c:pt>
                <c:pt idx="609">
                  <c:v>38234</c:v>
                </c:pt>
                <c:pt idx="610">
                  <c:v>38235</c:v>
                </c:pt>
                <c:pt idx="611">
                  <c:v>38236</c:v>
                </c:pt>
                <c:pt idx="612">
                  <c:v>38237</c:v>
                </c:pt>
                <c:pt idx="613">
                  <c:v>38238</c:v>
                </c:pt>
                <c:pt idx="614">
                  <c:v>38239</c:v>
                </c:pt>
                <c:pt idx="615">
                  <c:v>38240</c:v>
                </c:pt>
                <c:pt idx="616">
                  <c:v>38241</c:v>
                </c:pt>
                <c:pt idx="617">
                  <c:v>38242</c:v>
                </c:pt>
                <c:pt idx="618">
                  <c:v>38243</c:v>
                </c:pt>
                <c:pt idx="619">
                  <c:v>38244</c:v>
                </c:pt>
                <c:pt idx="620">
                  <c:v>38245</c:v>
                </c:pt>
                <c:pt idx="621">
                  <c:v>38246</c:v>
                </c:pt>
                <c:pt idx="622">
                  <c:v>38247</c:v>
                </c:pt>
                <c:pt idx="623">
                  <c:v>38248</c:v>
                </c:pt>
                <c:pt idx="624">
                  <c:v>38249</c:v>
                </c:pt>
                <c:pt idx="625">
                  <c:v>38250</c:v>
                </c:pt>
                <c:pt idx="626">
                  <c:v>38251</c:v>
                </c:pt>
                <c:pt idx="627">
                  <c:v>38252</c:v>
                </c:pt>
                <c:pt idx="628">
                  <c:v>38253</c:v>
                </c:pt>
                <c:pt idx="629">
                  <c:v>38254</c:v>
                </c:pt>
                <c:pt idx="630">
                  <c:v>38255</c:v>
                </c:pt>
                <c:pt idx="631">
                  <c:v>38256</c:v>
                </c:pt>
                <c:pt idx="632">
                  <c:v>38257</c:v>
                </c:pt>
                <c:pt idx="633">
                  <c:v>38258</c:v>
                </c:pt>
                <c:pt idx="634">
                  <c:v>38259</c:v>
                </c:pt>
                <c:pt idx="635">
                  <c:v>38260</c:v>
                </c:pt>
                <c:pt idx="636">
                  <c:v>38261</c:v>
                </c:pt>
                <c:pt idx="637">
                  <c:v>38262</c:v>
                </c:pt>
                <c:pt idx="638">
                  <c:v>38263</c:v>
                </c:pt>
                <c:pt idx="639">
                  <c:v>38264</c:v>
                </c:pt>
                <c:pt idx="640">
                  <c:v>38265</c:v>
                </c:pt>
                <c:pt idx="641">
                  <c:v>38266</c:v>
                </c:pt>
                <c:pt idx="642">
                  <c:v>38267</c:v>
                </c:pt>
                <c:pt idx="643">
                  <c:v>38268</c:v>
                </c:pt>
                <c:pt idx="644">
                  <c:v>38269</c:v>
                </c:pt>
                <c:pt idx="645">
                  <c:v>38270</c:v>
                </c:pt>
                <c:pt idx="646">
                  <c:v>38271</c:v>
                </c:pt>
                <c:pt idx="647">
                  <c:v>38272</c:v>
                </c:pt>
                <c:pt idx="648">
                  <c:v>38273</c:v>
                </c:pt>
                <c:pt idx="649">
                  <c:v>38274</c:v>
                </c:pt>
                <c:pt idx="650">
                  <c:v>38275</c:v>
                </c:pt>
                <c:pt idx="651">
                  <c:v>38276</c:v>
                </c:pt>
                <c:pt idx="652">
                  <c:v>38277</c:v>
                </c:pt>
                <c:pt idx="653">
                  <c:v>38278</c:v>
                </c:pt>
                <c:pt idx="654">
                  <c:v>38279</c:v>
                </c:pt>
                <c:pt idx="655">
                  <c:v>38280</c:v>
                </c:pt>
                <c:pt idx="656">
                  <c:v>38281</c:v>
                </c:pt>
                <c:pt idx="657">
                  <c:v>38282</c:v>
                </c:pt>
                <c:pt idx="658">
                  <c:v>38283</c:v>
                </c:pt>
                <c:pt idx="659">
                  <c:v>38284</c:v>
                </c:pt>
                <c:pt idx="660">
                  <c:v>38285</c:v>
                </c:pt>
                <c:pt idx="661">
                  <c:v>38286</c:v>
                </c:pt>
                <c:pt idx="662">
                  <c:v>38287</c:v>
                </c:pt>
                <c:pt idx="663">
                  <c:v>38288</c:v>
                </c:pt>
                <c:pt idx="664">
                  <c:v>38289</c:v>
                </c:pt>
                <c:pt idx="665">
                  <c:v>38290</c:v>
                </c:pt>
                <c:pt idx="666">
                  <c:v>38291</c:v>
                </c:pt>
                <c:pt idx="667">
                  <c:v>38292</c:v>
                </c:pt>
                <c:pt idx="668">
                  <c:v>38293</c:v>
                </c:pt>
                <c:pt idx="669">
                  <c:v>38294</c:v>
                </c:pt>
                <c:pt idx="670">
                  <c:v>38295</c:v>
                </c:pt>
                <c:pt idx="671">
                  <c:v>38296</c:v>
                </c:pt>
                <c:pt idx="672">
                  <c:v>38297</c:v>
                </c:pt>
                <c:pt idx="673">
                  <c:v>38298</c:v>
                </c:pt>
                <c:pt idx="674">
                  <c:v>38299</c:v>
                </c:pt>
                <c:pt idx="675">
                  <c:v>38300</c:v>
                </c:pt>
                <c:pt idx="676">
                  <c:v>38301</c:v>
                </c:pt>
                <c:pt idx="677">
                  <c:v>38302</c:v>
                </c:pt>
                <c:pt idx="678">
                  <c:v>38303</c:v>
                </c:pt>
                <c:pt idx="679">
                  <c:v>38304</c:v>
                </c:pt>
                <c:pt idx="680">
                  <c:v>38305</c:v>
                </c:pt>
                <c:pt idx="681">
                  <c:v>38306</c:v>
                </c:pt>
                <c:pt idx="682">
                  <c:v>38307</c:v>
                </c:pt>
                <c:pt idx="683">
                  <c:v>38308</c:v>
                </c:pt>
                <c:pt idx="684">
                  <c:v>38309</c:v>
                </c:pt>
                <c:pt idx="685">
                  <c:v>38310</c:v>
                </c:pt>
                <c:pt idx="686">
                  <c:v>38311</c:v>
                </c:pt>
                <c:pt idx="687">
                  <c:v>38312</c:v>
                </c:pt>
                <c:pt idx="688">
                  <c:v>38313</c:v>
                </c:pt>
                <c:pt idx="689">
                  <c:v>38314</c:v>
                </c:pt>
                <c:pt idx="690">
                  <c:v>38315</c:v>
                </c:pt>
                <c:pt idx="691">
                  <c:v>38316</c:v>
                </c:pt>
                <c:pt idx="692">
                  <c:v>38317</c:v>
                </c:pt>
                <c:pt idx="693">
                  <c:v>38318</c:v>
                </c:pt>
                <c:pt idx="694">
                  <c:v>38319</c:v>
                </c:pt>
                <c:pt idx="695">
                  <c:v>38320</c:v>
                </c:pt>
                <c:pt idx="696">
                  <c:v>38321</c:v>
                </c:pt>
                <c:pt idx="697">
                  <c:v>38322</c:v>
                </c:pt>
                <c:pt idx="698">
                  <c:v>38323</c:v>
                </c:pt>
                <c:pt idx="699">
                  <c:v>38324</c:v>
                </c:pt>
                <c:pt idx="700">
                  <c:v>38325</c:v>
                </c:pt>
                <c:pt idx="701">
                  <c:v>38326</c:v>
                </c:pt>
                <c:pt idx="702">
                  <c:v>38327</c:v>
                </c:pt>
                <c:pt idx="703">
                  <c:v>38328</c:v>
                </c:pt>
                <c:pt idx="704">
                  <c:v>38329</c:v>
                </c:pt>
                <c:pt idx="705">
                  <c:v>38330</c:v>
                </c:pt>
                <c:pt idx="706">
                  <c:v>38331</c:v>
                </c:pt>
                <c:pt idx="707">
                  <c:v>38332</c:v>
                </c:pt>
                <c:pt idx="708">
                  <c:v>38333</c:v>
                </c:pt>
                <c:pt idx="709">
                  <c:v>38334</c:v>
                </c:pt>
                <c:pt idx="710">
                  <c:v>38335</c:v>
                </c:pt>
                <c:pt idx="711">
                  <c:v>38336</c:v>
                </c:pt>
                <c:pt idx="712">
                  <c:v>38337</c:v>
                </c:pt>
                <c:pt idx="713">
                  <c:v>38338</c:v>
                </c:pt>
                <c:pt idx="714">
                  <c:v>38339</c:v>
                </c:pt>
                <c:pt idx="715">
                  <c:v>38340</c:v>
                </c:pt>
                <c:pt idx="716">
                  <c:v>38341</c:v>
                </c:pt>
                <c:pt idx="717">
                  <c:v>38342</c:v>
                </c:pt>
                <c:pt idx="718">
                  <c:v>38343</c:v>
                </c:pt>
                <c:pt idx="719">
                  <c:v>38344</c:v>
                </c:pt>
                <c:pt idx="720">
                  <c:v>38345</c:v>
                </c:pt>
                <c:pt idx="721">
                  <c:v>38346</c:v>
                </c:pt>
                <c:pt idx="722">
                  <c:v>38347</c:v>
                </c:pt>
                <c:pt idx="723">
                  <c:v>38348</c:v>
                </c:pt>
                <c:pt idx="724">
                  <c:v>38349</c:v>
                </c:pt>
                <c:pt idx="725">
                  <c:v>38350</c:v>
                </c:pt>
                <c:pt idx="726">
                  <c:v>38351</c:v>
                </c:pt>
                <c:pt idx="727">
                  <c:v>38352</c:v>
                </c:pt>
                <c:pt idx="728">
                  <c:v>38353</c:v>
                </c:pt>
                <c:pt idx="729">
                  <c:v>38354</c:v>
                </c:pt>
                <c:pt idx="730">
                  <c:v>38355</c:v>
                </c:pt>
                <c:pt idx="731">
                  <c:v>38356</c:v>
                </c:pt>
                <c:pt idx="732">
                  <c:v>38357</c:v>
                </c:pt>
                <c:pt idx="733">
                  <c:v>38358</c:v>
                </c:pt>
                <c:pt idx="734">
                  <c:v>38359</c:v>
                </c:pt>
                <c:pt idx="735">
                  <c:v>38360</c:v>
                </c:pt>
                <c:pt idx="736">
                  <c:v>38361</c:v>
                </c:pt>
                <c:pt idx="737">
                  <c:v>38362</c:v>
                </c:pt>
                <c:pt idx="738">
                  <c:v>38363</c:v>
                </c:pt>
                <c:pt idx="739">
                  <c:v>38364</c:v>
                </c:pt>
                <c:pt idx="740">
                  <c:v>38365</c:v>
                </c:pt>
                <c:pt idx="741">
                  <c:v>38366</c:v>
                </c:pt>
                <c:pt idx="742">
                  <c:v>38367</c:v>
                </c:pt>
                <c:pt idx="743">
                  <c:v>38368</c:v>
                </c:pt>
                <c:pt idx="744">
                  <c:v>38369</c:v>
                </c:pt>
                <c:pt idx="745">
                  <c:v>38370</c:v>
                </c:pt>
                <c:pt idx="746">
                  <c:v>38371</c:v>
                </c:pt>
                <c:pt idx="747">
                  <c:v>38372</c:v>
                </c:pt>
                <c:pt idx="748">
                  <c:v>38373</c:v>
                </c:pt>
                <c:pt idx="749">
                  <c:v>38374</c:v>
                </c:pt>
                <c:pt idx="750">
                  <c:v>38375</c:v>
                </c:pt>
                <c:pt idx="751">
                  <c:v>38376</c:v>
                </c:pt>
                <c:pt idx="752">
                  <c:v>38377</c:v>
                </c:pt>
                <c:pt idx="753">
                  <c:v>38378</c:v>
                </c:pt>
                <c:pt idx="754">
                  <c:v>38379</c:v>
                </c:pt>
                <c:pt idx="755">
                  <c:v>38380</c:v>
                </c:pt>
                <c:pt idx="756">
                  <c:v>38381</c:v>
                </c:pt>
                <c:pt idx="757">
                  <c:v>38382</c:v>
                </c:pt>
                <c:pt idx="758">
                  <c:v>38383</c:v>
                </c:pt>
                <c:pt idx="759">
                  <c:v>38384</c:v>
                </c:pt>
                <c:pt idx="760">
                  <c:v>38385</c:v>
                </c:pt>
                <c:pt idx="761">
                  <c:v>38386</c:v>
                </c:pt>
                <c:pt idx="762">
                  <c:v>38387</c:v>
                </c:pt>
                <c:pt idx="763">
                  <c:v>38388</c:v>
                </c:pt>
                <c:pt idx="764">
                  <c:v>38389</c:v>
                </c:pt>
                <c:pt idx="765">
                  <c:v>38390</c:v>
                </c:pt>
                <c:pt idx="766">
                  <c:v>38391</c:v>
                </c:pt>
                <c:pt idx="767">
                  <c:v>38392</c:v>
                </c:pt>
                <c:pt idx="768">
                  <c:v>38393</c:v>
                </c:pt>
                <c:pt idx="769">
                  <c:v>38394</c:v>
                </c:pt>
                <c:pt idx="770">
                  <c:v>38395</c:v>
                </c:pt>
                <c:pt idx="771">
                  <c:v>38396</c:v>
                </c:pt>
                <c:pt idx="772">
                  <c:v>38397</c:v>
                </c:pt>
                <c:pt idx="773">
                  <c:v>38398</c:v>
                </c:pt>
                <c:pt idx="774">
                  <c:v>38399</c:v>
                </c:pt>
                <c:pt idx="775">
                  <c:v>38400</c:v>
                </c:pt>
                <c:pt idx="776">
                  <c:v>38401</c:v>
                </c:pt>
                <c:pt idx="777">
                  <c:v>38402</c:v>
                </c:pt>
                <c:pt idx="778">
                  <c:v>38403</c:v>
                </c:pt>
                <c:pt idx="779">
                  <c:v>38404</c:v>
                </c:pt>
                <c:pt idx="780">
                  <c:v>38405</c:v>
                </c:pt>
                <c:pt idx="781">
                  <c:v>38406</c:v>
                </c:pt>
                <c:pt idx="782">
                  <c:v>38407</c:v>
                </c:pt>
                <c:pt idx="783">
                  <c:v>38408</c:v>
                </c:pt>
                <c:pt idx="784">
                  <c:v>38409</c:v>
                </c:pt>
                <c:pt idx="785">
                  <c:v>38410</c:v>
                </c:pt>
                <c:pt idx="786">
                  <c:v>38411</c:v>
                </c:pt>
                <c:pt idx="787">
                  <c:v>38412</c:v>
                </c:pt>
                <c:pt idx="788">
                  <c:v>38413</c:v>
                </c:pt>
                <c:pt idx="789">
                  <c:v>38414</c:v>
                </c:pt>
                <c:pt idx="790">
                  <c:v>38415</c:v>
                </c:pt>
                <c:pt idx="791">
                  <c:v>38416</c:v>
                </c:pt>
                <c:pt idx="792">
                  <c:v>38417</c:v>
                </c:pt>
                <c:pt idx="793">
                  <c:v>38418</c:v>
                </c:pt>
                <c:pt idx="794">
                  <c:v>38419</c:v>
                </c:pt>
                <c:pt idx="795">
                  <c:v>38420</c:v>
                </c:pt>
                <c:pt idx="796">
                  <c:v>38421</c:v>
                </c:pt>
                <c:pt idx="797">
                  <c:v>38422</c:v>
                </c:pt>
                <c:pt idx="798">
                  <c:v>38423</c:v>
                </c:pt>
                <c:pt idx="799">
                  <c:v>38424</c:v>
                </c:pt>
                <c:pt idx="800">
                  <c:v>38425</c:v>
                </c:pt>
                <c:pt idx="801">
                  <c:v>38426</c:v>
                </c:pt>
                <c:pt idx="802">
                  <c:v>38427</c:v>
                </c:pt>
                <c:pt idx="803">
                  <c:v>38428</c:v>
                </c:pt>
                <c:pt idx="804">
                  <c:v>38429</c:v>
                </c:pt>
                <c:pt idx="805">
                  <c:v>38430</c:v>
                </c:pt>
                <c:pt idx="806">
                  <c:v>38431</c:v>
                </c:pt>
                <c:pt idx="807">
                  <c:v>38432</c:v>
                </c:pt>
                <c:pt idx="808">
                  <c:v>38433</c:v>
                </c:pt>
                <c:pt idx="809">
                  <c:v>38434</c:v>
                </c:pt>
                <c:pt idx="810">
                  <c:v>38435</c:v>
                </c:pt>
                <c:pt idx="811">
                  <c:v>38436</c:v>
                </c:pt>
                <c:pt idx="812">
                  <c:v>38437</c:v>
                </c:pt>
                <c:pt idx="813">
                  <c:v>38438</c:v>
                </c:pt>
                <c:pt idx="814">
                  <c:v>38439</c:v>
                </c:pt>
                <c:pt idx="815">
                  <c:v>38440</c:v>
                </c:pt>
                <c:pt idx="816">
                  <c:v>38441</c:v>
                </c:pt>
                <c:pt idx="817">
                  <c:v>38442</c:v>
                </c:pt>
                <c:pt idx="818">
                  <c:v>38443</c:v>
                </c:pt>
                <c:pt idx="819">
                  <c:v>38444</c:v>
                </c:pt>
                <c:pt idx="820">
                  <c:v>38445</c:v>
                </c:pt>
                <c:pt idx="821">
                  <c:v>38446</c:v>
                </c:pt>
                <c:pt idx="822">
                  <c:v>38447</c:v>
                </c:pt>
                <c:pt idx="823">
                  <c:v>38448</c:v>
                </c:pt>
                <c:pt idx="824">
                  <c:v>38449</c:v>
                </c:pt>
                <c:pt idx="825">
                  <c:v>38450</c:v>
                </c:pt>
                <c:pt idx="826">
                  <c:v>38451</c:v>
                </c:pt>
                <c:pt idx="827">
                  <c:v>38452</c:v>
                </c:pt>
                <c:pt idx="828">
                  <c:v>38453</c:v>
                </c:pt>
                <c:pt idx="829">
                  <c:v>38454</c:v>
                </c:pt>
                <c:pt idx="830">
                  <c:v>38455</c:v>
                </c:pt>
                <c:pt idx="831">
                  <c:v>38456</c:v>
                </c:pt>
                <c:pt idx="832">
                  <c:v>38457</c:v>
                </c:pt>
                <c:pt idx="833">
                  <c:v>38458</c:v>
                </c:pt>
                <c:pt idx="834">
                  <c:v>38459</c:v>
                </c:pt>
                <c:pt idx="835">
                  <c:v>38460</c:v>
                </c:pt>
                <c:pt idx="836">
                  <c:v>38461</c:v>
                </c:pt>
                <c:pt idx="837">
                  <c:v>38462</c:v>
                </c:pt>
                <c:pt idx="838">
                  <c:v>38463</c:v>
                </c:pt>
                <c:pt idx="839">
                  <c:v>38464</c:v>
                </c:pt>
                <c:pt idx="840">
                  <c:v>38465</c:v>
                </c:pt>
                <c:pt idx="841">
                  <c:v>38466</c:v>
                </c:pt>
                <c:pt idx="842">
                  <c:v>38467</c:v>
                </c:pt>
                <c:pt idx="843">
                  <c:v>38468</c:v>
                </c:pt>
                <c:pt idx="844">
                  <c:v>38469</c:v>
                </c:pt>
                <c:pt idx="845">
                  <c:v>38470</c:v>
                </c:pt>
                <c:pt idx="846">
                  <c:v>38471</c:v>
                </c:pt>
                <c:pt idx="847">
                  <c:v>38472</c:v>
                </c:pt>
                <c:pt idx="848">
                  <c:v>38473</c:v>
                </c:pt>
                <c:pt idx="849">
                  <c:v>38474</c:v>
                </c:pt>
                <c:pt idx="850">
                  <c:v>38475</c:v>
                </c:pt>
                <c:pt idx="851">
                  <c:v>38476</c:v>
                </c:pt>
                <c:pt idx="852">
                  <c:v>38477</c:v>
                </c:pt>
                <c:pt idx="853">
                  <c:v>38478</c:v>
                </c:pt>
                <c:pt idx="854">
                  <c:v>38479</c:v>
                </c:pt>
                <c:pt idx="855">
                  <c:v>38480</c:v>
                </c:pt>
                <c:pt idx="856">
                  <c:v>38481</c:v>
                </c:pt>
                <c:pt idx="857">
                  <c:v>38482</c:v>
                </c:pt>
                <c:pt idx="858">
                  <c:v>38483</c:v>
                </c:pt>
                <c:pt idx="859">
                  <c:v>38484</c:v>
                </c:pt>
                <c:pt idx="860">
                  <c:v>38485</c:v>
                </c:pt>
                <c:pt idx="861">
                  <c:v>38486</c:v>
                </c:pt>
                <c:pt idx="862">
                  <c:v>38487</c:v>
                </c:pt>
                <c:pt idx="863">
                  <c:v>38488</c:v>
                </c:pt>
                <c:pt idx="864">
                  <c:v>38489</c:v>
                </c:pt>
                <c:pt idx="865">
                  <c:v>38490</c:v>
                </c:pt>
                <c:pt idx="866">
                  <c:v>38491</c:v>
                </c:pt>
                <c:pt idx="867">
                  <c:v>38492</c:v>
                </c:pt>
                <c:pt idx="868">
                  <c:v>38493</c:v>
                </c:pt>
                <c:pt idx="869">
                  <c:v>38494</c:v>
                </c:pt>
                <c:pt idx="870">
                  <c:v>38495</c:v>
                </c:pt>
                <c:pt idx="871">
                  <c:v>38496</c:v>
                </c:pt>
                <c:pt idx="872">
                  <c:v>38497</c:v>
                </c:pt>
                <c:pt idx="873">
                  <c:v>38498</c:v>
                </c:pt>
                <c:pt idx="874">
                  <c:v>38499</c:v>
                </c:pt>
                <c:pt idx="875">
                  <c:v>38500</c:v>
                </c:pt>
                <c:pt idx="876">
                  <c:v>38501</c:v>
                </c:pt>
                <c:pt idx="877">
                  <c:v>38502</c:v>
                </c:pt>
                <c:pt idx="878">
                  <c:v>38503</c:v>
                </c:pt>
                <c:pt idx="879">
                  <c:v>38504</c:v>
                </c:pt>
                <c:pt idx="880">
                  <c:v>38505</c:v>
                </c:pt>
                <c:pt idx="881">
                  <c:v>38506</c:v>
                </c:pt>
                <c:pt idx="882">
                  <c:v>38507</c:v>
                </c:pt>
                <c:pt idx="883">
                  <c:v>38508</c:v>
                </c:pt>
                <c:pt idx="884">
                  <c:v>38509</c:v>
                </c:pt>
                <c:pt idx="885">
                  <c:v>38510</c:v>
                </c:pt>
                <c:pt idx="886">
                  <c:v>38511</c:v>
                </c:pt>
                <c:pt idx="887">
                  <c:v>38512</c:v>
                </c:pt>
                <c:pt idx="888">
                  <c:v>38513</c:v>
                </c:pt>
                <c:pt idx="889">
                  <c:v>38514</c:v>
                </c:pt>
                <c:pt idx="890">
                  <c:v>38515</c:v>
                </c:pt>
                <c:pt idx="891">
                  <c:v>38516</c:v>
                </c:pt>
                <c:pt idx="892">
                  <c:v>38517</c:v>
                </c:pt>
                <c:pt idx="893">
                  <c:v>38518</c:v>
                </c:pt>
                <c:pt idx="894">
                  <c:v>38519</c:v>
                </c:pt>
                <c:pt idx="895">
                  <c:v>38520</c:v>
                </c:pt>
                <c:pt idx="896">
                  <c:v>38521</c:v>
                </c:pt>
                <c:pt idx="897">
                  <c:v>38522</c:v>
                </c:pt>
                <c:pt idx="898">
                  <c:v>38523</c:v>
                </c:pt>
                <c:pt idx="899">
                  <c:v>38524</c:v>
                </c:pt>
                <c:pt idx="900">
                  <c:v>38525</c:v>
                </c:pt>
                <c:pt idx="901">
                  <c:v>38526</c:v>
                </c:pt>
                <c:pt idx="902">
                  <c:v>38527</c:v>
                </c:pt>
                <c:pt idx="903">
                  <c:v>38528</c:v>
                </c:pt>
                <c:pt idx="904">
                  <c:v>38529</c:v>
                </c:pt>
                <c:pt idx="905">
                  <c:v>38530</c:v>
                </c:pt>
                <c:pt idx="906">
                  <c:v>38531</c:v>
                </c:pt>
                <c:pt idx="907">
                  <c:v>38532</c:v>
                </c:pt>
                <c:pt idx="908">
                  <c:v>38533</c:v>
                </c:pt>
                <c:pt idx="909">
                  <c:v>38534</c:v>
                </c:pt>
                <c:pt idx="910">
                  <c:v>38535</c:v>
                </c:pt>
                <c:pt idx="911">
                  <c:v>38536</c:v>
                </c:pt>
                <c:pt idx="912">
                  <c:v>38537</c:v>
                </c:pt>
                <c:pt idx="913">
                  <c:v>38538</c:v>
                </c:pt>
                <c:pt idx="914">
                  <c:v>38539</c:v>
                </c:pt>
                <c:pt idx="915">
                  <c:v>38540</c:v>
                </c:pt>
                <c:pt idx="916">
                  <c:v>38541</c:v>
                </c:pt>
                <c:pt idx="917">
                  <c:v>38542</c:v>
                </c:pt>
                <c:pt idx="918">
                  <c:v>38543</c:v>
                </c:pt>
                <c:pt idx="919">
                  <c:v>38544</c:v>
                </c:pt>
                <c:pt idx="920">
                  <c:v>38545</c:v>
                </c:pt>
                <c:pt idx="921">
                  <c:v>38546</c:v>
                </c:pt>
                <c:pt idx="922">
                  <c:v>38547</c:v>
                </c:pt>
                <c:pt idx="923">
                  <c:v>38548</c:v>
                </c:pt>
                <c:pt idx="924">
                  <c:v>38549</c:v>
                </c:pt>
                <c:pt idx="925">
                  <c:v>38550</c:v>
                </c:pt>
                <c:pt idx="926">
                  <c:v>38551</c:v>
                </c:pt>
                <c:pt idx="927">
                  <c:v>38552</c:v>
                </c:pt>
                <c:pt idx="928">
                  <c:v>38553</c:v>
                </c:pt>
                <c:pt idx="929">
                  <c:v>38554</c:v>
                </c:pt>
                <c:pt idx="930">
                  <c:v>38555</c:v>
                </c:pt>
                <c:pt idx="931">
                  <c:v>38556</c:v>
                </c:pt>
                <c:pt idx="932">
                  <c:v>38557</c:v>
                </c:pt>
                <c:pt idx="933">
                  <c:v>38558</c:v>
                </c:pt>
                <c:pt idx="934">
                  <c:v>38559</c:v>
                </c:pt>
                <c:pt idx="935">
                  <c:v>38560</c:v>
                </c:pt>
                <c:pt idx="936">
                  <c:v>38562</c:v>
                </c:pt>
                <c:pt idx="937">
                  <c:v>38563</c:v>
                </c:pt>
                <c:pt idx="938">
                  <c:v>38564</c:v>
                </c:pt>
                <c:pt idx="939">
                  <c:v>38565</c:v>
                </c:pt>
                <c:pt idx="940">
                  <c:v>38566</c:v>
                </c:pt>
                <c:pt idx="941">
                  <c:v>38567</c:v>
                </c:pt>
                <c:pt idx="942">
                  <c:v>38568</c:v>
                </c:pt>
                <c:pt idx="943">
                  <c:v>38569</c:v>
                </c:pt>
                <c:pt idx="944">
                  <c:v>38570</c:v>
                </c:pt>
                <c:pt idx="945">
                  <c:v>38571</c:v>
                </c:pt>
                <c:pt idx="946">
                  <c:v>38572</c:v>
                </c:pt>
                <c:pt idx="947">
                  <c:v>38573</c:v>
                </c:pt>
                <c:pt idx="948">
                  <c:v>38574</c:v>
                </c:pt>
                <c:pt idx="949">
                  <c:v>38575</c:v>
                </c:pt>
                <c:pt idx="950">
                  <c:v>38576</c:v>
                </c:pt>
                <c:pt idx="951">
                  <c:v>38577</c:v>
                </c:pt>
                <c:pt idx="952">
                  <c:v>38578</c:v>
                </c:pt>
                <c:pt idx="953">
                  <c:v>38579</c:v>
                </c:pt>
                <c:pt idx="954">
                  <c:v>38580</c:v>
                </c:pt>
                <c:pt idx="955">
                  <c:v>38581</c:v>
                </c:pt>
                <c:pt idx="956">
                  <c:v>38582</c:v>
                </c:pt>
                <c:pt idx="957">
                  <c:v>38583</c:v>
                </c:pt>
                <c:pt idx="958">
                  <c:v>38584</c:v>
                </c:pt>
                <c:pt idx="959">
                  <c:v>38585</c:v>
                </c:pt>
                <c:pt idx="960">
                  <c:v>38586</c:v>
                </c:pt>
                <c:pt idx="961">
                  <c:v>38587</c:v>
                </c:pt>
                <c:pt idx="962">
                  <c:v>38588</c:v>
                </c:pt>
                <c:pt idx="963">
                  <c:v>38589</c:v>
                </c:pt>
                <c:pt idx="964">
                  <c:v>38590</c:v>
                </c:pt>
                <c:pt idx="965">
                  <c:v>38591</c:v>
                </c:pt>
                <c:pt idx="966">
                  <c:v>38592</c:v>
                </c:pt>
                <c:pt idx="967">
                  <c:v>38593</c:v>
                </c:pt>
                <c:pt idx="968">
                  <c:v>38594</c:v>
                </c:pt>
                <c:pt idx="969">
                  <c:v>38595</c:v>
                </c:pt>
                <c:pt idx="970">
                  <c:v>38596</c:v>
                </c:pt>
                <c:pt idx="971">
                  <c:v>38597</c:v>
                </c:pt>
                <c:pt idx="972">
                  <c:v>38598</c:v>
                </c:pt>
                <c:pt idx="973">
                  <c:v>38599</c:v>
                </c:pt>
                <c:pt idx="974">
                  <c:v>38600</c:v>
                </c:pt>
                <c:pt idx="975">
                  <c:v>38601</c:v>
                </c:pt>
                <c:pt idx="976">
                  <c:v>38602</c:v>
                </c:pt>
                <c:pt idx="977">
                  <c:v>38603</c:v>
                </c:pt>
                <c:pt idx="978">
                  <c:v>38604</c:v>
                </c:pt>
                <c:pt idx="979">
                  <c:v>38605</c:v>
                </c:pt>
                <c:pt idx="980">
                  <c:v>38606</c:v>
                </c:pt>
                <c:pt idx="981">
                  <c:v>38607</c:v>
                </c:pt>
                <c:pt idx="982">
                  <c:v>38608</c:v>
                </c:pt>
                <c:pt idx="983">
                  <c:v>38609</c:v>
                </c:pt>
                <c:pt idx="984">
                  <c:v>38610</c:v>
                </c:pt>
                <c:pt idx="985">
                  <c:v>38611</c:v>
                </c:pt>
                <c:pt idx="986">
                  <c:v>38612</c:v>
                </c:pt>
                <c:pt idx="987">
                  <c:v>38613</c:v>
                </c:pt>
                <c:pt idx="988">
                  <c:v>38614</c:v>
                </c:pt>
                <c:pt idx="989">
                  <c:v>38615</c:v>
                </c:pt>
                <c:pt idx="990">
                  <c:v>38616</c:v>
                </c:pt>
                <c:pt idx="991">
                  <c:v>38617</c:v>
                </c:pt>
                <c:pt idx="992">
                  <c:v>38618</c:v>
                </c:pt>
                <c:pt idx="993">
                  <c:v>38619</c:v>
                </c:pt>
                <c:pt idx="994">
                  <c:v>38620</c:v>
                </c:pt>
                <c:pt idx="995">
                  <c:v>38621</c:v>
                </c:pt>
                <c:pt idx="996">
                  <c:v>38622</c:v>
                </c:pt>
                <c:pt idx="997">
                  <c:v>38623</c:v>
                </c:pt>
                <c:pt idx="998">
                  <c:v>38624</c:v>
                </c:pt>
                <c:pt idx="999">
                  <c:v>38625</c:v>
                </c:pt>
                <c:pt idx="1000">
                  <c:v>38626</c:v>
                </c:pt>
                <c:pt idx="1001">
                  <c:v>38627</c:v>
                </c:pt>
                <c:pt idx="1002">
                  <c:v>38628</c:v>
                </c:pt>
                <c:pt idx="1003">
                  <c:v>38629</c:v>
                </c:pt>
                <c:pt idx="1004">
                  <c:v>38630</c:v>
                </c:pt>
                <c:pt idx="1005">
                  <c:v>38631</c:v>
                </c:pt>
                <c:pt idx="1006">
                  <c:v>38632</c:v>
                </c:pt>
                <c:pt idx="1007">
                  <c:v>38633</c:v>
                </c:pt>
                <c:pt idx="1008">
                  <c:v>38634</c:v>
                </c:pt>
                <c:pt idx="1009">
                  <c:v>38635</c:v>
                </c:pt>
                <c:pt idx="1010">
                  <c:v>38636</c:v>
                </c:pt>
                <c:pt idx="1011">
                  <c:v>38637</c:v>
                </c:pt>
                <c:pt idx="1012">
                  <c:v>38638</c:v>
                </c:pt>
                <c:pt idx="1013">
                  <c:v>38639</c:v>
                </c:pt>
                <c:pt idx="1014">
                  <c:v>38640</c:v>
                </c:pt>
                <c:pt idx="1015">
                  <c:v>38641</c:v>
                </c:pt>
                <c:pt idx="1016">
                  <c:v>38642</c:v>
                </c:pt>
                <c:pt idx="1017">
                  <c:v>38643</c:v>
                </c:pt>
                <c:pt idx="1018">
                  <c:v>38644</c:v>
                </c:pt>
                <c:pt idx="1019">
                  <c:v>38645</c:v>
                </c:pt>
                <c:pt idx="1020">
                  <c:v>38646</c:v>
                </c:pt>
                <c:pt idx="1021">
                  <c:v>38647</c:v>
                </c:pt>
                <c:pt idx="1022">
                  <c:v>38648</c:v>
                </c:pt>
                <c:pt idx="1023">
                  <c:v>38649</c:v>
                </c:pt>
                <c:pt idx="1024">
                  <c:v>38650</c:v>
                </c:pt>
                <c:pt idx="1025">
                  <c:v>38651</c:v>
                </c:pt>
                <c:pt idx="1026">
                  <c:v>38652</c:v>
                </c:pt>
                <c:pt idx="1027">
                  <c:v>38653</c:v>
                </c:pt>
                <c:pt idx="1028">
                  <c:v>38654</c:v>
                </c:pt>
                <c:pt idx="1029">
                  <c:v>38655</c:v>
                </c:pt>
                <c:pt idx="1030">
                  <c:v>38656</c:v>
                </c:pt>
                <c:pt idx="1031">
                  <c:v>38657</c:v>
                </c:pt>
                <c:pt idx="1032">
                  <c:v>38658</c:v>
                </c:pt>
                <c:pt idx="1033">
                  <c:v>38659</c:v>
                </c:pt>
                <c:pt idx="1034">
                  <c:v>38660</c:v>
                </c:pt>
                <c:pt idx="1035">
                  <c:v>38661</c:v>
                </c:pt>
                <c:pt idx="1036">
                  <c:v>38662</c:v>
                </c:pt>
                <c:pt idx="1037">
                  <c:v>38663</c:v>
                </c:pt>
                <c:pt idx="1038">
                  <c:v>38664</c:v>
                </c:pt>
                <c:pt idx="1039">
                  <c:v>38665</c:v>
                </c:pt>
                <c:pt idx="1040">
                  <c:v>38666</c:v>
                </c:pt>
                <c:pt idx="1041">
                  <c:v>38667</c:v>
                </c:pt>
                <c:pt idx="1042">
                  <c:v>38668</c:v>
                </c:pt>
                <c:pt idx="1043">
                  <c:v>38669</c:v>
                </c:pt>
                <c:pt idx="1044">
                  <c:v>38670</c:v>
                </c:pt>
                <c:pt idx="1045">
                  <c:v>38671</c:v>
                </c:pt>
                <c:pt idx="1046">
                  <c:v>38672</c:v>
                </c:pt>
                <c:pt idx="1047">
                  <c:v>38673</c:v>
                </c:pt>
                <c:pt idx="1048">
                  <c:v>38674</c:v>
                </c:pt>
                <c:pt idx="1049">
                  <c:v>38675</c:v>
                </c:pt>
                <c:pt idx="1050">
                  <c:v>38676</c:v>
                </c:pt>
                <c:pt idx="1051">
                  <c:v>38677</c:v>
                </c:pt>
                <c:pt idx="1052">
                  <c:v>38678</c:v>
                </c:pt>
                <c:pt idx="1053">
                  <c:v>38679</c:v>
                </c:pt>
                <c:pt idx="1054">
                  <c:v>38680</c:v>
                </c:pt>
                <c:pt idx="1055">
                  <c:v>38681</c:v>
                </c:pt>
                <c:pt idx="1056">
                  <c:v>38682</c:v>
                </c:pt>
                <c:pt idx="1057">
                  <c:v>38683</c:v>
                </c:pt>
                <c:pt idx="1058">
                  <c:v>38684</c:v>
                </c:pt>
                <c:pt idx="1059">
                  <c:v>38685</c:v>
                </c:pt>
                <c:pt idx="1060">
                  <c:v>38686</c:v>
                </c:pt>
                <c:pt idx="1061">
                  <c:v>38687</c:v>
                </c:pt>
                <c:pt idx="1062">
                  <c:v>38688</c:v>
                </c:pt>
                <c:pt idx="1063">
                  <c:v>38689</c:v>
                </c:pt>
                <c:pt idx="1064">
                  <c:v>38690</c:v>
                </c:pt>
                <c:pt idx="1065">
                  <c:v>38691</c:v>
                </c:pt>
                <c:pt idx="1066">
                  <c:v>38692</c:v>
                </c:pt>
                <c:pt idx="1067">
                  <c:v>38693</c:v>
                </c:pt>
                <c:pt idx="1068">
                  <c:v>38694</c:v>
                </c:pt>
                <c:pt idx="1069">
                  <c:v>38695</c:v>
                </c:pt>
                <c:pt idx="1070">
                  <c:v>38696</c:v>
                </c:pt>
                <c:pt idx="1071">
                  <c:v>38697</c:v>
                </c:pt>
                <c:pt idx="1072">
                  <c:v>38698</c:v>
                </c:pt>
                <c:pt idx="1073">
                  <c:v>38699</c:v>
                </c:pt>
                <c:pt idx="1074">
                  <c:v>38700</c:v>
                </c:pt>
                <c:pt idx="1075">
                  <c:v>38701</c:v>
                </c:pt>
                <c:pt idx="1076">
                  <c:v>38702</c:v>
                </c:pt>
                <c:pt idx="1077">
                  <c:v>38703</c:v>
                </c:pt>
                <c:pt idx="1078">
                  <c:v>38704</c:v>
                </c:pt>
                <c:pt idx="1079">
                  <c:v>38705</c:v>
                </c:pt>
                <c:pt idx="1080">
                  <c:v>38706</c:v>
                </c:pt>
                <c:pt idx="1081">
                  <c:v>38707</c:v>
                </c:pt>
                <c:pt idx="1082">
                  <c:v>38708</c:v>
                </c:pt>
                <c:pt idx="1083">
                  <c:v>38709</c:v>
                </c:pt>
                <c:pt idx="1084">
                  <c:v>38710</c:v>
                </c:pt>
                <c:pt idx="1085">
                  <c:v>38711</c:v>
                </c:pt>
                <c:pt idx="1086">
                  <c:v>38712</c:v>
                </c:pt>
                <c:pt idx="1087">
                  <c:v>38713</c:v>
                </c:pt>
                <c:pt idx="1088">
                  <c:v>38714</c:v>
                </c:pt>
                <c:pt idx="1089">
                  <c:v>38715</c:v>
                </c:pt>
                <c:pt idx="1090">
                  <c:v>38716</c:v>
                </c:pt>
                <c:pt idx="1091">
                  <c:v>38717</c:v>
                </c:pt>
                <c:pt idx="1092">
                  <c:v>38718</c:v>
                </c:pt>
                <c:pt idx="1093">
                  <c:v>38719</c:v>
                </c:pt>
                <c:pt idx="1094">
                  <c:v>38720</c:v>
                </c:pt>
                <c:pt idx="1095">
                  <c:v>38721</c:v>
                </c:pt>
                <c:pt idx="1096">
                  <c:v>38722</c:v>
                </c:pt>
                <c:pt idx="1097">
                  <c:v>38723</c:v>
                </c:pt>
                <c:pt idx="1098">
                  <c:v>38724</c:v>
                </c:pt>
                <c:pt idx="1099">
                  <c:v>38725</c:v>
                </c:pt>
                <c:pt idx="1100">
                  <c:v>38726</c:v>
                </c:pt>
                <c:pt idx="1101">
                  <c:v>38727</c:v>
                </c:pt>
                <c:pt idx="1102">
                  <c:v>38728</c:v>
                </c:pt>
                <c:pt idx="1103">
                  <c:v>38729</c:v>
                </c:pt>
                <c:pt idx="1104">
                  <c:v>38730</c:v>
                </c:pt>
                <c:pt idx="1105">
                  <c:v>38731</c:v>
                </c:pt>
                <c:pt idx="1106">
                  <c:v>38732</c:v>
                </c:pt>
                <c:pt idx="1107">
                  <c:v>38733</c:v>
                </c:pt>
                <c:pt idx="1108">
                  <c:v>38734</c:v>
                </c:pt>
                <c:pt idx="1109">
                  <c:v>38735</c:v>
                </c:pt>
                <c:pt idx="1110">
                  <c:v>38736</c:v>
                </c:pt>
                <c:pt idx="1111">
                  <c:v>38737</c:v>
                </c:pt>
                <c:pt idx="1112">
                  <c:v>38738</c:v>
                </c:pt>
                <c:pt idx="1113">
                  <c:v>38739</c:v>
                </c:pt>
                <c:pt idx="1114">
                  <c:v>38740</c:v>
                </c:pt>
                <c:pt idx="1115">
                  <c:v>38741</c:v>
                </c:pt>
                <c:pt idx="1116">
                  <c:v>38742</c:v>
                </c:pt>
                <c:pt idx="1117">
                  <c:v>38743</c:v>
                </c:pt>
                <c:pt idx="1118">
                  <c:v>38744</c:v>
                </c:pt>
                <c:pt idx="1119">
                  <c:v>38745</c:v>
                </c:pt>
                <c:pt idx="1120">
                  <c:v>38746</c:v>
                </c:pt>
                <c:pt idx="1121">
                  <c:v>38747</c:v>
                </c:pt>
                <c:pt idx="1122">
                  <c:v>38748</c:v>
                </c:pt>
                <c:pt idx="1123">
                  <c:v>38749</c:v>
                </c:pt>
                <c:pt idx="1124">
                  <c:v>38750</c:v>
                </c:pt>
                <c:pt idx="1125">
                  <c:v>38751</c:v>
                </c:pt>
                <c:pt idx="1126">
                  <c:v>38752</c:v>
                </c:pt>
                <c:pt idx="1127">
                  <c:v>38753</c:v>
                </c:pt>
                <c:pt idx="1128">
                  <c:v>38754</c:v>
                </c:pt>
                <c:pt idx="1129">
                  <c:v>38755</c:v>
                </c:pt>
                <c:pt idx="1130">
                  <c:v>38756</c:v>
                </c:pt>
                <c:pt idx="1131">
                  <c:v>38757</c:v>
                </c:pt>
                <c:pt idx="1132">
                  <c:v>38758</c:v>
                </c:pt>
                <c:pt idx="1133">
                  <c:v>38759</c:v>
                </c:pt>
                <c:pt idx="1134">
                  <c:v>38760</c:v>
                </c:pt>
                <c:pt idx="1135">
                  <c:v>38761</c:v>
                </c:pt>
                <c:pt idx="1136">
                  <c:v>38762</c:v>
                </c:pt>
                <c:pt idx="1137">
                  <c:v>38763</c:v>
                </c:pt>
                <c:pt idx="1138">
                  <c:v>38764</c:v>
                </c:pt>
                <c:pt idx="1139">
                  <c:v>38765</c:v>
                </c:pt>
                <c:pt idx="1140">
                  <c:v>38766</c:v>
                </c:pt>
                <c:pt idx="1141">
                  <c:v>38767</c:v>
                </c:pt>
                <c:pt idx="1142">
                  <c:v>38768</c:v>
                </c:pt>
                <c:pt idx="1143">
                  <c:v>38769</c:v>
                </c:pt>
                <c:pt idx="1144">
                  <c:v>38770</c:v>
                </c:pt>
                <c:pt idx="1145">
                  <c:v>38771</c:v>
                </c:pt>
                <c:pt idx="1146">
                  <c:v>38772</c:v>
                </c:pt>
                <c:pt idx="1147">
                  <c:v>38773</c:v>
                </c:pt>
                <c:pt idx="1148">
                  <c:v>38774</c:v>
                </c:pt>
                <c:pt idx="1149">
                  <c:v>38775</c:v>
                </c:pt>
                <c:pt idx="1150">
                  <c:v>38776</c:v>
                </c:pt>
                <c:pt idx="1151">
                  <c:v>38777</c:v>
                </c:pt>
                <c:pt idx="1152">
                  <c:v>38778</c:v>
                </c:pt>
                <c:pt idx="1153">
                  <c:v>38779</c:v>
                </c:pt>
                <c:pt idx="1154">
                  <c:v>38780</c:v>
                </c:pt>
                <c:pt idx="1155">
                  <c:v>38781</c:v>
                </c:pt>
                <c:pt idx="1156">
                  <c:v>38782</c:v>
                </c:pt>
                <c:pt idx="1157">
                  <c:v>38783</c:v>
                </c:pt>
                <c:pt idx="1158">
                  <c:v>38784</c:v>
                </c:pt>
                <c:pt idx="1159">
                  <c:v>38785</c:v>
                </c:pt>
                <c:pt idx="1160">
                  <c:v>38786</c:v>
                </c:pt>
                <c:pt idx="1161">
                  <c:v>38787</c:v>
                </c:pt>
                <c:pt idx="1162">
                  <c:v>38788</c:v>
                </c:pt>
                <c:pt idx="1163">
                  <c:v>38789</c:v>
                </c:pt>
                <c:pt idx="1164">
                  <c:v>38790</c:v>
                </c:pt>
                <c:pt idx="1165">
                  <c:v>38791</c:v>
                </c:pt>
                <c:pt idx="1166">
                  <c:v>38792</c:v>
                </c:pt>
                <c:pt idx="1167">
                  <c:v>38793</c:v>
                </c:pt>
                <c:pt idx="1168">
                  <c:v>38794</c:v>
                </c:pt>
                <c:pt idx="1169">
                  <c:v>38795</c:v>
                </c:pt>
                <c:pt idx="1170">
                  <c:v>38796</c:v>
                </c:pt>
                <c:pt idx="1171">
                  <c:v>38797</c:v>
                </c:pt>
                <c:pt idx="1172">
                  <c:v>38798</c:v>
                </c:pt>
                <c:pt idx="1173">
                  <c:v>38799</c:v>
                </c:pt>
                <c:pt idx="1174">
                  <c:v>38800</c:v>
                </c:pt>
                <c:pt idx="1175">
                  <c:v>38801</c:v>
                </c:pt>
                <c:pt idx="1176">
                  <c:v>38802</c:v>
                </c:pt>
                <c:pt idx="1177">
                  <c:v>38803</c:v>
                </c:pt>
                <c:pt idx="1178">
                  <c:v>38804</c:v>
                </c:pt>
                <c:pt idx="1179">
                  <c:v>38805</c:v>
                </c:pt>
                <c:pt idx="1180">
                  <c:v>38806</c:v>
                </c:pt>
                <c:pt idx="1181">
                  <c:v>38807</c:v>
                </c:pt>
                <c:pt idx="1182">
                  <c:v>38808</c:v>
                </c:pt>
                <c:pt idx="1183">
                  <c:v>38809</c:v>
                </c:pt>
                <c:pt idx="1184">
                  <c:v>38810</c:v>
                </c:pt>
                <c:pt idx="1185">
                  <c:v>38811</c:v>
                </c:pt>
                <c:pt idx="1186">
                  <c:v>38812</c:v>
                </c:pt>
                <c:pt idx="1187">
                  <c:v>38813</c:v>
                </c:pt>
                <c:pt idx="1188">
                  <c:v>38814</c:v>
                </c:pt>
                <c:pt idx="1189">
                  <c:v>38815</c:v>
                </c:pt>
                <c:pt idx="1190">
                  <c:v>38816</c:v>
                </c:pt>
                <c:pt idx="1191">
                  <c:v>38817</c:v>
                </c:pt>
                <c:pt idx="1192">
                  <c:v>38818</c:v>
                </c:pt>
                <c:pt idx="1193">
                  <c:v>38819</c:v>
                </c:pt>
                <c:pt idx="1194">
                  <c:v>38820</c:v>
                </c:pt>
                <c:pt idx="1195">
                  <c:v>38821</c:v>
                </c:pt>
                <c:pt idx="1196">
                  <c:v>38822</c:v>
                </c:pt>
                <c:pt idx="1197">
                  <c:v>38823</c:v>
                </c:pt>
                <c:pt idx="1198">
                  <c:v>38824</c:v>
                </c:pt>
                <c:pt idx="1199">
                  <c:v>38825</c:v>
                </c:pt>
                <c:pt idx="1200">
                  <c:v>38826</c:v>
                </c:pt>
                <c:pt idx="1201">
                  <c:v>38827</c:v>
                </c:pt>
                <c:pt idx="1202">
                  <c:v>38828</c:v>
                </c:pt>
                <c:pt idx="1203">
                  <c:v>38829</c:v>
                </c:pt>
                <c:pt idx="1204">
                  <c:v>38830</c:v>
                </c:pt>
                <c:pt idx="1205">
                  <c:v>38831</c:v>
                </c:pt>
                <c:pt idx="1206">
                  <c:v>38832</c:v>
                </c:pt>
                <c:pt idx="1207">
                  <c:v>38833</c:v>
                </c:pt>
                <c:pt idx="1208">
                  <c:v>38834</c:v>
                </c:pt>
                <c:pt idx="1209">
                  <c:v>38835</c:v>
                </c:pt>
                <c:pt idx="1210">
                  <c:v>38836</c:v>
                </c:pt>
                <c:pt idx="1211">
                  <c:v>38837</c:v>
                </c:pt>
                <c:pt idx="1212">
                  <c:v>38838</c:v>
                </c:pt>
                <c:pt idx="1213">
                  <c:v>38839</c:v>
                </c:pt>
                <c:pt idx="1214">
                  <c:v>38840</c:v>
                </c:pt>
                <c:pt idx="1215">
                  <c:v>38841</c:v>
                </c:pt>
                <c:pt idx="1216">
                  <c:v>38842</c:v>
                </c:pt>
                <c:pt idx="1217">
                  <c:v>38843</c:v>
                </c:pt>
                <c:pt idx="1218">
                  <c:v>38844</c:v>
                </c:pt>
                <c:pt idx="1219">
                  <c:v>38845</c:v>
                </c:pt>
                <c:pt idx="1220">
                  <c:v>38846</c:v>
                </c:pt>
                <c:pt idx="1221">
                  <c:v>38847</c:v>
                </c:pt>
                <c:pt idx="1222">
                  <c:v>38848</c:v>
                </c:pt>
                <c:pt idx="1223">
                  <c:v>38849</c:v>
                </c:pt>
                <c:pt idx="1224">
                  <c:v>38850</c:v>
                </c:pt>
                <c:pt idx="1225">
                  <c:v>38851</c:v>
                </c:pt>
                <c:pt idx="1226">
                  <c:v>38852</c:v>
                </c:pt>
                <c:pt idx="1227">
                  <c:v>38853</c:v>
                </c:pt>
                <c:pt idx="1228">
                  <c:v>38854</c:v>
                </c:pt>
                <c:pt idx="1229">
                  <c:v>38855</c:v>
                </c:pt>
                <c:pt idx="1230">
                  <c:v>38856</c:v>
                </c:pt>
                <c:pt idx="1231">
                  <c:v>38857</c:v>
                </c:pt>
                <c:pt idx="1232">
                  <c:v>38858</c:v>
                </c:pt>
                <c:pt idx="1233">
                  <c:v>38859</c:v>
                </c:pt>
                <c:pt idx="1234">
                  <c:v>38860</c:v>
                </c:pt>
                <c:pt idx="1235">
                  <c:v>38861</c:v>
                </c:pt>
                <c:pt idx="1236">
                  <c:v>38862</c:v>
                </c:pt>
                <c:pt idx="1237">
                  <c:v>38863</c:v>
                </c:pt>
                <c:pt idx="1238">
                  <c:v>38864</c:v>
                </c:pt>
                <c:pt idx="1239">
                  <c:v>38865</c:v>
                </c:pt>
                <c:pt idx="1240">
                  <c:v>38866</c:v>
                </c:pt>
                <c:pt idx="1241">
                  <c:v>38867</c:v>
                </c:pt>
                <c:pt idx="1242">
                  <c:v>38868</c:v>
                </c:pt>
                <c:pt idx="1243">
                  <c:v>38869</c:v>
                </c:pt>
                <c:pt idx="1244">
                  <c:v>38870</c:v>
                </c:pt>
                <c:pt idx="1245">
                  <c:v>38871</c:v>
                </c:pt>
                <c:pt idx="1246">
                  <c:v>38872</c:v>
                </c:pt>
                <c:pt idx="1247">
                  <c:v>38873</c:v>
                </c:pt>
                <c:pt idx="1248">
                  <c:v>38874</c:v>
                </c:pt>
                <c:pt idx="1249">
                  <c:v>38875</c:v>
                </c:pt>
                <c:pt idx="1250">
                  <c:v>38876</c:v>
                </c:pt>
                <c:pt idx="1251">
                  <c:v>38877</c:v>
                </c:pt>
                <c:pt idx="1252">
                  <c:v>38878</c:v>
                </c:pt>
                <c:pt idx="1253">
                  <c:v>38879</c:v>
                </c:pt>
                <c:pt idx="1254">
                  <c:v>38880</c:v>
                </c:pt>
                <c:pt idx="1255">
                  <c:v>38881</c:v>
                </c:pt>
                <c:pt idx="1256">
                  <c:v>38882</c:v>
                </c:pt>
                <c:pt idx="1257">
                  <c:v>38883</c:v>
                </c:pt>
                <c:pt idx="1258">
                  <c:v>38884</c:v>
                </c:pt>
                <c:pt idx="1259">
                  <c:v>38885</c:v>
                </c:pt>
                <c:pt idx="1260">
                  <c:v>38886</c:v>
                </c:pt>
                <c:pt idx="1261">
                  <c:v>38887</c:v>
                </c:pt>
                <c:pt idx="1262">
                  <c:v>38888</c:v>
                </c:pt>
                <c:pt idx="1263">
                  <c:v>38889</c:v>
                </c:pt>
                <c:pt idx="1264">
                  <c:v>38890</c:v>
                </c:pt>
                <c:pt idx="1265">
                  <c:v>38891</c:v>
                </c:pt>
                <c:pt idx="1266">
                  <c:v>38892</c:v>
                </c:pt>
                <c:pt idx="1267">
                  <c:v>38893</c:v>
                </c:pt>
                <c:pt idx="1268">
                  <c:v>38894</c:v>
                </c:pt>
                <c:pt idx="1269">
                  <c:v>38895</c:v>
                </c:pt>
                <c:pt idx="1270">
                  <c:v>38896</c:v>
                </c:pt>
                <c:pt idx="1271">
                  <c:v>38897</c:v>
                </c:pt>
                <c:pt idx="1272">
                  <c:v>38898</c:v>
                </c:pt>
                <c:pt idx="1273">
                  <c:v>38899</c:v>
                </c:pt>
                <c:pt idx="1274">
                  <c:v>38900</c:v>
                </c:pt>
                <c:pt idx="1275">
                  <c:v>38901</c:v>
                </c:pt>
                <c:pt idx="1276">
                  <c:v>38902</c:v>
                </c:pt>
                <c:pt idx="1277">
                  <c:v>38903</c:v>
                </c:pt>
                <c:pt idx="1278">
                  <c:v>38904</c:v>
                </c:pt>
                <c:pt idx="1279">
                  <c:v>38905</c:v>
                </c:pt>
                <c:pt idx="1280">
                  <c:v>38906</c:v>
                </c:pt>
                <c:pt idx="1281">
                  <c:v>38907</c:v>
                </c:pt>
                <c:pt idx="1282">
                  <c:v>38908</c:v>
                </c:pt>
                <c:pt idx="1283">
                  <c:v>38909</c:v>
                </c:pt>
                <c:pt idx="1284">
                  <c:v>38910</c:v>
                </c:pt>
                <c:pt idx="1285">
                  <c:v>38911</c:v>
                </c:pt>
                <c:pt idx="1286">
                  <c:v>38912</c:v>
                </c:pt>
                <c:pt idx="1287">
                  <c:v>38913</c:v>
                </c:pt>
                <c:pt idx="1288">
                  <c:v>38914</c:v>
                </c:pt>
                <c:pt idx="1289">
                  <c:v>38915</c:v>
                </c:pt>
                <c:pt idx="1290">
                  <c:v>38916</c:v>
                </c:pt>
                <c:pt idx="1291">
                  <c:v>38917</c:v>
                </c:pt>
                <c:pt idx="1292">
                  <c:v>38918</c:v>
                </c:pt>
                <c:pt idx="1293">
                  <c:v>38919</c:v>
                </c:pt>
                <c:pt idx="1294">
                  <c:v>38920</c:v>
                </c:pt>
                <c:pt idx="1295">
                  <c:v>38921</c:v>
                </c:pt>
                <c:pt idx="1296">
                  <c:v>38922</c:v>
                </c:pt>
                <c:pt idx="1297">
                  <c:v>38923</c:v>
                </c:pt>
                <c:pt idx="1298">
                  <c:v>38924</c:v>
                </c:pt>
                <c:pt idx="1299">
                  <c:v>38925</c:v>
                </c:pt>
                <c:pt idx="1300">
                  <c:v>38926</c:v>
                </c:pt>
                <c:pt idx="1301">
                  <c:v>38927</c:v>
                </c:pt>
                <c:pt idx="1302">
                  <c:v>38928</c:v>
                </c:pt>
                <c:pt idx="1303">
                  <c:v>38929</c:v>
                </c:pt>
                <c:pt idx="1304">
                  <c:v>38930</c:v>
                </c:pt>
                <c:pt idx="1305">
                  <c:v>38931</c:v>
                </c:pt>
                <c:pt idx="1306">
                  <c:v>38932</c:v>
                </c:pt>
                <c:pt idx="1307">
                  <c:v>38933</c:v>
                </c:pt>
                <c:pt idx="1308">
                  <c:v>38934</c:v>
                </c:pt>
                <c:pt idx="1309">
                  <c:v>38935</c:v>
                </c:pt>
                <c:pt idx="1310">
                  <c:v>38936</c:v>
                </c:pt>
                <c:pt idx="1311">
                  <c:v>38937</c:v>
                </c:pt>
                <c:pt idx="1312">
                  <c:v>38938</c:v>
                </c:pt>
                <c:pt idx="1313">
                  <c:v>38939</c:v>
                </c:pt>
                <c:pt idx="1314">
                  <c:v>38940</c:v>
                </c:pt>
                <c:pt idx="1315">
                  <c:v>38941</c:v>
                </c:pt>
                <c:pt idx="1316">
                  <c:v>38942</c:v>
                </c:pt>
                <c:pt idx="1317">
                  <c:v>38943</c:v>
                </c:pt>
                <c:pt idx="1318">
                  <c:v>38944</c:v>
                </c:pt>
                <c:pt idx="1319">
                  <c:v>38945</c:v>
                </c:pt>
                <c:pt idx="1320">
                  <c:v>38946</c:v>
                </c:pt>
                <c:pt idx="1321">
                  <c:v>38947</c:v>
                </c:pt>
                <c:pt idx="1322">
                  <c:v>38948</c:v>
                </c:pt>
                <c:pt idx="1323">
                  <c:v>38949</c:v>
                </c:pt>
                <c:pt idx="1324">
                  <c:v>38950</c:v>
                </c:pt>
                <c:pt idx="1325">
                  <c:v>38951</c:v>
                </c:pt>
                <c:pt idx="1326">
                  <c:v>38952</c:v>
                </c:pt>
                <c:pt idx="1327">
                  <c:v>38953</c:v>
                </c:pt>
                <c:pt idx="1328">
                  <c:v>38954</c:v>
                </c:pt>
                <c:pt idx="1329">
                  <c:v>38955</c:v>
                </c:pt>
                <c:pt idx="1330">
                  <c:v>38956</c:v>
                </c:pt>
                <c:pt idx="1331">
                  <c:v>38957</c:v>
                </c:pt>
                <c:pt idx="1332">
                  <c:v>38958</c:v>
                </c:pt>
                <c:pt idx="1333">
                  <c:v>38959</c:v>
                </c:pt>
                <c:pt idx="1334">
                  <c:v>38960</c:v>
                </c:pt>
                <c:pt idx="1335">
                  <c:v>38961</c:v>
                </c:pt>
                <c:pt idx="1336">
                  <c:v>38962</c:v>
                </c:pt>
                <c:pt idx="1337">
                  <c:v>38963</c:v>
                </c:pt>
                <c:pt idx="1338">
                  <c:v>38964</c:v>
                </c:pt>
                <c:pt idx="1339">
                  <c:v>38965</c:v>
                </c:pt>
                <c:pt idx="1340">
                  <c:v>38966</c:v>
                </c:pt>
                <c:pt idx="1341">
                  <c:v>38967</c:v>
                </c:pt>
                <c:pt idx="1342">
                  <c:v>38968</c:v>
                </c:pt>
                <c:pt idx="1343">
                  <c:v>38969</c:v>
                </c:pt>
                <c:pt idx="1344">
                  <c:v>38970</c:v>
                </c:pt>
                <c:pt idx="1345">
                  <c:v>38971</c:v>
                </c:pt>
                <c:pt idx="1346">
                  <c:v>38972</c:v>
                </c:pt>
                <c:pt idx="1347">
                  <c:v>38973</c:v>
                </c:pt>
                <c:pt idx="1348">
                  <c:v>38974</c:v>
                </c:pt>
                <c:pt idx="1349">
                  <c:v>38975</c:v>
                </c:pt>
                <c:pt idx="1350">
                  <c:v>38976</c:v>
                </c:pt>
                <c:pt idx="1351">
                  <c:v>38977</c:v>
                </c:pt>
                <c:pt idx="1352">
                  <c:v>38978</c:v>
                </c:pt>
                <c:pt idx="1353">
                  <c:v>38979</c:v>
                </c:pt>
                <c:pt idx="1354">
                  <c:v>38980</c:v>
                </c:pt>
                <c:pt idx="1355">
                  <c:v>38981</c:v>
                </c:pt>
                <c:pt idx="1356">
                  <c:v>38982</c:v>
                </c:pt>
                <c:pt idx="1357">
                  <c:v>38983</c:v>
                </c:pt>
                <c:pt idx="1358">
                  <c:v>38984</c:v>
                </c:pt>
                <c:pt idx="1359">
                  <c:v>38985</c:v>
                </c:pt>
                <c:pt idx="1360">
                  <c:v>38986</c:v>
                </c:pt>
                <c:pt idx="1361">
                  <c:v>38987</c:v>
                </c:pt>
                <c:pt idx="1362">
                  <c:v>38988</c:v>
                </c:pt>
                <c:pt idx="1363">
                  <c:v>38989</c:v>
                </c:pt>
                <c:pt idx="1364">
                  <c:v>38990</c:v>
                </c:pt>
                <c:pt idx="1365">
                  <c:v>38991</c:v>
                </c:pt>
                <c:pt idx="1366">
                  <c:v>38992</c:v>
                </c:pt>
                <c:pt idx="1367">
                  <c:v>38993</c:v>
                </c:pt>
                <c:pt idx="1368">
                  <c:v>38994</c:v>
                </c:pt>
                <c:pt idx="1369">
                  <c:v>38995</c:v>
                </c:pt>
                <c:pt idx="1370">
                  <c:v>38996</c:v>
                </c:pt>
                <c:pt idx="1371">
                  <c:v>38997</c:v>
                </c:pt>
                <c:pt idx="1372">
                  <c:v>38998</c:v>
                </c:pt>
                <c:pt idx="1373">
                  <c:v>38999</c:v>
                </c:pt>
                <c:pt idx="1374">
                  <c:v>39000</c:v>
                </c:pt>
                <c:pt idx="1375">
                  <c:v>39001</c:v>
                </c:pt>
                <c:pt idx="1376">
                  <c:v>39002</c:v>
                </c:pt>
                <c:pt idx="1377">
                  <c:v>39003</c:v>
                </c:pt>
                <c:pt idx="1378">
                  <c:v>39004</c:v>
                </c:pt>
                <c:pt idx="1379">
                  <c:v>39005</c:v>
                </c:pt>
                <c:pt idx="1380">
                  <c:v>39006</c:v>
                </c:pt>
                <c:pt idx="1381">
                  <c:v>39007</c:v>
                </c:pt>
                <c:pt idx="1382">
                  <c:v>39008</c:v>
                </c:pt>
                <c:pt idx="1383">
                  <c:v>39009</c:v>
                </c:pt>
                <c:pt idx="1384">
                  <c:v>39010</c:v>
                </c:pt>
                <c:pt idx="1385">
                  <c:v>39011</c:v>
                </c:pt>
                <c:pt idx="1386">
                  <c:v>39012</c:v>
                </c:pt>
                <c:pt idx="1387">
                  <c:v>39013</c:v>
                </c:pt>
                <c:pt idx="1388">
                  <c:v>39014</c:v>
                </c:pt>
                <c:pt idx="1389">
                  <c:v>39015</c:v>
                </c:pt>
                <c:pt idx="1390">
                  <c:v>39016</c:v>
                </c:pt>
                <c:pt idx="1391">
                  <c:v>39017</c:v>
                </c:pt>
                <c:pt idx="1392">
                  <c:v>39018</c:v>
                </c:pt>
                <c:pt idx="1393">
                  <c:v>39019</c:v>
                </c:pt>
                <c:pt idx="1394">
                  <c:v>39020</c:v>
                </c:pt>
                <c:pt idx="1395">
                  <c:v>39021</c:v>
                </c:pt>
                <c:pt idx="1396">
                  <c:v>39022</c:v>
                </c:pt>
                <c:pt idx="1397">
                  <c:v>39023</c:v>
                </c:pt>
                <c:pt idx="1398">
                  <c:v>39024</c:v>
                </c:pt>
                <c:pt idx="1399">
                  <c:v>39025</c:v>
                </c:pt>
                <c:pt idx="1400">
                  <c:v>39026</c:v>
                </c:pt>
                <c:pt idx="1401">
                  <c:v>39027</c:v>
                </c:pt>
                <c:pt idx="1402">
                  <c:v>39028</c:v>
                </c:pt>
                <c:pt idx="1403">
                  <c:v>39029</c:v>
                </c:pt>
                <c:pt idx="1404">
                  <c:v>39030</c:v>
                </c:pt>
                <c:pt idx="1405">
                  <c:v>39031</c:v>
                </c:pt>
                <c:pt idx="1406">
                  <c:v>39032</c:v>
                </c:pt>
                <c:pt idx="1407">
                  <c:v>39033</c:v>
                </c:pt>
                <c:pt idx="1408">
                  <c:v>39034</c:v>
                </c:pt>
                <c:pt idx="1409">
                  <c:v>39035</c:v>
                </c:pt>
                <c:pt idx="1410">
                  <c:v>39036</c:v>
                </c:pt>
                <c:pt idx="1411">
                  <c:v>39037</c:v>
                </c:pt>
                <c:pt idx="1412">
                  <c:v>39038</c:v>
                </c:pt>
                <c:pt idx="1413">
                  <c:v>39039</c:v>
                </c:pt>
                <c:pt idx="1414">
                  <c:v>39040</c:v>
                </c:pt>
                <c:pt idx="1415">
                  <c:v>39041</c:v>
                </c:pt>
                <c:pt idx="1416">
                  <c:v>39042</c:v>
                </c:pt>
                <c:pt idx="1417">
                  <c:v>39043</c:v>
                </c:pt>
                <c:pt idx="1418">
                  <c:v>39044</c:v>
                </c:pt>
                <c:pt idx="1419">
                  <c:v>39045</c:v>
                </c:pt>
                <c:pt idx="1420">
                  <c:v>39046</c:v>
                </c:pt>
                <c:pt idx="1421">
                  <c:v>39047</c:v>
                </c:pt>
                <c:pt idx="1422">
                  <c:v>39048</c:v>
                </c:pt>
                <c:pt idx="1423">
                  <c:v>39049</c:v>
                </c:pt>
                <c:pt idx="1424">
                  <c:v>39050</c:v>
                </c:pt>
                <c:pt idx="1425">
                  <c:v>39051</c:v>
                </c:pt>
                <c:pt idx="1426">
                  <c:v>39052</c:v>
                </c:pt>
                <c:pt idx="1427">
                  <c:v>39053</c:v>
                </c:pt>
                <c:pt idx="1428">
                  <c:v>39054</c:v>
                </c:pt>
                <c:pt idx="1429">
                  <c:v>39055</c:v>
                </c:pt>
                <c:pt idx="1430">
                  <c:v>39056</c:v>
                </c:pt>
                <c:pt idx="1431">
                  <c:v>39057</c:v>
                </c:pt>
                <c:pt idx="1432">
                  <c:v>39058</c:v>
                </c:pt>
                <c:pt idx="1433">
                  <c:v>39059</c:v>
                </c:pt>
                <c:pt idx="1434">
                  <c:v>39060</c:v>
                </c:pt>
                <c:pt idx="1435">
                  <c:v>39061</c:v>
                </c:pt>
                <c:pt idx="1436">
                  <c:v>39062</c:v>
                </c:pt>
                <c:pt idx="1437">
                  <c:v>39063</c:v>
                </c:pt>
                <c:pt idx="1438">
                  <c:v>39064</c:v>
                </c:pt>
                <c:pt idx="1439">
                  <c:v>39065</c:v>
                </c:pt>
                <c:pt idx="1440">
                  <c:v>39066</c:v>
                </c:pt>
                <c:pt idx="1441">
                  <c:v>39067</c:v>
                </c:pt>
                <c:pt idx="1442">
                  <c:v>39068</c:v>
                </c:pt>
                <c:pt idx="1443">
                  <c:v>39069</c:v>
                </c:pt>
                <c:pt idx="1444">
                  <c:v>39070</c:v>
                </c:pt>
                <c:pt idx="1445">
                  <c:v>39071</c:v>
                </c:pt>
                <c:pt idx="1446">
                  <c:v>39072</c:v>
                </c:pt>
                <c:pt idx="1447">
                  <c:v>39073</c:v>
                </c:pt>
                <c:pt idx="1448">
                  <c:v>39074</c:v>
                </c:pt>
                <c:pt idx="1449">
                  <c:v>39075</c:v>
                </c:pt>
                <c:pt idx="1450">
                  <c:v>39076</c:v>
                </c:pt>
                <c:pt idx="1451">
                  <c:v>39077</c:v>
                </c:pt>
                <c:pt idx="1452">
                  <c:v>39078</c:v>
                </c:pt>
                <c:pt idx="1453">
                  <c:v>39079</c:v>
                </c:pt>
                <c:pt idx="1454">
                  <c:v>39080</c:v>
                </c:pt>
                <c:pt idx="1455">
                  <c:v>39081</c:v>
                </c:pt>
                <c:pt idx="1456">
                  <c:v>39082</c:v>
                </c:pt>
                <c:pt idx="1457">
                  <c:v>39083</c:v>
                </c:pt>
                <c:pt idx="1458">
                  <c:v>39084</c:v>
                </c:pt>
                <c:pt idx="1459">
                  <c:v>39085</c:v>
                </c:pt>
                <c:pt idx="1460">
                  <c:v>39086</c:v>
                </c:pt>
                <c:pt idx="1461">
                  <c:v>39087</c:v>
                </c:pt>
                <c:pt idx="1462">
                  <c:v>39088</c:v>
                </c:pt>
                <c:pt idx="1463">
                  <c:v>39089</c:v>
                </c:pt>
                <c:pt idx="1464">
                  <c:v>39090</c:v>
                </c:pt>
                <c:pt idx="1465">
                  <c:v>39091</c:v>
                </c:pt>
                <c:pt idx="1466">
                  <c:v>39092</c:v>
                </c:pt>
                <c:pt idx="1467">
                  <c:v>39093</c:v>
                </c:pt>
                <c:pt idx="1468">
                  <c:v>39094</c:v>
                </c:pt>
                <c:pt idx="1469">
                  <c:v>39095</c:v>
                </c:pt>
                <c:pt idx="1470">
                  <c:v>39096</c:v>
                </c:pt>
                <c:pt idx="1471">
                  <c:v>39097</c:v>
                </c:pt>
                <c:pt idx="1472">
                  <c:v>39098</c:v>
                </c:pt>
                <c:pt idx="1473">
                  <c:v>39099</c:v>
                </c:pt>
                <c:pt idx="1474">
                  <c:v>39100</c:v>
                </c:pt>
                <c:pt idx="1475">
                  <c:v>39101</c:v>
                </c:pt>
                <c:pt idx="1476">
                  <c:v>39102</c:v>
                </c:pt>
                <c:pt idx="1477">
                  <c:v>39103</c:v>
                </c:pt>
                <c:pt idx="1478">
                  <c:v>39104</c:v>
                </c:pt>
                <c:pt idx="1479">
                  <c:v>39105</c:v>
                </c:pt>
                <c:pt idx="1480">
                  <c:v>39106</c:v>
                </c:pt>
                <c:pt idx="1481">
                  <c:v>39107</c:v>
                </c:pt>
                <c:pt idx="1482">
                  <c:v>39108</c:v>
                </c:pt>
                <c:pt idx="1483">
                  <c:v>39109</c:v>
                </c:pt>
                <c:pt idx="1484">
                  <c:v>39110</c:v>
                </c:pt>
                <c:pt idx="1485">
                  <c:v>39111</c:v>
                </c:pt>
                <c:pt idx="1486">
                  <c:v>39112</c:v>
                </c:pt>
                <c:pt idx="1487">
                  <c:v>39113</c:v>
                </c:pt>
                <c:pt idx="1488">
                  <c:v>39114</c:v>
                </c:pt>
                <c:pt idx="1489">
                  <c:v>39115</c:v>
                </c:pt>
                <c:pt idx="1490">
                  <c:v>39116</c:v>
                </c:pt>
                <c:pt idx="1491">
                  <c:v>39117</c:v>
                </c:pt>
                <c:pt idx="1492">
                  <c:v>39118</c:v>
                </c:pt>
                <c:pt idx="1493">
                  <c:v>39119</c:v>
                </c:pt>
                <c:pt idx="1494">
                  <c:v>39120</c:v>
                </c:pt>
                <c:pt idx="1495">
                  <c:v>39121</c:v>
                </c:pt>
                <c:pt idx="1496">
                  <c:v>39122</c:v>
                </c:pt>
                <c:pt idx="1497">
                  <c:v>39123</c:v>
                </c:pt>
                <c:pt idx="1498">
                  <c:v>39124</c:v>
                </c:pt>
                <c:pt idx="1499">
                  <c:v>39125</c:v>
                </c:pt>
                <c:pt idx="1500">
                  <c:v>39126</c:v>
                </c:pt>
                <c:pt idx="1501">
                  <c:v>39127</c:v>
                </c:pt>
                <c:pt idx="1502">
                  <c:v>39128</c:v>
                </c:pt>
                <c:pt idx="1503">
                  <c:v>39129</c:v>
                </c:pt>
                <c:pt idx="1504">
                  <c:v>39130</c:v>
                </c:pt>
                <c:pt idx="1505">
                  <c:v>39131</c:v>
                </c:pt>
                <c:pt idx="1506">
                  <c:v>39132</c:v>
                </c:pt>
                <c:pt idx="1507">
                  <c:v>39133</c:v>
                </c:pt>
                <c:pt idx="1508">
                  <c:v>39134</c:v>
                </c:pt>
                <c:pt idx="1509">
                  <c:v>39135</c:v>
                </c:pt>
                <c:pt idx="1510">
                  <c:v>39136</c:v>
                </c:pt>
                <c:pt idx="1511">
                  <c:v>39137</c:v>
                </c:pt>
                <c:pt idx="1512">
                  <c:v>39138</c:v>
                </c:pt>
                <c:pt idx="1513">
                  <c:v>39139</c:v>
                </c:pt>
                <c:pt idx="1514">
                  <c:v>39140</c:v>
                </c:pt>
                <c:pt idx="1515">
                  <c:v>39141</c:v>
                </c:pt>
                <c:pt idx="1516">
                  <c:v>39142</c:v>
                </c:pt>
                <c:pt idx="1517">
                  <c:v>39143</c:v>
                </c:pt>
                <c:pt idx="1518">
                  <c:v>39144</c:v>
                </c:pt>
                <c:pt idx="1519">
                  <c:v>39145</c:v>
                </c:pt>
                <c:pt idx="1520">
                  <c:v>39146</c:v>
                </c:pt>
                <c:pt idx="1521">
                  <c:v>39147</c:v>
                </c:pt>
                <c:pt idx="1522">
                  <c:v>39148</c:v>
                </c:pt>
                <c:pt idx="1523">
                  <c:v>39149</c:v>
                </c:pt>
                <c:pt idx="1524">
                  <c:v>39150</c:v>
                </c:pt>
                <c:pt idx="1525">
                  <c:v>39151</c:v>
                </c:pt>
                <c:pt idx="1526">
                  <c:v>39152</c:v>
                </c:pt>
                <c:pt idx="1527">
                  <c:v>39153</c:v>
                </c:pt>
                <c:pt idx="1528">
                  <c:v>39154</c:v>
                </c:pt>
                <c:pt idx="1529">
                  <c:v>39155</c:v>
                </c:pt>
                <c:pt idx="1530">
                  <c:v>39156</c:v>
                </c:pt>
                <c:pt idx="1531">
                  <c:v>39157</c:v>
                </c:pt>
                <c:pt idx="1532">
                  <c:v>39158</c:v>
                </c:pt>
                <c:pt idx="1533">
                  <c:v>39159</c:v>
                </c:pt>
                <c:pt idx="1534">
                  <c:v>39160</c:v>
                </c:pt>
                <c:pt idx="1535">
                  <c:v>39161</c:v>
                </c:pt>
                <c:pt idx="1536">
                  <c:v>39162</c:v>
                </c:pt>
                <c:pt idx="1537">
                  <c:v>39163</c:v>
                </c:pt>
                <c:pt idx="1538">
                  <c:v>39164</c:v>
                </c:pt>
                <c:pt idx="1539">
                  <c:v>39165</c:v>
                </c:pt>
                <c:pt idx="1540">
                  <c:v>39166</c:v>
                </c:pt>
                <c:pt idx="1541">
                  <c:v>39167</c:v>
                </c:pt>
                <c:pt idx="1542">
                  <c:v>39168</c:v>
                </c:pt>
                <c:pt idx="1543">
                  <c:v>39169</c:v>
                </c:pt>
                <c:pt idx="1544">
                  <c:v>39170</c:v>
                </c:pt>
                <c:pt idx="1545">
                  <c:v>39171</c:v>
                </c:pt>
                <c:pt idx="1546">
                  <c:v>39172</c:v>
                </c:pt>
                <c:pt idx="1547">
                  <c:v>39173</c:v>
                </c:pt>
                <c:pt idx="1548">
                  <c:v>39174</c:v>
                </c:pt>
                <c:pt idx="1549">
                  <c:v>39175</c:v>
                </c:pt>
                <c:pt idx="1550">
                  <c:v>39176</c:v>
                </c:pt>
                <c:pt idx="1551">
                  <c:v>39177</c:v>
                </c:pt>
                <c:pt idx="1552">
                  <c:v>39178</c:v>
                </c:pt>
                <c:pt idx="1553">
                  <c:v>39179</c:v>
                </c:pt>
                <c:pt idx="1554">
                  <c:v>39180</c:v>
                </c:pt>
                <c:pt idx="1555">
                  <c:v>39181</c:v>
                </c:pt>
                <c:pt idx="1556">
                  <c:v>39182</c:v>
                </c:pt>
                <c:pt idx="1557">
                  <c:v>39183</c:v>
                </c:pt>
                <c:pt idx="1558">
                  <c:v>39184</c:v>
                </c:pt>
                <c:pt idx="1559">
                  <c:v>39186</c:v>
                </c:pt>
                <c:pt idx="1560">
                  <c:v>39187</c:v>
                </c:pt>
                <c:pt idx="1561">
                  <c:v>39188</c:v>
                </c:pt>
                <c:pt idx="1562">
                  <c:v>39189</c:v>
                </c:pt>
                <c:pt idx="1563">
                  <c:v>39190</c:v>
                </c:pt>
                <c:pt idx="1564">
                  <c:v>39191</c:v>
                </c:pt>
                <c:pt idx="1565">
                  <c:v>39192</c:v>
                </c:pt>
                <c:pt idx="1566">
                  <c:v>39193</c:v>
                </c:pt>
                <c:pt idx="1567">
                  <c:v>39194</c:v>
                </c:pt>
                <c:pt idx="1568">
                  <c:v>39195</c:v>
                </c:pt>
                <c:pt idx="1569">
                  <c:v>39196</c:v>
                </c:pt>
                <c:pt idx="1570">
                  <c:v>39197</c:v>
                </c:pt>
                <c:pt idx="1571">
                  <c:v>39198</c:v>
                </c:pt>
                <c:pt idx="1572">
                  <c:v>39199</c:v>
                </c:pt>
                <c:pt idx="1573">
                  <c:v>39200</c:v>
                </c:pt>
                <c:pt idx="1574">
                  <c:v>39201</c:v>
                </c:pt>
                <c:pt idx="1575">
                  <c:v>39202</c:v>
                </c:pt>
                <c:pt idx="1576">
                  <c:v>39203</c:v>
                </c:pt>
                <c:pt idx="1577">
                  <c:v>39204</c:v>
                </c:pt>
                <c:pt idx="1578">
                  <c:v>39206</c:v>
                </c:pt>
                <c:pt idx="1579">
                  <c:v>39207</c:v>
                </c:pt>
                <c:pt idx="1580">
                  <c:v>39208</c:v>
                </c:pt>
                <c:pt idx="1581">
                  <c:v>39210</c:v>
                </c:pt>
                <c:pt idx="1582">
                  <c:v>39211</c:v>
                </c:pt>
                <c:pt idx="1583">
                  <c:v>39213</c:v>
                </c:pt>
                <c:pt idx="1584">
                  <c:v>39214</c:v>
                </c:pt>
                <c:pt idx="1585">
                  <c:v>39215</c:v>
                </c:pt>
                <c:pt idx="1586">
                  <c:v>39216</c:v>
                </c:pt>
                <c:pt idx="1587">
                  <c:v>39217</c:v>
                </c:pt>
                <c:pt idx="1588">
                  <c:v>39218</c:v>
                </c:pt>
                <c:pt idx="1589">
                  <c:v>39219</c:v>
                </c:pt>
                <c:pt idx="1590">
                  <c:v>39220</c:v>
                </c:pt>
                <c:pt idx="1591">
                  <c:v>39221</c:v>
                </c:pt>
                <c:pt idx="1592">
                  <c:v>39222</c:v>
                </c:pt>
                <c:pt idx="1593">
                  <c:v>39223</c:v>
                </c:pt>
                <c:pt idx="1594">
                  <c:v>39224</c:v>
                </c:pt>
                <c:pt idx="1595">
                  <c:v>39225</c:v>
                </c:pt>
                <c:pt idx="1596">
                  <c:v>39226</c:v>
                </c:pt>
                <c:pt idx="1597">
                  <c:v>39227</c:v>
                </c:pt>
                <c:pt idx="1598">
                  <c:v>39228</c:v>
                </c:pt>
                <c:pt idx="1599">
                  <c:v>39229</c:v>
                </c:pt>
                <c:pt idx="1600">
                  <c:v>39230</c:v>
                </c:pt>
                <c:pt idx="1601">
                  <c:v>39231</c:v>
                </c:pt>
                <c:pt idx="1602">
                  <c:v>39232</c:v>
                </c:pt>
                <c:pt idx="1603">
                  <c:v>39233</c:v>
                </c:pt>
                <c:pt idx="1604">
                  <c:v>39234</c:v>
                </c:pt>
                <c:pt idx="1605">
                  <c:v>39235</c:v>
                </c:pt>
                <c:pt idx="1606">
                  <c:v>39236</c:v>
                </c:pt>
                <c:pt idx="1607">
                  <c:v>39237</c:v>
                </c:pt>
                <c:pt idx="1608">
                  <c:v>39238</c:v>
                </c:pt>
                <c:pt idx="1609">
                  <c:v>39239</c:v>
                </c:pt>
                <c:pt idx="1610">
                  <c:v>39240</c:v>
                </c:pt>
                <c:pt idx="1611">
                  <c:v>39241</c:v>
                </c:pt>
                <c:pt idx="1612">
                  <c:v>39242</c:v>
                </c:pt>
                <c:pt idx="1613">
                  <c:v>39243</c:v>
                </c:pt>
                <c:pt idx="1614">
                  <c:v>39244</c:v>
                </c:pt>
                <c:pt idx="1615">
                  <c:v>39245</c:v>
                </c:pt>
                <c:pt idx="1616">
                  <c:v>39246</c:v>
                </c:pt>
                <c:pt idx="1617">
                  <c:v>39247</c:v>
                </c:pt>
                <c:pt idx="1618">
                  <c:v>39248</c:v>
                </c:pt>
                <c:pt idx="1619">
                  <c:v>39249</c:v>
                </c:pt>
                <c:pt idx="1620">
                  <c:v>39250</c:v>
                </c:pt>
                <c:pt idx="1621">
                  <c:v>39251</c:v>
                </c:pt>
                <c:pt idx="1622">
                  <c:v>39252</c:v>
                </c:pt>
                <c:pt idx="1623">
                  <c:v>39254</c:v>
                </c:pt>
                <c:pt idx="1624">
                  <c:v>39255</c:v>
                </c:pt>
                <c:pt idx="1625">
                  <c:v>39256</c:v>
                </c:pt>
                <c:pt idx="1626">
                  <c:v>39257</c:v>
                </c:pt>
                <c:pt idx="1627">
                  <c:v>39258</c:v>
                </c:pt>
                <c:pt idx="1628">
                  <c:v>39259</c:v>
                </c:pt>
                <c:pt idx="1629">
                  <c:v>39260</c:v>
                </c:pt>
                <c:pt idx="1630">
                  <c:v>39261</c:v>
                </c:pt>
                <c:pt idx="1631">
                  <c:v>39262</c:v>
                </c:pt>
                <c:pt idx="1632">
                  <c:v>39263</c:v>
                </c:pt>
                <c:pt idx="1633">
                  <c:v>39264</c:v>
                </c:pt>
                <c:pt idx="1634">
                  <c:v>39265</c:v>
                </c:pt>
                <c:pt idx="1635">
                  <c:v>39266</c:v>
                </c:pt>
                <c:pt idx="1636">
                  <c:v>39267</c:v>
                </c:pt>
                <c:pt idx="1637">
                  <c:v>39268</c:v>
                </c:pt>
                <c:pt idx="1638">
                  <c:v>39269</c:v>
                </c:pt>
                <c:pt idx="1639">
                  <c:v>39270</c:v>
                </c:pt>
                <c:pt idx="1640">
                  <c:v>39271</c:v>
                </c:pt>
                <c:pt idx="1641">
                  <c:v>39272</c:v>
                </c:pt>
                <c:pt idx="1642">
                  <c:v>39273</c:v>
                </c:pt>
                <c:pt idx="1643">
                  <c:v>39274</c:v>
                </c:pt>
                <c:pt idx="1644">
                  <c:v>39275</c:v>
                </c:pt>
                <c:pt idx="1645">
                  <c:v>39276</c:v>
                </c:pt>
                <c:pt idx="1646">
                  <c:v>39277</c:v>
                </c:pt>
                <c:pt idx="1647">
                  <c:v>39278</c:v>
                </c:pt>
                <c:pt idx="1648">
                  <c:v>39279</c:v>
                </c:pt>
                <c:pt idx="1649">
                  <c:v>39280</c:v>
                </c:pt>
                <c:pt idx="1650">
                  <c:v>39281</c:v>
                </c:pt>
                <c:pt idx="1651">
                  <c:v>39282</c:v>
                </c:pt>
                <c:pt idx="1652">
                  <c:v>39283</c:v>
                </c:pt>
                <c:pt idx="1653">
                  <c:v>39284</c:v>
                </c:pt>
                <c:pt idx="1654">
                  <c:v>39285</c:v>
                </c:pt>
                <c:pt idx="1655">
                  <c:v>39286</c:v>
                </c:pt>
                <c:pt idx="1656">
                  <c:v>39287</c:v>
                </c:pt>
                <c:pt idx="1657">
                  <c:v>39288</c:v>
                </c:pt>
                <c:pt idx="1658">
                  <c:v>39289</c:v>
                </c:pt>
                <c:pt idx="1659">
                  <c:v>39290</c:v>
                </c:pt>
                <c:pt idx="1660">
                  <c:v>39291</c:v>
                </c:pt>
                <c:pt idx="1661">
                  <c:v>39292</c:v>
                </c:pt>
                <c:pt idx="1662">
                  <c:v>39293</c:v>
                </c:pt>
                <c:pt idx="1663">
                  <c:v>39294</c:v>
                </c:pt>
                <c:pt idx="1664">
                  <c:v>39295</c:v>
                </c:pt>
                <c:pt idx="1665">
                  <c:v>39296</c:v>
                </c:pt>
                <c:pt idx="1666">
                  <c:v>39297</c:v>
                </c:pt>
                <c:pt idx="1667">
                  <c:v>39298</c:v>
                </c:pt>
                <c:pt idx="1668">
                  <c:v>39299</c:v>
                </c:pt>
                <c:pt idx="1669">
                  <c:v>39300</c:v>
                </c:pt>
                <c:pt idx="1670">
                  <c:v>39301</c:v>
                </c:pt>
                <c:pt idx="1671">
                  <c:v>39302</c:v>
                </c:pt>
                <c:pt idx="1672">
                  <c:v>39303</c:v>
                </c:pt>
                <c:pt idx="1673">
                  <c:v>39304</c:v>
                </c:pt>
                <c:pt idx="1674">
                  <c:v>39305</c:v>
                </c:pt>
                <c:pt idx="1675">
                  <c:v>39306</c:v>
                </c:pt>
                <c:pt idx="1676">
                  <c:v>39307</c:v>
                </c:pt>
                <c:pt idx="1677">
                  <c:v>39308</c:v>
                </c:pt>
                <c:pt idx="1678">
                  <c:v>39309</c:v>
                </c:pt>
                <c:pt idx="1679">
                  <c:v>39310</c:v>
                </c:pt>
                <c:pt idx="1680">
                  <c:v>39311</c:v>
                </c:pt>
                <c:pt idx="1681">
                  <c:v>39312</c:v>
                </c:pt>
                <c:pt idx="1682">
                  <c:v>39313</c:v>
                </c:pt>
                <c:pt idx="1683">
                  <c:v>39314</c:v>
                </c:pt>
                <c:pt idx="1684">
                  <c:v>39315</c:v>
                </c:pt>
                <c:pt idx="1685">
                  <c:v>39316</c:v>
                </c:pt>
                <c:pt idx="1686">
                  <c:v>39317</c:v>
                </c:pt>
                <c:pt idx="1687">
                  <c:v>39318</c:v>
                </c:pt>
                <c:pt idx="1688">
                  <c:v>39319</c:v>
                </c:pt>
                <c:pt idx="1689">
                  <c:v>39320</c:v>
                </c:pt>
                <c:pt idx="1690">
                  <c:v>39321</c:v>
                </c:pt>
                <c:pt idx="1691">
                  <c:v>39322</c:v>
                </c:pt>
                <c:pt idx="1692">
                  <c:v>39323</c:v>
                </c:pt>
                <c:pt idx="1693">
                  <c:v>39324</c:v>
                </c:pt>
                <c:pt idx="1694">
                  <c:v>39325</c:v>
                </c:pt>
                <c:pt idx="1695">
                  <c:v>39326</c:v>
                </c:pt>
                <c:pt idx="1696">
                  <c:v>39327</c:v>
                </c:pt>
                <c:pt idx="1697">
                  <c:v>39328</c:v>
                </c:pt>
                <c:pt idx="1698">
                  <c:v>39329</c:v>
                </c:pt>
                <c:pt idx="1699">
                  <c:v>39330</c:v>
                </c:pt>
                <c:pt idx="1700">
                  <c:v>39331</c:v>
                </c:pt>
                <c:pt idx="1701">
                  <c:v>39332</c:v>
                </c:pt>
                <c:pt idx="1702">
                  <c:v>39333</c:v>
                </c:pt>
                <c:pt idx="1703">
                  <c:v>39334</c:v>
                </c:pt>
                <c:pt idx="1704">
                  <c:v>39335</c:v>
                </c:pt>
                <c:pt idx="1705">
                  <c:v>39336</c:v>
                </c:pt>
                <c:pt idx="1706">
                  <c:v>39337</c:v>
                </c:pt>
                <c:pt idx="1707">
                  <c:v>39338</c:v>
                </c:pt>
                <c:pt idx="1708">
                  <c:v>39339</c:v>
                </c:pt>
                <c:pt idx="1709">
                  <c:v>39340</c:v>
                </c:pt>
                <c:pt idx="1710">
                  <c:v>39341</c:v>
                </c:pt>
                <c:pt idx="1711">
                  <c:v>39342</c:v>
                </c:pt>
                <c:pt idx="1712">
                  <c:v>39343</c:v>
                </c:pt>
                <c:pt idx="1713">
                  <c:v>39344</c:v>
                </c:pt>
                <c:pt idx="1714">
                  <c:v>39345</c:v>
                </c:pt>
                <c:pt idx="1715">
                  <c:v>39346</c:v>
                </c:pt>
                <c:pt idx="1716">
                  <c:v>39347</c:v>
                </c:pt>
                <c:pt idx="1717">
                  <c:v>39348</c:v>
                </c:pt>
                <c:pt idx="1718">
                  <c:v>39349</c:v>
                </c:pt>
                <c:pt idx="1719">
                  <c:v>39350</c:v>
                </c:pt>
                <c:pt idx="1720">
                  <c:v>39351</c:v>
                </c:pt>
                <c:pt idx="1721">
                  <c:v>39352</c:v>
                </c:pt>
                <c:pt idx="1722">
                  <c:v>39353</c:v>
                </c:pt>
                <c:pt idx="1723">
                  <c:v>39354</c:v>
                </c:pt>
                <c:pt idx="1724">
                  <c:v>39355</c:v>
                </c:pt>
                <c:pt idx="1725">
                  <c:v>39356</c:v>
                </c:pt>
                <c:pt idx="1726">
                  <c:v>39357</c:v>
                </c:pt>
                <c:pt idx="1727">
                  <c:v>39358</c:v>
                </c:pt>
                <c:pt idx="1728">
                  <c:v>39359</c:v>
                </c:pt>
                <c:pt idx="1729">
                  <c:v>39360</c:v>
                </c:pt>
                <c:pt idx="1730">
                  <c:v>39361</c:v>
                </c:pt>
                <c:pt idx="1731">
                  <c:v>39362</c:v>
                </c:pt>
                <c:pt idx="1732">
                  <c:v>39363</c:v>
                </c:pt>
                <c:pt idx="1733">
                  <c:v>39364</c:v>
                </c:pt>
                <c:pt idx="1734">
                  <c:v>39365</c:v>
                </c:pt>
                <c:pt idx="1735">
                  <c:v>39366</c:v>
                </c:pt>
                <c:pt idx="1736">
                  <c:v>39367</c:v>
                </c:pt>
                <c:pt idx="1737">
                  <c:v>39368</c:v>
                </c:pt>
                <c:pt idx="1738">
                  <c:v>39369</c:v>
                </c:pt>
                <c:pt idx="1739">
                  <c:v>39370</c:v>
                </c:pt>
                <c:pt idx="1740">
                  <c:v>39371</c:v>
                </c:pt>
                <c:pt idx="1741">
                  <c:v>39372</c:v>
                </c:pt>
                <c:pt idx="1742">
                  <c:v>39373</c:v>
                </c:pt>
                <c:pt idx="1743">
                  <c:v>39374</c:v>
                </c:pt>
                <c:pt idx="1744">
                  <c:v>39375</c:v>
                </c:pt>
                <c:pt idx="1745">
                  <c:v>39376</c:v>
                </c:pt>
                <c:pt idx="1746">
                  <c:v>39377</c:v>
                </c:pt>
                <c:pt idx="1747">
                  <c:v>39378</c:v>
                </c:pt>
                <c:pt idx="1748">
                  <c:v>39379</c:v>
                </c:pt>
                <c:pt idx="1749">
                  <c:v>39380</c:v>
                </c:pt>
                <c:pt idx="1750">
                  <c:v>39381</c:v>
                </c:pt>
                <c:pt idx="1751">
                  <c:v>39382</c:v>
                </c:pt>
                <c:pt idx="1752">
                  <c:v>39383</c:v>
                </c:pt>
                <c:pt idx="1753">
                  <c:v>39384</c:v>
                </c:pt>
                <c:pt idx="1754">
                  <c:v>39385</c:v>
                </c:pt>
                <c:pt idx="1755">
                  <c:v>39386</c:v>
                </c:pt>
                <c:pt idx="1756">
                  <c:v>39387</c:v>
                </c:pt>
                <c:pt idx="1757">
                  <c:v>39388</c:v>
                </c:pt>
                <c:pt idx="1758">
                  <c:v>39389</c:v>
                </c:pt>
                <c:pt idx="1759">
                  <c:v>39390</c:v>
                </c:pt>
                <c:pt idx="1760">
                  <c:v>39391</c:v>
                </c:pt>
                <c:pt idx="1761">
                  <c:v>39392</c:v>
                </c:pt>
                <c:pt idx="1762">
                  <c:v>39393</c:v>
                </c:pt>
                <c:pt idx="1763">
                  <c:v>39394</c:v>
                </c:pt>
                <c:pt idx="1764">
                  <c:v>39395</c:v>
                </c:pt>
                <c:pt idx="1765">
                  <c:v>39396</c:v>
                </c:pt>
                <c:pt idx="1766">
                  <c:v>39397</c:v>
                </c:pt>
                <c:pt idx="1767">
                  <c:v>39398</c:v>
                </c:pt>
                <c:pt idx="1768">
                  <c:v>39399</c:v>
                </c:pt>
                <c:pt idx="1769">
                  <c:v>39400</c:v>
                </c:pt>
                <c:pt idx="1770">
                  <c:v>39401</c:v>
                </c:pt>
                <c:pt idx="1771">
                  <c:v>39402</c:v>
                </c:pt>
                <c:pt idx="1772">
                  <c:v>39403</c:v>
                </c:pt>
                <c:pt idx="1773">
                  <c:v>39404</c:v>
                </c:pt>
                <c:pt idx="1774">
                  <c:v>39405</c:v>
                </c:pt>
                <c:pt idx="1775">
                  <c:v>39406</c:v>
                </c:pt>
                <c:pt idx="1776">
                  <c:v>39407</c:v>
                </c:pt>
                <c:pt idx="1777">
                  <c:v>39408</c:v>
                </c:pt>
                <c:pt idx="1778">
                  <c:v>39409</c:v>
                </c:pt>
                <c:pt idx="1779">
                  <c:v>39410</c:v>
                </c:pt>
                <c:pt idx="1780">
                  <c:v>39411</c:v>
                </c:pt>
                <c:pt idx="1781">
                  <c:v>39412</c:v>
                </c:pt>
                <c:pt idx="1782">
                  <c:v>39413</c:v>
                </c:pt>
                <c:pt idx="1783">
                  <c:v>39414</c:v>
                </c:pt>
                <c:pt idx="1784">
                  <c:v>39415</c:v>
                </c:pt>
                <c:pt idx="1785">
                  <c:v>39416</c:v>
                </c:pt>
                <c:pt idx="1786">
                  <c:v>39417</c:v>
                </c:pt>
                <c:pt idx="1787">
                  <c:v>39418</c:v>
                </c:pt>
                <c:pt idx="1788">
                  <c:v>39419</c:v>
                </c:pt>
                <c:pt idx="1789">
                  <c:v>39420</c:v>
                </c:pt>
                <c:pt idx="1790">
                  <c:v>39421</c:v>
                </c:pt>
                <c:pt idx="1791">
                  <c:v>39422</c:v>
                </c:pt>
                <c:pt idx="1792">
                  <c:v>39423</c:v>
                </c:pt>
                <c:pt idx="1793">
                  <c:v>39424</c:v>
                </c:pt>
                <c:pt idx="1794">
                  <c:v>39425</c:v>
                </c:pt>
                <c:pt idx="1795">
                  <c:v>39426</c:v>
                </c:pt>
                <c:pt idx="1796">
                  <c:v>39427</c:v>
                </c:pt>
                <c:pt idx="1797">
                  <c:v>39428</c:v>
                </c:pt>
                <c:pt idx="1798">
                  <c:v>39429</c:v>
                </c:pt>
                <c:pt idx="1799">
                  <c:v>39430</c:v>
                </c:pt>
                <c:pt idx="1800">
                  <c:v>39431</c:v>
                </c:pt>
                <c:pt idx="1801">
                  <c:v>39432</c:v>
                </c:pt>
                <c:pt idx="1802">
                  <c:v>39433</c:v>
                </c:pt>
                <c:pt idx="1803">
                  <c:v>39434</c:v>
                </c:pt>
                <c:pt idx="1804">
                  <c:v>39435</c:v>
                </c:pt>
                <c:pt idx="1805">
                  <c:v>39436</c:v>
                </c:pt>
                <c:pt idx="1806">
                  <c:v>39437</c:v>
                </c:pt>
                <c:pt idx="1807">
                  <c:v>39438</c:v>
                </c:pt>
                <c:pt idx="1808">
                  <c:v>39439</c:v>
                </c:pt>
                <c:pt idx="1809">
                  <c:v>39440</c:v>
                </c:pt>
                <c:pt idx="1810">
                  <c:v>39441</c:v>
                </c:pt>
                <c:pt idx="1811">
                  <c:v>39442</c:v>
                </c:pt>
                <c:pt idx="1812">
                  <c:v>39443</c:v>
                </c:pt>
                <c:pt idx="1813">
                  <c:v>39444</c:v>
                </c:pt>
                <c:pt idx="1814">
                  <c:v>39445</c:v>
                </c:pt>
                <c:pt idx="1815">
                  <c:v>39446</c:v>
                </c:pt>
                <c:pt idx="1816">
                  <c:v>39447</c:v>
                </c:pt>
                <c:pt idx="1817">
                  <c:v>39448</c:v>
                </c:pt>
                <c:pt idx="1818">
                  <c:v>39449</c:v>
                </c:pt>
                <c:pt idx="1819">
                  <c:v>39450</c:v>
                </c:pt>
                <c:pt idx="1820">
                  <c:v>39451</c:v>
                </c:pt>
                <c:pt idx="1821">
                  <c:v>39452</c:v>
                </c:pt>
                <c:pt idx="1822">
                  <c:v>39453</c:v>
                </c:pt>
                <c:pt idx="1823">
                  <c:v>39454</c:v>
                </c:pt>
                <c:pt idx="1824">
                  <c:v>39455</c:v>
                </c:pt>
                <c:pt idx="1825">
                  <c:v>39456</c:v>
                </c:pt>
                <c:pt idx="1826">
                  <c:v>39457</c:v>
                </c:pt>
                <c:pt idx="1827">
                  <c:v>39458</c:v>
                </c:pt>
                <c:pt idx="1828">
                  <c:v>39459</c:v>
                </c:pt>
                <c:pt idx="1829">
                  <c:v>39460</c:v>
                </c:pt>
                <c:pt idx="1830">
                  <c:v>39461</c:v>
                </c:pt>
                <c:pt idx="1831">
                  <c:v>39462</c:v>
                </c:pt>
                <c:pt idx="1832">
                  <c:v>39463</c:v>
                </c:pt>
                <c:pt idx="1833">
                  <c:v>39464</c:v>
                </c:pt>
                <c:pt idx="1834">
                  <c:v>39465</c:v>
                </c:pt>
                <c:pt idx="1835">
                  <c:v>39466</c:v>
                </c:pt>
                <c:pt idx="1836">
                  <c:v>39467</c:v>
                </c:pt>
                <c:pt idx="1837">
                  <c:v>39468</c:v>
                </c:pt>
                <c:pt idx="1838">
                  <c:v>39469</c:v>
                </c:pt>
                <c:pt idx="1839">
                  <c:v>39470</c:v>
                </c:pt>
                <c:pt idx="1840">
                  <c:v>39471</c:v>
                </c:pt>
                <c:pt idx="1841">
                  <c:v>39472</c:v>
                </c:pt>
                <c:pt idx="1842">
                  <c:v>39473</c:v>
                </c:pt>
                <c:pt idx="1843">
                  <c:v>39474</c:v>
                </c:pt>
                <c:pt idx="1844">
                  <c:v>39475</c:v>
                </c:pt>
                <c:pt idx="1845">
                  <c:v>39476</c:v>
                </c:pt>
                <c:pt idx="1846">
                  <c:v>39477</c:v>
                </c:pt>
                <c:pt idx="1847">
                  <c:v>39478</c:v>
                </c:pt>
                <c:pt idx="1848">
                  <c:v>39479</c:v>
                </c:pt>
                <c:pt idx="1849">
                  <c:v>39480</c:v>
                </c:pt>
                <c:pt idx="1850">
                  <c:v>39481</c:v>
                </c:pt>
                <c:pt idx="1851">
                  <c:v>39482</c:v>
                </c:pt>
                <c:pt idx="1852">
                  <c:v>39483</c:v>
                </c:pt>
                <c:pt idx="1853">
                  <c:v>39484</c:v>
                </c:pt>
                <c:pt idx="1854">
                  <c:v>39485</c:v>
                </c:pt>
                <c:pt idx="1855">
                  <c:v>39486</c:v>
                </c:pt>
                <c:pt idx="1856">
                  <c:v>39487</c:v>
                </c:pt>
                <c:pt idx="1857">
                  <c:v>39488</c:v>
                </c:pt>
                <c:pt idx="1858">
                  <c:v>39489</c:v>
                </c:pt>
                <c:pt idx="1859">
                  <c:v>39490</c:v>
                </c:pt>
                <c:pt idx="1860">
                  <c:v>39491</c:v>
                </c:pt>
                <c:pt idx="1861">
                  <c:v>39492</c:v>
                </c:pt>
                <c:pt idx="1862">
                  <c:v>39493</c:v>
                </c:pt>
                <c:pt idx="1863">
                  <c:v>39494</c:v>
                </c:pt>
                <c:pt idx="1864">
                  <c:v>39495</c:v>
                </c:pt>
                <c:pt idx="1865">
                  <c:v>39496</c:v>
                </c:pt>
                <c:pt idx="1866">
                  <c:v>39497</c:v>
                </c:pt>
                <c:pt idx="1867">
                  <c:v>39498</c:v>
                </c:pt>
                <c:pt idx="1868">
                  <c:v>39499</c:v>
                </c:pt>
                <c:pt idx="1869">
                  <c:v>39500</c:v>
                </c:pt>
                <c:pt idx="1870">
                  <c:v>39501</c:v>
                </c:pt>
                <c:pt idx="1871">
                  <c:v>39502</c:v>
                </c:pt>
                <c:pt idx="1872">
                  <c:v>39503</c:v>
                </c:pt>
                <c:pt idx="1873">
                  <c:v>39504</c:v>
                </c:pt>
                <c:pt idx="1874">
                  <c:v>39505</c:v>
                </c:pt>
                <c:pt idx="1875">
                  <c:v>39506</c:v>
                </c:pt>
                <c:pt idx="1876">
                  <c:v>39507</c:v>
                </c:pt>
                <c:pt idx="1877">
                  <c:v>39508</c:v>
                </c:pt>
                <c:pt idx="1878">
                  <c:v>39509</c:v>
                </c:pt>
                <c:pt idx="1879">
                  <c:v>39510</c:v>
                </c:pt>
                <c:pt idx="1880">
                  <c:v>39511</c:v>
                </c:pt>
                <c:pt idx="1881">
                  <c:v>39512</c:v>
                </c:pt>
                <c:pt idx="1882">
                  <c:v>39513</c:v>
                </c:pt>
                <c:pt idx="1883">
                  <c:v>39514</c:v>
                </c:pt>
                <c:pt idx="1884">
                  <c:v>39515</c:v>
                </c:pt>
                <c:pt idx="1885">
                  <c:v>39516</c:v>
                </c:pt>
                <c:pt idx="1886">
                  <c:v>39517</c:v>
                </c:pt>
                <c:pt idx="1887">
                  <c:v>39518</c:v>
                </c:pt>
                <c:pt idx="1888">
                  <c:v>39519</c:v>
                </c:pt>
                <c:pt idx="1889">
                  <c:v>39520</c:v>
                </c:pt>
                <c:pt idx="1890">
                  <c:v>39521</c:v>
                </c:pt>
                <c:pt idx="1891">
                  <c:v>39522</c:v>
                </c:pt>
                <c:pt idx="1892">
                  <c:v>39523</c:v>
                </c:pt>
                <c:pt idx="1893">
                  <c:v>39524</c:v>
                </c:pt>
                <c:pt idx="1894">
                  <c:v>39525</c:v>
                </c:pt>
                <c:pt idx="1895">
                  <c:v>39526</c:v>
                </c:pt>
                <c:pt idx="1896">
                  <c:v>39527</c:v>
                </c:pt>
                <c:pt idx="1897">
                  <c:v>39528</c:v>
                </c:pt>
                <c:pt idx="1898">
                  <c:v>39529</c:v>
                </c:pt>
                <c:pt idx="1899">
                  <c:v>39530</c:v>
                </c:pt>
                <c:pt idx="1900">
                  <c:v>39531</c:v>
                </c:pt>
                <c:pt idx="1901">
                  <c:v>39532</c:v>
                </c:pt>
                <c:pt idx="1902">
                  <c:v>39533</c:v>
                </c:pt>
                <c:pt idx="1903">
                  <c:v>39534</c:v>
                </c:pt>
                <c:pt idx="1904">
                  <c:v>39535</c:v>
                </c:pt>
                <c:pt idx="1905">
                  <c:v>39536</c:v>
                </c:pt>
                <c:pt idx="1906">
                  <c:v>39537</c:v>
                </c:pt>
                <c:pt idx="1907">
                  <c:v>39538</c:v>
                </c:pt>
                <c:pt idx="1908">
                  <c:v>39539</c:v>
                </c:pt>
                <c:pt idx="1909">
                  <c:v>39540</c:v>
                </c:pt>
                <c:pt idx="1910">
                  <c:v>39541</c:v>
                </c:pt>
                <c:pt idx="1911">
                  <c:v>39542</c:v>
                </c:pt>
                <c:pt idx="1912">
                  <c:v>39543</c:v>
                </c:pt>
                <c:pt idx="1913">
                  <c:v>39544</c:v>
                </c:pt>
                <c:pt idx="1914">
                  <c:v>39545</c:v>
                </c:pt>
                <c:pt idx="1915">
                  <c:v>39546</c:v>
                </c:pt>
                <c:pt idx="1916">
                  <c:v>39547</c:v>
                </c:pt>
                <c:pt idx="1917">
                  <c:v>39548</c:v>
                </c:pt>
                <c:pt idx="1918">
                  <c:v>39549</c:v>
                </c:pt>
                <c:pt idx="1919">
                  <c:v>39550</c:v>
                </c:pt>
                <c:pt idx="1920">
                  <c:v>39551</c:v>
                </c:pt>
                <c:pt idx="1921">
                  <c:v>39552</c:v>
                </c:pt>
                <c:pt idx="1922">
                  <c:v>39553</c:v>
                </c:pt>
                <c:pt idx="1923">
                  <c:v>39554</c:v>
                </c:pt>
                <c:pt idx="1924">
                  <c:v>39555</c:v>
                </c:pt>
                <c:pt idx="1925">
                  <c:v>39556</c:v>
                </c:pt>
                <c:pt idx="1926">
                  <c:v>39557</c:v>
                </c:pt>
                <c:pt idx="1927">
                  <c:v>39558</c:v>
                </c:pt>
                <c:pt idx="1928">
                  <c:v>39559</c:v>
                </c:pt>
                <c:pt idx="1929">
                  <c:v>39560</c:v>
                </c:pt>
                <c:pt idx="1930">
                  <c:v>39561</c:v>
                </c:pt>
                <c:pt idx="1931">
                  <c:v>39562</c:v>
                </c:pt>
                <c:pt idx="1932">
                  <c:v>39563</c:v>
                </c:pt>
                <c:pt idx="1933">
                  <c:v>39564</c:v>
                </c:pt>
                <c:pt idx="1934">
                  <c:v>39565</c:v>
                </c:pt>
                <c:pt idx="1935">
                  <c:v>39566</c:v>
                </c:pt>
                <c:pt idx="1936">
                  <c:v>39567</c:v>
                </c:pt>
                <c:pt idx="1937">
                  <c:v>39568</c:v>
                </c:pt>
                <c:pt idx="1938">
                  <c:v>39569</c:v>
                </c:pt>
                <c:pt idx="1939">
                  <c:v>39570</c:v>
                </c:pt>
                <c:pt idx="1940">
                  <c:v>39571</c:v>
                </c:pt>
                <c:pt idx="1941">
                  <c:v>39572</c:v>
                </c:pt>
                <c:pt idx="1942">
                  <c:v>39573</c:v>
                </c:pt>
                <c:pt idx="1943">
                  <c:v>39574</c:v>
                </c:pt>
                <c:pt idx="1944">
                  <c:v>39575</c:v>
                </c:pt>
                <c:pt idx="1945">
                  <c:v>39576</c:v>
                </c:pt>
                <c:pt idx="1946">
                  <c:v>39577</c:v>
                </c:pt>
                <c:pt idx="1947">
                  <c:v>39578</c:v>
                </c:pt>
                <c:pt idx="1948">
                  <c:v>39579</c:v>
                </c:pt>
                <c:pt idx="1949">
                  <c:v>39580</c:v>
                </c:pt>
                <c:pt idx="1950">
                  <c:v>39581</c:v>
                </c:pt>
                <c:pt idx="1951">
                  <c:v>39582</c:v>
                </c:pt>
                <c:pt idx="1952">
                  <c:v>39583</c:v>
                </c:pt>
                <c:pt idx="1953">
                  <c:v>39584</c:v>
                </c:pt>
                <c:pt idx="1954">
                  <c:v>39585</c:v>
                </c:pt>
                <c:pt idx="1955">
                  <c:v>39586</c:v>
                </c:pt>
                <c:pt idx="1956">
                  <c:v>39587</c:v>
                </c:pt>
                <c:pt idx="1957">
                  <c:v>39588</c:v>
                </c:pt>
                <c:pt idx="1958">
                  <c:v>39589</c:v>
                </c:pt>
                <c:pt idx="1959">
                  <c:v>39590</c:v>
                </c:pt>
                <c:pt idx="1960">
                  <c:v>39591</c:v>
                </c:pt>
                <c:pt idx="1961">
                  <c:v>39592</c:v>
                </c:pt>
                <c:pt idx="1962">
                  <c:v>39593</c:v>
                </c:pt>
                <c:pt idx="1963">
                  <c:v>39594</c:v>
                </c:pt>
                <c:pt idx="1964">
                  <c:v>39595</c:v>
                </c:pt>
                <c:pt idx="1965">
                  <c:v>39596</c:v>
                </c:pt>
                <c:pt idx="1966">
                  <c:v>39597</c:v>
                </c:pt>
                <c:pt idx="1967">
                  <c:v>39598</c:v>
                </c:pt>
                <c:pt idx="1968">
                  <c:v>39599</c:v>
                </c:pt>
                <c:pt idx="1969">
                  <c:v>39600</c:v>
                </c:pt>
                <c:pt idx="1970">
                  <c:v>39601</c:v>
                </c:pt>
                <c:pt idx="1971">
                  <c:v>39602</c:v>
                </c:pt>
                <c:pt idx="1972">
                  <c:v>39603</c:v>
                </c:pt>
                <c:pt idx="1973">
                  <c:v>39604</c:v>
                </c:pt>
                <c:pt idx="1974">
                  <c:v>39605</c:v>
                </c:pt>
                <c:pt idx="1975">
                  <c:v>39606</c:v>
                </c:pt>
                <c:pt idx="1976">
                  <c:v>39607</c:v>
                </c:pt>
                <c:pt idx="1977">
                  <c:v>39608</c:v>
                </c:pt>
                <c:pt idx="1978">
                  <c:v>39609</c:v>
                </c:pt>
                <c:pt idx="1979">
                  <c:v>39610</c:v>
                </c:pt>
                <c:pt idx="1980">
                  <c:v>39611</c:v>
                </c:pt>
                <c:pt idx="1981">
                  <c:v>39612</c:v>
                </c:pt>
                <c:pt idx="1982">
                  <c:v>39613</c:v>
                </c:pt>
                <c:pt idx="1983">
                  <c:v>39614</c:v>
                </c:pt>
                <c:pt idx="1984">
                  <c:v>39615</c:v>
                </c:pt>
                <c:pt idx="1985">
                  <c:v>39616</c:v>
                </c:pt>
                <c:pt idx="1986">
                  <c:v>39617</c:v>
                </c:pt>
                <c:pt idx="1987">
                  <c:v>39618</c:v>
                </c:pt>
                <c:pt idx="1988">
                  <c:v>39619</c:v>
                </c:pt>
                <c:pt idx="1989">
                  <c:v>39620</c:v>
                </c:pt>
                <c:pt idx="1990">
                  <c:v>39621</c:v>
                </c:pt>
                <c:pt idx="1991">
                  <c:v>39622</c:v>
                </c:pt>
                <c:pt idx="1992">
                  <c:v>39623</c:v>
                </c:pt>
                <c:pt idx="1993">
                  <c:v>39624</c:v>
                </c:pt>
                <c:pt idx="1994">
                  <c:v>39625</c:v>
                </c:pt>
                <c:pt idx="1995">
                  <c:v>39626</c:v>
                </c:pt>
                <c:pt idx="1996">
                  <c:v>39627</c:v>
                </c:pt>
                <c:pt idx="1997">
                  <c:v>39628</c:v>
                </c:pt>
                <c:pt idx="1998">
                  <c:v>39629</c:v>
                </c:pt>
                <c:pt idx="1999">
                  <c:v>39630</c:v>
                </c:pt>
                <c:pt idx="2000">
                  <c:v>39631</c:v>
                </c:pt>
                <c:pt idx="2001">
                  <c:v>39632</c:v>
                </c:pt>
                <c:pt idx="2002">
                  <c:v>39633</c:v>
                </c:pt>
                <c:pt idx="2003">
                  <c:v>39634</c:v>
                </c:pt>
                <c:pt idx="2004">
                  <c:v>39635</c:v>
                </c:pt>
                <c:pt idx="2005">
                  <c:v>39636</c:v>
                </c:pt>
                <c:pt idx="2006">
                  <c:v>39637</c:v>
                </c:pt>
                <c:pt idx="2007">
                  <c:v>39638</c:v>
                </c:pt>
                <c:pt idx="2008">
                  <c:v>39639</c:v>
                </c:pt>
                <c:pt idx="2009">
                  <c:v>39640</c:v>
                </c:pt>
                <c:pt idx="2010">
                  <c:v>39641</c:v>
                </c:pt>
                <c:pt idx="2011">
                  <c:v>39642</c:v>
                </c:pt>
                <c:pt idx="2012">
                  <c:v>39643</c:v>
                </c:pt>
                <c:pt idx="2013">
                  <c:v>39644</c:v>
                </c:pt>
                <c:pt idx="2014">
                  <c:v>39645</c:v>
                </c:pt>
                <c:pt idx="2015">
                  <c:v>39646</c:v>
                </c:pt>
                <c:pt idx="2016">
                  <c:v>39647</c:v>
                </c:pt>
                <c:pt idx="2017">
                  <c:v>39648</c:v>
                </c:pt>
                <c:pt idx="2018">
                  <c:v>39649</c:v>
                </c:pt>
                <c:pt idx="2019">
                  <c:v>39650</c:v>
                </c:pt>
                <c:pt idx="2020">
                  <c:v>39651</c:v>
                </c:pt>
                <c:pt idx="2021">
                  <c:v>39652</c:v>
                </c:pt>
                <c:pt idx="2022">
                  <c:v>39653</c:v>
                </c:pt>
                <c:pt idx="2023">
                  <c:v>39654</c:v>
                </c:pt>
                <c:pt idx="2024">
                  <c:v>39655</c:v>
                </c:pt>
                <c:pt idx="2025">
                  <c:v>39656</c:v>
                </c:pt>
                <c:pt idx="2026">
                  <c:v>39657</c:v>
                </c:pt>
                <c:pt idx="2027">
                  <c:v>39658</c:v>
                </c:pt>
                <c:pt idx="2028">
                  <c:v>39659</c:v>
                </c:pt>
                <c:pt idx="2029">
                  <c:v>39660</c:v>
                </c:pt>
                <c:pt idx="2030">
                  <c:v>39661</c:v>
                </c:pt>
                <c:pt idx="2031">
                  <c:v>39662</c:v>
                </c:pt>
                <c:pt idx="2032">
                  <c:v>39663</c:v>
                </c:pt>
                <c:pt idx="2033">
                  <c:v>39664</c:v>
                </c:pt>
                <c:pt idx="2034">
                  <c:v>39665</c:v>
                </c:pt>
                <c:pt idx="2035">
                  <c:v>39666</c:v>
                </c:pt>
                <c:pt idx="2036">
                  <c:v>39667</c:v>
                </c:pt>
                <c:pt idx="2037">
                  <c:v>39668</c:v>
                </c:pt>
                <c:pt idx="2038">
                  <c:v>39669</c:v>
                </c:pt>
                <c:pt idx="2039">
                  <c:v>39670</c:v>
                </c:pt>
                <c:pt idx="2040">
                  <c:v>39671</c:v>
                </c:pt>
                <c:pt idx="2041">
                  <c:v>39672</c:v>
                </c:pt>
                <c:pt idx="2042">
                  <c:v>39673</c:v>
                </c:pt>
                <c:pt idx="2043">
                  <c:v>39674</c:v>
                </c:pt>
                <c:pt idx="2044">
                  <c:v>39675</c:v>
                </c:pt>
                <c:pt idx="2045">
                  <c:v>39676</c:v>
                </c:pt>
                <c:pt idx="2046">
                  <c:v>39677</c:v>
                </c:pt>
                <c:pt idx="2047">
                  <c:v>39678</c:v>
                </c:pt>
                <c:pt idx="2048">
                  <c:v>39679</c:v>
                </c:pt>
                <c:pt idx="2049">
                  <c:v>39680</c:v>
                </c:pt>
                <c:pt idx="2050">
                  <c:v>39681</c:v>
                </c:pt>
                <c:pt idx="2051">
                  <c:v>39682</c:v>
                </c:pt>
                <c:pt idx="2052">
                  <c:v>39683</c:v>
                </c:pt>
                <c:pt idx="2053">
                  <c:v>39684</c:v>
                </c:pt>
                <c:pt idx="2054">
                  <c:v>39685</c:v>
                </c:pt>
                <c:pt idx="2055">
                  <c:v>39686</c:v>
                </c:pt>
                <c:pt idx="2056">
                  <c:v>39687</c:v>
                </c:pt>
                <c:pt idx="2057">
                  <c:v>39688</c:v>
                </c:pt>
                <c:pt idx="2058">
                  <c:v>39689</c:v>
                </c:pt>
                <c:pt idx="2059">
                  <c:v>39690</c:v>
                </c:pt>
                <c:pt idx="2060">
                  <c:v>39691</c:v>
                </c:pt>
                <c:pt idx="2061">
                  <c:v>39692</c:v>
                </c:pt>
                <c:pt idx="2062">
                  <c:v>39693</c:v>
                </c:pt>
                <c:pt idx="2063">
                  <c:v>39694</c:v>
                </c:pt>
                <c:pt idx="2064">
                  <c:v>39695</c:v>
                </c:pt>
                <c:pt idx="2065">
                  <c:v>39696</c:v>
                </c:pt>
                <c:pt idx="2066">
                  <c:v>39697</c:v>
                </c:pt>
                <c:pt idx="2067">
                  <c:v>39698</c:v>
                </c:pt>
                <c:pt idx="2068">
                  <c:v>39699</c:v>
                </c:pt>
                <c:pt idx="2069">
                  <c:v>39700</c:v>
                </c:pt>
                <c:pt idx="2070">
                  <c:v>39701</c:v>
                </c:pt>
                <c:pt idx="2071">
                  <c:v>39702</c:v>
                </c:pt>
                <c:pt idx="2072">
                  <c:v>39703</c:v>
                </c:pt>
                <c:pt idx="2073">
                  <c:v>39704</c:v>
                </c:pt>
                <c:pt idx="2074">
                  <c:v>39705</c:v>
                </c:pt>
                <c:pt idx="2075">
                  <c:v>39706</c:v>
                </c:pt>
                <c:pt idx="2076">
                  <c:v>39707</c:v>
                </c:pt>
                <c:pt idx="2077">
                  <c:v>39708</c:v>
                </c:pt>
                <c:pt idx="2078">
                  <c:v>39709</c:v>
                </c:pt>
                <c:pt idx="2079">
                  <c:v>39710</c:v>
                </c:pt>
                <c:pt idx="2080">
                  <c:v>39711</c:v>
                </c:pt>
                <c:pt idx="2081">
                  <c:v>39712</c:v>
                </c:pt>
                <c:pt idx="2082">
                  <c:v>39713</c:v>
                </c:pt>
                <c:pt idx="2083">
                  <c:v>39714</c:v>
                </c:pt>
                <c:pt idx="2084">
                  <c:v>39715</c:v>
                </c:pt>
                <c:pt idx="2085">
                  <c:v>39716</c:v>
                </c:pt>
                <c:pt idx="2086">
                  <c:v>39717</c:v>
                </c:pt>
                <c:pt idx="2087">
                  <c:v>39718</c:v>
                </c:pt>
                <c:pt idx="2088">
                  <c:v>39719</c:v>
                </c:pt>
                <c:pt idx="2089">
                  <c:v>39720</c:v>
                </c:pt>
                <c:pt idx="2090">
                  <c:v>39721</c:v>
                </c:pt>
                <c:pt idx="2091">
                  <c:v>39722</c:v>
                </c:pt>
                <c:pt idx="2092">
                  <c:v>39723</c:v>
                </c:pt>
                <c:pt idx="2093">
                  <c:v>39724</c:v>
                </c:pt>
                <c:pt idx="2094">
                  <c:v>39725</c:v>
                </c:pt>
                <c:pt idx="2095">
                  <c:v>39726</c:v>
                </c:pt>
                <c:pt idx="2096">
                  <c:v>39727</c:v>
                </c:pt>
                <c:pt idx="2097">
                  <c:v>39728</c:v>
                </c:pt>
                <c:pt idx="2098">
                  <c:v>39729</c:v>
                </c:pt>
                <c:pt idx="2099">
                  <c:v>39730</c:v>
                </c:pt>
                <c:pt idx="2100">
                  <c:v>39731</c:v>
                </c:pt>
                <c:pt idx="2101">
                  <c:v>39732</c:v>
                </c:pt>
                <c:pt idx="2102">
                  <c:v>39733</c:v>
                </c:pt>
                <c:pt idx="2103">
                  <c:v>39734</c:v>
                </c:pt>
                <c:pt idx="2104">
                  <c:v>39735</c:v>
                </c:pt>
                <c:pt idx="2105">
                  <c:v>39736</c:v>
                </c:pt>
                <c:pt idx="2106">
                  <c:v>39737</c:v>
                </c:pt>
                <c:pt idx="2107">
                  <c:v>39738</c:v>
                </c:pt>
                <c:pt idx="2108">
                  <c:v>39739</c:v>
                </c:pt>
                <c:pt idx="2109">
                  <c:v>39740</c:v>
                </c:pt>
                <c:pt idx="2110">
                  <c:v>39741</c:v>
                </c:pt>
                <c:pt idx="2111">
                  <c:v>39742</c:v>
                </c:pt>
                <c:pt idx="2112">
                  <c:v>39743</c:v>
                </c:pt>
                <c:pt idx="2113">
                  <c:v>39744</c:v>
                </c:pt>
                <c:pt idx="2114">
                  <c:v>39745</c:v>
                </c:pt>
                <c:pt idx="2115">
                  <c:v>39746</c:v>
                </c:pt>
                <c:pt idx="2116">
                  <c:v>39747</c:v>
                </c:pt>
                <c:pt idx="2117">
                  <c:v>39748</c:v>
                </c:pt>
                <c:pt idx="2118">
                  <c:v>39749</c:v>
                </c:pt>
                <c:pt idx="2119">
                  <c:v>39750</c:v>
                </c:pt>
                <c:pt idx="2120">
                  <c:v>39751</c:v>
                </c:pt>
                <c:pt idx="2121">
                  <c:v>39752</c:v>
                </c:pt>
                <c:pt idx="2122">
                  <c:v>39753</c:v>
                </c:pt>
                <c:pt idx="2123">
                  <c:v>39754</c:v>
                </c:pt>
                <c:pt idx="2124">
                  <c:v>39755</c:v>
                </c:pt>
                <c:pt idx="2125">
                  <c:v>39756</c:v>
                </c:pt>
                <c:pt idx="2126">
                  <c:v>39757</c:v>
                </c:pt>
                <c:pt idx="2127">
                  <c:v>39758</c:v>
                </c:pt>
                <c:pt idx="2128">
                  <c:v>39759</c:v>
                </c:pt>
                <c:pt idx="2129">
                  <c:v>39760</c:v>
                </c:pt>
                <c:pt idx="2130">
                  <c:v>39761</c:v>
                </c:pt>
                <c:pt idx="2131">
                  <c:v>39762</c:v>
                </c:pt>
                <c:pt idx="2132">
                  <c:v>39763</c:v>
                </c:pt>
                <c:pt idx="2133">
                  <c:v>39764</c:v>
                </c:pt>
                <c:pt idx="2134">
                  <c:v>39765</c:v>
                </c:pt>
                <c:pt idx="2135">
                  <c:v>39766</c:v>
                </c:pt>
                <c:pt idx="2136">
                  <c:v>39767</c:v>
                </c:pt>
                <c:pt idx="2137">
                  <c:v>39768</c:v>
                </c:pt>
                <c:pt idx="2138">
                  <c:v>39769</c:v>
                </c:pt>
                <c:pt idx="2139">
                  <c:v>39770</c:v>
                </c:pt>
                <c:pt idx="2140">
                  <c:v>39771</c:v>
                </c:pt>
                <c:pt idx="2141">
                  <c:v>39772</c:v>
                </c:pt>
                <c:pt idx="2142">
                  <c:v>39773</c:v>
                </c:pt>
                <c:pt idx="2143">
                  <c:v>39774</c:v>
                </c:pt>
                <c:pt idx="2144">
                  <c:v>39775</c:v>
                </c:pt>
                <c:pt idx="2145">
                  <c:v>39776</c:v>
                </c:pt>
                <c:pt idx="2146">
                  <c:v>39777</c:v>
                </c:pt>
                <c:pt idx="2147">
                  <c:v>39778</c:v>
                </c:pt>
                <c:pt idx="2148">
                  <c:v>39779</c:v>
                </c:pt>
                <c:pt idx="2149">
                  <c:v>39780</c:v>
                </c:pt>
                <c:pt idx="2150">
                  <c:v>39781</c:v>
                </c:pt>
                <c:pt idx="2151">
                  <c:v>39782</c:v>
                </c:pt>
                <c:pt idx="2152">
                  <c:v>39783</c:v>
                </c:pt>
                <c:pt idx="2153">
                  <c:v>39784</c:v>
                </c:pt>
                <c:pt idx="2154">
                  <c:v>39785</c:v>
                </c:pt>
                <c:pt idx="2155">
                  <c:v>39786</c:v>
                </c:pt>
                <c:pt idx="2156">
                  <c:v>39787</c:v>
                </c:pt>
                <c:pt idx="2157">
                  <c:v>39788</c:v>
                </c:pt>
                <c:pt idx="2158">
                  <c:v>39789</c:v>
                </c:pt>
                <c:pt idx="2159">
                  <c:v>39790</c:v>
                </c:pt>
                <c:pt idx="2160">
                  <c:v>39791</c:v>
                </c:pt>
                <c:pt idx="2161">
                  <c:v>39792</c:v>
                </c:pt>
                <c:pt idx="2162">
                  <c:v>39793</c:v>
                </c:pt>
                <c:pt idx="2163">
                  <c:v>39794</c:v>
                </c:pt>
                <c:pt idx="2164">
                  <c:v>39795</c:v>
                </c:pt>
                <c:pt idx="2165">
                  <c:v>39796</c:v>
                </c:pt>
                <c:pt idx="2166">
                  <c:v>39797</c:v>
                </c:pt>
                <c:pt idx="2167">
                  <c:v>39798</c:v>
                </c:pt>
                <c:pt idx="2168">
                  <c:v>39799</c:v>
                </c:pt>
                <c:pt idx="2169">
                  <c:v>39800</c:v>
                </c:pt>
                <c:pt idx="2170">
                  <c:v>39801</c:v>
                </c:pt>
                <c:pt idx="2171">
                  <c:v>39802</c:v>
                </c:pt>
                <c:pt idx="2172">
                  <c:v>39803</c:v>
                </c:pt>
                <c:pt idx="2173">
                  <c:v>39804</c:v>
                </c:pt>
                <c:pt idx="2174">
                  <c:v>39805</c:v>
                </c:pt>
                <c:pt idx="2175">
                  <c:v>39806</c:v>
                </c:pt>
                <c:pt idx="2176">
                  <c:v>39807</c:v>
                </c:pt>
                <c:pt idx="2177">
                  <c:v>39808</c:v>
                </c:pt>
                <c:pt idx="2178">
                  <c:v>39809</c:v>
                </c:pt>
                <c:pt idx="2179">
                  <c:v>39810</c:v>
                </c:pt>
                <c:pt idx="2180">
                  <c:v>39811</c:v>
                </c:pt>
                <c:pt idx="2181">
                  <c:v>39812</c:v>
                </c:pt>
                <c:pt idx="2182">
                  <c:v>39813</c:v>
                </c:pt>
                <c:pt idx="2183">
                  <c:v>39814</c:v>
                </c:pt>
                <c:pt idx="2184">
                  <c:v>39815</c:v>
                </c:pt>
                <c:pt idx="2185">
                  <c:v>39816</c:v>
                </c:pt>
                <c:pt idx="2186">
                  <c:v>39817</c:v>
                </c:pt>
                <c:pt idx="2187">
                  <c:v>39818</c:v>
                </c:pt>
                <c:pt idx="2188">
                  <c:v>39819</c:v>
                </c:pt>
                <c:pt idx="2189">
                  <c:v>39820</c:v>
                </c:pt>
                <c:pt idx="2190">
                  <c:v>39821</c:v>
                </c:pt>
                <c:pt idx="2191">
                  <c:v>39822</c:v>
                </c:pt>
                <c:pt idx="2192">
                  <c:v>39823</c:v>
                </c:pt>
                <c:pt idx="2193">
                  <c:v>39824</c:v>
                </c:pt>
                <c:pt idx="2194">
                  <c:v>39825</c:v>
                </c:pt>
                <c:pt idx="2195">
                  <c:v>39826</c:v>
                </c:pt>
                <c:pt idx="2196">
                  <c:v>39827</c:v>
                </c:pt>
                <c:pt idx="2197">
                  <c:v>39828</c:v>
                </c:pt>
                <c:pt idx="2198">
                  <c:v>39829</c:v>
                </c:pt>
                <c:pt idx="2199">
                  <c:v>39830</c:v>
                </c:pt>
                <c:pt idx="2200">
                  <c:v>39831</c:v>
                </c:pt>
                <c:pt idx="2201">
                  <c:v>39832</c:v>
                </c:pt>
                <c:pt idx="2202">
                  <c:v>39833</c:v>
                </c:pt>
                <c:pt idx="2203">
                  <c:v>39834</c:v>
                </c:pt>
                <c:pt idx="2204">
                  <c:v>39835</c:v>
                </c:pt>
                <c:pt idx="2205">
                  <c:v>39836</c:v>
                </c:pt>
                <c:pt idx="2206">
                  <c:v>39837</c:v>
                </c:pt>
                <c:pt idx="2207">
                  <c:v>39838</c:v>
                </c:pt>
                <c:pt idx="2208">
                  <c:v>39839</c:v>
                </c:pt>
                <c:pt idx="2209">
                  <c:v>39840</c:v>
                </c:pt>
                <c:pt idx="2210">
                  <c:v>39841</c:v>
                </c:pt>
                <c:pt idx="2211">
                  <c:v>39842</c:v>
                </c:pt>
                <c:pt idx="2212">
                  <c:v>39843</c:v>
                </c:pt>
                <c:pt idx="2213">
                  <c:v>39844</c:v>
                </c:pt>
                <c:pt idx="2214">
                  <c:v>39845</c:v>
                </c:pt>
                <c:pt idx="2215">
                  <c:v>39846</c:v>
                </c:pt>
                <c:pt idx="2216">
                  <c:v>39847</c:v>
                </c:pt>
                <c:pt idx="2217">
                  <c:v>39848</c:v>
                </c:pt>
                <c:pt idx="2218">
                  <c:v>39849</c:v>
                </c:pt>
                <c:pt idx="2219">
                  <c:v>39850</c:v>
                </c:pt>
                <c:pt idx="2220">
                  <c:v>39851</c:v>
                </c:pt>
                <c:pt idx="2221">
                  <c:v>39852</c:v>
                </c:pt>
                <c:pt idx="2222">
                  <c:v>39853</c:v>
                </c:pt>
                <c:pt idx="2223">
                  <c:v>39854</c:v>
                </c:pt>
                <c:pt idx="2224">
                  <c:v>39855</c:v>
                </c:pt>
                <c:pt idx="2225">
                  <c:v>39856</c:v>
                </c:pt>
                <c:pt idx="2226">
                  <c:v>39857</c:v>
                </c:pt>
                <c:pt idx="2227">
                  <c:v>39858</c:v>
                </c:pt>
                <c:pt idx="2228">
                  <c:v>39859</c:v>
                </c:pt>
                <c:pt idx="2229">
                  <c:v>39860</c:v>
                </c:pt>
                <c:pt idx="2230">
                  <c:v>39861</c:v>
                </c:pt>
                <c:pt idx="2231">
                  <c:v>39862</c:v>
                </c:pt>
                <c:pt idx="2232">
                  <c:v>39863</c:v>
                </c:pt>
                <c:pt idx="2233">
                  <c:v>39864</c:v>
                </c:pt>
                <c:pt idx="2234">
                  <c:v>39865</c:v>
                </c:pt>
                <c:pt idx="2235">
                  <c:v>39866</c:v>
                </c:pt>
                <c:pt idx="2236">
                  <c:v>39867</c:v>
                </c:pt>
                <c:pt idx="2237">
                  <c:v>39868</c:v>
                </c:pt>
                <c:pt idx="2238">
                  <c:v>39869</c:v>
                </c:pt>
                <c:pt idx="2239">
                  <c:v>39870</c:v>
                </c:pt>
                <c:pt idx="2240">
                  <c:v>39871</c:v>
                </c:pt>
                <c:pt idx="2241">
                  <c:v>39872</c:v>
                </c:pt>
                <c:pt idx="2242">
                  <c:v>39873</c:v>
                </c:pt>
                <c:pt idx="2243">
                  <c:v>39874</c:v>
                </c:pt>
                <c:pt idx="2244">
                  <c:v>39875</c:v>
                </c:pt>
                <c:pt idx="2245">
                  <c:v>39876</c:v>
                </c:pt>
                <c:pt idx="2246">
                  <c:v>39877</c:v>
                </c:pt>
                <c:pt idx="2247">
                  <c:v>39878</c:v>
                </c:pt>
                <c:pt idx="2248">
                  <c:v>39879</c:v>
                </c:pt>
                <c:pt idx="2249">
                  <c:v>39880</c:v>
                </c:pt>
                <c:pt idx="2250">
                  <c:v>39881</c:v>
                </c:pt>
                <c:pt idx="2251">
                  <c:v>39882</c:v>
                </c:pt>
                <c:pt idx="2252">
                  <c:v>39883</c:v>
                </c:pt>
                <c:pt idx="2253">
                  <c:v>39884</c:v>
                </c:pt>
                <c:pt idx="2254">
                  <c:v>39885</c:v>
                </c:pt>
                <c:pt idx="2255">
                  <c:v>39886</c:v>
                </c:pt>
                <c:pt idx="2256">
                  <c:v>39887</c:v>
                </c:pt>
                <c:pt idx="2257">
                  <c:v>39888</c:v>
                </c:pt>
                <c:pt idx="2258">
                  <c:v>39889</c:v>
                </c:pt>
                <c:pt idx="2259">
                  <c:v>39890</c:v>
                </c:pt>
                <c:pt idx="2260">
                  <c:v>39891</c:v>
                </c:pt>
                <c:pt idx="2261">
                  <c:v>39892</c:v>
                </c:pt>
                <c:pt idx="2262">
                  <c:v>39893</c:v>
                </c:pt>
                <c:pt idx="2263">
                  <c:v>39894</c:v>
                </c:pt>
                <c:pt idx="2264">
                  <c:v>39895</c:v>
                </c:pt>
                <c:pt idx="2265">
                  <c:v>39896</c:v>
                </c:pt>
                <c:pt idx="2266">
                  <c:v>39897</c:v>
                </c:pt>
                <c:pt idx="2267">
                  <c:v>39898</c:v>
                </c:pt>
                <c:pt idx="2268">
                  <c:v>39899</c:v>
                </c:pt>
                <c:pt idx="2269">
                  <c:v>39900</c:v>
                </c:pt>
                <c:pt idx="2270">
                  <c:v>39901</c:v>
                </c:pt>
                <c:pt idx="2271">
                  <c:v>39902</c:v>
                </c:pt>
                <c:pt idx="2272">
                  <c:v>39903</c:v>
                </c:pt>
                <c:pt idx="2273">
                  <c:v>39904</c:v>
                </c:pt>
                <c:pt idx="2274">
                  <c:v>39905</c:v>
                </c:pt>
                <c:pt idx="2275">
                  <c:v>39906</c:v>
                </c:pt>
                <c:pt idx="2276">
                  <c:v>39907</c:v>
                </c:pt>
                <c:pt idx="2277">
                  <c:v>39908</c:v>
                </c:pt>
                <c:pt idx="2278">
                  <c:v>39909</c:v>
                </c:pt>
                <c:pt idx="2279">
                  <c:v>39910</c:v>
                </c:pt>
                <c:pt idx="2280">
                  <c:v>39911</c:v>
                </c:pt>
                <c:pt idx="2281">
                  <c:v>39912</c:v>
                </c:pt>
                <c:pt idx="2282">
                  <c:v>39913</c:v>
                </c:pt>
                <c:pt idx="2283">
                  <c:v>39914</c:v>
                </c:pt>
                <c:pt idx="2284">
                  <c:v>39915</c:v>
                </c:pt>
                <c:pt idx="2285">
                  <c:v>39916</c:v>
                </c:pt>
                <c:pt idx="2286">
                  <c:v>39917</c:v>
                </c:pt>
                <c:pt idx="2287">
                  <c:v>39918</c:v>
                </c:pt>
                <c:pt idx="2288">
                  <c:v>39919</c:v>
                </c:pt>
                <c:pt idx="2289">
                  <c:v>39920</c:v>
                </c:pt>
                <c:pt idx="2290">
                  <c:v>39921</c:v>
                </c:pt>
                <c:pt idx="2291">
                  <c:v>39922</c:v>
                </c:pt>
                <c:pt idx="2292">
                  <c:v>39923</c:v>
                </c:pt>
                <c:pt idx="2293">
                  <c:v>39924</c:v>
                </c:pt>
                <c:pt idx="2294">
                  <c:v>39925</c:v>
                </c:pt>
                <c:pt idx="2295">
                  <c:v>39926</c:v>
                </c:pt>
                <c:pt idx="2296">
                  <c:v>39927</c:v>
                </c:pt>
                <c:pt idx="2297">
                  <c:v>39928</c:v>
                </c:pt>
                <c:pt idx="2298">
                  <c:v>39929</c:v>
                </c:pt>
                <c:pt idx="2299">
                  <c:v>39930</c:v>
                </c:pt>
                <c:pt idx="2300">
                  <c:v>39931</c:v>
                </c:pt>
                <c:pt idx="2301">
                  <c:v>39932</c:v>
                </c:pt>
                <c:pt idx="2302">
                  <c:v>39933</c:v>
                </c:pt>
                <c:pt idx="2303">
                  <c:v>39934</c:v>
                </c:pt>
                <c:pt idx="2304">
                  <c:v>39935</c:v>
                </c:pt>
                <c:pt idx="2305">
                  <c:v>39936</c:v>
                </c:pt>
                <c:pt idx="2306">
                  <c:v>39937</c:v>
                </c:pt>
                <c:pt idx="2307">
                  <c:v>39938</c:v>
                </c:pt>
                <c:pt idx="2308">
                  <c:v>39939</c:v>
                </c:pt>
                <c:pt idx="2309">
                  <c:v>39940</c:v>
                </c:pt>
                <c:pt idx="2310">
                  <c:v>39941</c:v>
                </c:pt>
                <c:pt idx="2311">
                  <c:v>39942</c:v>
                </c:pt>
                <c:pt idx="2312">
                  <c:v>39943</c:v>
                </c:pt>
                <c:pt idx="2313">
                  <c:v>39944</c:v>
                </c:pt>
                <c:pt idx="2314">
                  <c:v>39945</c:v>
                </c:pt>
                <c:pt idx="2315">
                  <c:v>39946</c:v>
                </c:pt>
                <c:pt idx="2316">
                  <c:v>39947</c:v>
                </c:pt>
                <c:pt idx="2317">
                  <c:v>39948</c:v>
                </c:pt>
                <c:pt idx="2318">
                  <c:v>39949</c:v>
                </c:pt>
                <c:pt idx="2319">
                  <c:v>39950</c:v>
                </c:pt>
                <c:pt idx="2320">
                  <c:v>39951</c:v>
                </c:pt>
                <c:pt idx="2321">
                  <c:v>39952</c:v>
                </c:pt>
                <c:pt idx="2322">
                  <c:v>39953</c:v>
                </c:pt>
                <c:pt idx="2323">
                  <c:v>39954</c:v>
                </c:pt>
                <c:pt idx="2324">
                  <c:v>39955</c:v>
                </c:pt>
                <c:pt idx="2325">
                  <c:v>39956</c:v>
                </c:pt>
                <c:pt idx="2326">
                  <c:v>39957</c:v>
                </c:pt>
                <c:pt idx="2327">
                  <c:v>39958</c:v>
                </c:pt>
                <c:pt idx="2328">
                  <c:v>39959</c:v>
                </c:pt>
                <c:pt idx="2329">
                  <c:v>39960</c:v>
                </c:pt>
                <c:pt idx="2330">
                  <c:v>39961</c:v>
                </c:pt>
                <c:pt idx="2331">
                  <c:v>39962</c:v>
                </c:pt>
                <c:pt idx="2332">
                  <c:v>39963</c:v>
                </c:pt>
                <c:pt idx="2333">
                  <c:v>39964</c:v>
                </c:pt>
                <c:pt idx="2334">
                  <c:v>39965</c:v>
                </c:pt>
                <c:pt idx="2335">
                  <c:v>39966</c:v>
                </c:pt>
                <c:pt idx="2336">
                  <c:v>39967</c:v>
                </c:pt>
                <c:pt idx="2337">
                  <c:v>39968</c:v>
                </c:pt>
                <c:pt idx="2338">
                  <c:v>39969</c:v>
                </c:pt>
                <c:pt idx="2339">
                  <c:v>39970</c:v>
                </c:pt>
                <c:pt idx="2340">
                  <c:v>39971</c:v>
                </c:pt>
                <c:pt idx="2341">
                  <c:v>39972</c:v>
                </c:pt>
                <c:pt idx="2342">
                  <c:v>39973</c:v>
                </c:pt>
                <c:pt idx="2343">
                  <c:v>39974</c:v>
                </c:pt>
                <c:pt idx="2344">
                  <c:v>39975</c:v>
                </c:pt>
                <c:pt idx="2345">
                  <c:v>39976</c:v>
                </c:pt>
                <c:pt idx="2346">
                  <c:v>39977</c:v>
                </c:pt>
                <c:pt idx="2347">
                  <c:v>39978</c:v>
                </c:pt>
                <c:pt idx="2348">
                  <c:v>39979</c:v>
                </c:pt>
                <c:pt idx="2349">
                  <c:v>39980</c:v>
                </c:pt>
                <c:pt idx="2350">
                  <c:v>39981</c:v>
                </c:pt>
                <c:pt idx="2351">
                  <c:v>39982</c:v>
                </c:pt>
                <c:pt idx="2352">
                  <c:v>39983</c:v>
                </c:pt>
                <c:pt idx="2353">
                  <c:v>39984</c:v>
                </c:pt>
                <c:pt idx="2354">
                  <c:v>39985</c:v>
                </c:pt>
                <c:pt idx="2355">
                  <c:v>39986</c:v>
                </c:pt>
                <c:pt idx="2356">
                  <c:v>39987</c:v>
                </c:pt>
                <c:pt idx="2357">
                  <c:v>39988</c:v>
                </c:pt>
                <c:pt idx="2358">
                  <c:v>39989</c:v>
                </c:pt>
                <c:pt idx="2359">
                  <c:v>39990</c:v>
                </c:pt>
                <c:pt idx="2360">
                  <c:v>39991</c:v>
                </c:pt>
                <c:pt idx="2361">
                  <c:v>39992</c:v>
                </c:pt>
                <c:pt idx="2362">
                  <c:v>39993</c:v>
                </c:pt>
                <c:pt idx="2363">
                  <c:v>39994</c:v>
                </c:pt>
                <c:pt idx="2364">
                  <c:v>39995</c:v>
                </c:pt>
                <c:pt idx="2365">
                  <c:v>39996</c:v>
                </c:pt>
                <c:pt idx="2366">
                  <c:v>39997</c:v>
                </c:pt>
                <c:pt idx="2367">
                  <c:v>39998</c:v>
                </c:pt>
                <c:pt idx="2368">
                  <c:v>39999</c:v>
                </c:pt>
                <c:pt idx="2369">
                  <c:v>40000</c:v>
                </c:pt>
                <c:pt idx="2370">
                  <c:v>40001</c:v>
                </c:pt>
                <c:pt idx="2371">
                  <c:v>40002</c:v>
                </c:pt>
                <c:pt idx="2372">
                  <c:v>40003</c:v>
                </c:pt>
                <c:pt idx="2373">
                  <c:v>40004</c:v>
                </c:pt>
                <c:pt idx="2374">
                  <c:v>40005</c:v>
                </c:pt>
                <c:pt idx="2375">
                  <c:v>40006</c:v>
                </c:pt>
                <c:pt idx="2376">
                  <c:v>40007</c:v>
                </c:pt>
                <c:pt idx="2377">
                  <c:v>40008</c:v>
                </c:pt>
                <c:pt idx="2378">
                  <c:v>40009</c:v>
                </c:pt>
                <c:pt idx="2379">
                  <c:v>40010</c:v>
                </c:pt>
                <c:pt idx="2380">
                  <c:v>40011</c:v>
                </c:pt>
                <c:pt idx="2381">
                  <c:v>40012</c:v>
                </c:pt>
                <c:pt idx="2382">
                  <c:v>40013</c:v>
                </c:pt>
                <c:pt idx="2383">
                  <c:v>40014</c:v>
                </c:pt>
                <c:pt idx="2384">
                  <c:v>40015</c:v>
                </c:pt>
                <c:pt idx="2385">
                  <c:v>40016</c:v>
                </c:pt>
                <c:pt idx="2386">
                  <c:v>40017</c:v>
                </c:pt>
                <c:pt idx="2387">
                  <c:v>40018</c:v>
                </c:pt>
                <c:pt idx="2388">
                  <c:v>40019</c:v>
                </c:pt>
                <c:pt idx="2389">
                  <c:v>40020</c:v>
                </c:pt>
                <c:pt idx="2390">
                  <c:v>40021</c:v>
                </c:pt>
                <c:pt idx="2391">
                  <c:v>40022</c:v>
                </c:pt>
                <c:pt idx="2392">
                  <c:v>40023</c:v>
                </c:pt>
                <c:pt idx="2393">
                  <c:v>40024</c:v>
                </c:pt>
                <c:pt idx="2394">
                  <c:v>40025</c:v>
                </c:pt>
                <c:pt idx="2395">
                  <c:v>40026</c:v>
                </c:pt>
                <c:pt idx="2396">
                  <c:v>40027</c:v>
                </c:pt>
                <c:pt idx="2397">
                  <c:v>40028</c:v>
                </c:pt>
                <c:pt idx="2398">
                  <c:v>40029</c:v>
                </c:pt>
                <c:pt idx="2399">
                  <c:v>40030</c:v>
                </c:pt>
                <c:pt idx="2400">
                  <c:v>40031</c:v>
                </c:pt>
                <c:pt idx="2401">
                  <c:v>40032</c:v>
                </c:pt>
                <c:pt idx="2402">
                  <c:v>40033</c:v>
                </c:pt>
                <c:pt idx="2403">
                  <c:v>40034</c:v>
                </c:pt>
                <c:pt idx="2404">
                  <c:v>40035</c:v>
                </c:pt>
                <c:pt idx="2405">
                  <c:v>40036</c:v>
                </c:pt>
                <c:pt idx="2406">
                  <c:v>40037</c:v>
                </c:pt>
                <c:pt idx="2407">
                  <c:v>40038</c:v>
                </c:pt>
                <c:pt idx="2408">
                  <c:v>40039</c:v>
                </c:pt>
                <c:pt idx="2409">
                  <c:v>40040</c:v>
                </c:pt>
                <c:pt idx="2410">
                  <c:v>40041</c:v>
                </c:pt>
                <c:pt idx="2411">
                  <c:v>40042</c:v>
                </c:pt>
                <c:pt idx="2412">
                  <c:v>40043</c:v>
                </c:pt>
                <c:pt idx="2413">
                  <c:v>40044</c:v>
                </c:pt>
                <c:pt idx="2414">
                  <c:v>40045</c:v>
                </c:pt>
                <c:pt idx="2415">
                  <c:v>40046</c:v>
                </c:pt>
                <c:pt idx="2416">
                  <c:v>40047</c:v>
                </c:pt>
                <c:pt idx="2417">
                  <c:v>40048</c:v>
                </c:pt>
                <c:pt idx="2418">
                  <c:v>40049</c:v>
                </c:pt>
                <c:pt idx="2419">
                  <c:v>40050</c:v>
                </c:pt>
                <c:pt idx="2420">
                  <c:v>40051</c:v>
                </c:pt>
                <c:pt idx="2421">
                  <c:v>40052</c:v>
                </c:pt>
                <c:pt idx="2422">
                  <c:v>40053</c:v>
                </c:pt>
                <c:pt idx="2423">
                  <c:v>40054</c:v>
                </c:pt>
                <c:pt idx="2424">
                  <c:v>40055</c:v>
                </c:pt>
                <c:pt idx="2425">
                  <c:v>40056</c:v>
                </c:pt>
                <c:pt idx="2426">
                  <c:v>40057</c:v>
                </c:pt>
                <c:pt idx="2427">
                  <c:v>40058</c:v>
                </c:pt>
                <c:pt idx="2428">
                  <c:v>40059</c:v>
                </c:pt>
                <c:pt idx="2429">
                  <c:v>40060</c:v>
                </c:pt>
                <c:pt idx="2430">
                  <c:v>40061</c:v>
                </c:pt>
                <c:pt idx="2431">
                  <c:v>40062</c:v>
                </c:pt>
                <c:pt idx="2432">
                  <c:v>40063</c:v>
                </c:pt>
                <c:pt idx="2433">
                  <c:v>40064</c:v>
                </c:pt>
                <c:pt idx="2434">
                  <c:v>40065</c:v>
                </c:pt>
                <c:pt idx="2435">
                  <c:v>40066</c:v>
                </c:pt>
                <c:pt idx="2436">
                  <c:v>40067</c:v>
                </c:pt>
                <c:pt idx="2437">
                  <c:v>40068</c:v>
                </c:pt>
                <c:pt idx="2438">
                  <c:v>40069</c:v>
                </c:pt>
                <c:pt idx="2439">
                  <c:v>40070</c:v>
                </c:pt>
                <c:pt idx="2440">
                  <c:v>40071</c:v>
                </c:pt>
                <c:pt idx="2441">
                  <c:v>40072</c:v>
                </c:pt>
                <c:pt idx="2442">
                  <c:v>40073</c:v>
                </c:pt>
                <c:pt idx="2443">
                  <c:v>40074</c:v>
                </c:pt>
                <c:pt idx="2444">
                  <c:v>40075</c:v>
                </c:pt>
                <c:pt idx="2445">
                  <c:v>40076</c:v>
                </c:pt>
                <c:pt idx="2446">
                  <c:v>40077</c:v>
                </c:pt>
                <c:pt idx="2447">
                  <c:v>40078</c:v>
                </c:pt>
                <c:pt idx="2448">
                  <c:v>40079</c:v>
                </c:pt>
                <c:pt idx="2449">
                  <c:v>40080</c:v>
                </c:pt>
                <c:pt idx="2450">
                  <c:v>40081</c:v>
                </c:pt>
                <c:pt idx="2451">
                  <c:v>40082</c:v>
                </c:pt>
                <c:pt idx="2452">
                  <c:v>40083</c:v>
                </c:pt>
                <c:pt idx="2453">
                  <c:v>40084</c:v>
                </c:pt>
                <c:pt idx="2454">
                  <c:v>40085</c:v>
                </c:pt>
                <c:pt idx="2455">
                  <c:v>40086</c:v>
                </c:pt>
                <c:pt idx="2456">
                  <c:v>40087</c:v>
                </c:pt>
                <c:pt idx="2457">
                  <c:v>40088</c:v>
                </c:pt>
                <c:pt idx="2458">
                  <c:v>40089</c:v>
                </c:pt>
                <c:pt idx="2459">
                  <c:v>40090</c:v>
                </c:pt>
                <c:pt idx="2460">
                  <c:v>40091</c:v>
                </c:pt>
                <c:pt idx="2461">
                  <c:v>40092</c:v>
                </c:pt>
                <c:pt idx="2462">
                  <c:v>40093</c:v>
                </c:pt>
                <c:pt idx="2463">
                  <c:v>40094</c:v>
                </c:pt>
                <c:pt idx="2464">
                  <c:v>40095</c:v>
                </c:pt>
                <c:pt idx="2465">
                  <c:v>40096</c:v>
                </c:pt>
                <c:pt idx="2466">
                  <c:v>40097</c:v>
                </c:pt>
                <c:pt idx="2467">
                  <c:v>40098</c:v>
                </c:pt>
                <c:pt idx="2468">
                  <c:v>40099</c:v>
                </c:pt>
                <c:pt idx="2469">
                  <c:v>40100</c:v>
                </c:pt>
                <c:pt idx="2470">
                  <c:v>40101</c:v>
                </c:pt>
                <c:pt idx="2471">
                  <c:v>40102</c:v>
                </c:pt>
                <c:pt idx="2472">
                  <c:v>40103</c:v>
                </c:pt>
                <c:pt idx="2473">
                  <c:v>40104</c:v>
                </c:pt>
                <c:pt idx="2474">
                  <c:v>40105</c:v>
                </c:pt>
                <c:pt idx="2475">
                  <c:v>40106</c:v>
                </c:pt>
                <c:pt idx="2476">
                  <c:v>40107</c:v>
                </c:pt>
                <c:pt idx="2477">
                  <c:v>40108</c:v>
                </c:pt>
                <c:pt idx="2478">
                  <c:v>40109</c:v>
                </c:pt>
                <c:pt idx="2479">
                  <c:v>40110</c:v>
                </c:pt>
                <c:pt idx="2480">
                  <c:v>40111</c:v>
                </c:pt>
                <c:pt idx="2481">
                  <c:v>40112</c:v>
                </c:pt>
                <c:pt idx="2482">
                  <c:v>40113</c:v>
                </c:pt>
                <c:pt idx="2483">
                  <c:v>40114</c:v>
                </c:pt>
                <c:pt idx="2484">
                  <c:v>40115</c:v>
                </c:pt>
                <c:pt idx="2485">
                  <c:v>40116</c:v>
                </c:pt>
                <c:pt idx="2486">
                  <c:v>40117</c:v>
                </c:pt>
                <c:pt idx="2487">
                  <c:v>40118</c:v>
                </c:pt>
                <c:pt idx="2488">
                  <c:v>40119</c:v>
                </c:pt>
                <c:pt idx="2489">
                  <c:v>40120</c:v>
                </c:pt>
                <c:pt idx="2490">
                  <c:v>40121</c:v>
                </c:pt>
                <c:pt idx="2491">
                  <c:v>40122</c:v>
                </c:pt>
                <c:pt idx="2492">
                  <c:v>40123</c:v>
                </c:pt>
                <c:pt idx="2493">
                  <c:v>40124</c:v>
                </c:pt>
                <c:pt idx="2494">
                  <c:v>40125</c:v>
                </c:pt>
                <c:pt idx="2495">
                  <c:v>40126</c:v>
                </c:pt>
                <c:pt idx="2496">
                  <c:v>40127</c:v>
                </c:pt>
                <c:pt idx="2497">
                  <c:v>40128</c:v>
                </c:pt>
                <c:pt idx="2498">
                  <c:v>40129</c:v>
                </c:pt>
                <c:pt idx="2499">
                  <c:v>40130</c:v>
                </c:pt>
                <c:pt idx="2500">
                  <c:v>40131</c:v>
                </c:pt>
                <c:pt idx="2501">
                  <c:v>40132</c:v>
                </c:pt>
                <c:pt idx="2502">
                  <c:v>40133</c:v>
                </c:pt>
                <c:pt idx="2503">
                  <c:v>40134</c:v>
                </c:pt>
                <c:pt idx="2504">
                  <c:v>40135</c:v>
                </c:pt>
                <c:pt idx="2505">
                  <c:v>40136</c:v>
                </c:pt>
                <c:pt idx="2506">
                  <c:v>40137</c:v>
                </c:pt>
                <c:pt idx="2507">
                  <c:v>40138</c:v>
                </c:pt>
                <c:pt idx="2508">
                  <c:v>40139</c:v>
                </c:pt>
                <c:pt idx="2509">
                  <c:v>40140</c:v>
                </c:pt>
                <c:pt idx="2510">
                  <c:v>40141</c:v>
                </c:pt>
                <c:pt idx="2511">
                  <c:v>40142</c:v>
                </c:pt>
                <c:pt idx="2512">
                  <c:v>40143</c:v>
                </c:pt>
                <c:pt idx="2513">
                  <c:v>40144</c:v>
                </c:pt>
                <c:pt idx="2514">
                  <c:v>40145</c:v>
                </c:pt>
                <c:pt idx="2515">
                  <c:v>40146</c:v>
                </c:pt>
                <c:pt idx="2516">
                  <c:v>40147</c:v>
                </c:pt>
                <c:pt idx="2517">
                  <c:v>40148</c:v>
                </c:pt>
                <c:pt idx="2518">
                  <c:v>40149</c:v>
                </c:pt>
                <c:pt idx="2519">
                  <c:v>40150</c:v>
                </c:pt>
                <c:pt idx="2520">
                  <c:v>40151</c:v>
                </c:pt>
                <c:pt idx="2521">
                  <c:v>40152</c:v>
                </c:pt>
                <c:pt idx="2522">
                  <c:v>40153</c:v>
                </c:pt>
                <c:pt idx="2523">
                  <c:v>40154</c:v>
                </c:pt>
                <c:pt idx="2524">
                  <c:v>40155</c:v>
                </c:pt>
                <c:pt idx="2525">
                  <c:v>40156</c:v>
                </c:pt>
                <c:pt idx="2526">
                  <c:v>40157</c:v>
                </c:pt>
                <c:pt idx="2527">
                  <c:v>40158</c:v>
                </c:pt>
                <c:pt idx="2528">
                  <c:v>40159</c:v>
                </c:pt>
                <c:pt idx="2529">
                  <c:v>40160</c:v>
                </c:pt>
                <c:pt idx="2530">
                  <c:v>40161</c:v>
                </c:pt>
                <c:pt idx="2531">
                  <c:v>40162</c:v>
                </c:pt>
                <c:pt idx="2532">
                  <c:v>40163</c:v>
                </c:pt>
                <c:pt idx="2533">
                  <c:v>40164</c:v>
                </c:pt>
                <c:pt idx="2534">
                  <c:v>40165</c:v>
                </c:pt>
                <c:pt idx="2535">
                  <c:v>40166</c:v>
                </c:pt>
                <c:pt idx="2536">
                  <c:v>40167</c:v>
                </c:pt>
                <c:pt idx="2537">
                  <c:v>40168</c:v>
                </c:pt>
                <c:pt idx="2538">
                  <c:v>40169</c:v>
                </c:pt>
                <c:pt idx="2539">
                  <c:v>40170</c:v>
                </c:pt>
                <c:pt idx="2540">
                  <c:v>40171</c:v>
                </c:pt>
                <c:pt idx="2541">
                  <c:v>40172</c:v>
                </c:pt>
                <c:pt idx="2542">
                  <c:v>40173</c:v>
                </c:pt>
                <c:pt idx="2543">
                  <c:v>40174</c:v>
                </c:pt>
                <c:pt idx="2544">
                  <c:v>40175</c:v>
                </c:pt>
                <c:pt idx="2545">
                  <c:v>40176</c:v>
                </c:pt>
                <c:pt idx="2546">
                  <c:v>40177</c:v>
                </c:pt>
                <c:pt idx="2547">
                  <c:v>40178</c:v>
                </c:pt>
                <c:pt idx="2548">
                  <c:v>40179</c:v>
                </c:pt>
                <c:pt idx="2549">
                  <c:v>40180</c:v>
                </c:pt>
                <c:pt idx="2550">
                  <c:v>40181</c:v>
                </c:pt>
                <c:pt idx="2551">
                  <c:v>40182</c:v>
                </c:pt>
                <c:pt idx="2552">
                  <c:v>40183</c:v>
                </c:pt>
                <c:pt idx="2553">
                  <c:v>40184</c:v>
                </c:pt>
                <c:pt idx="2554">
                  <c:v>40185</c:v>
                </c:pt>
                <c:pt idx="2555">
                  <c:v>40186</c:v>
                </c:pt>
                <c:pt idx="2556">
                  <c:v>40187</c:v>
                </c:pt>
                <c:pt idx="2557">
                  <c:v>40188</c:v>
                </c:pt>
                <c:pt idx="2558">
                  <c:v>40189</c:v>
                </c:pt>
                <c:pt idx="2559">
                  <c:v>40190</c:v>
                </c:pt>
                <c:pt idx="2560">
                  <c:v>40191</c:v>
                </c:pt>
                <c:pt idx="2561">
                  <c:v>40192</c:v>
                </c:pt>
                <c:pt idx="2562">
                  <c:v>40193</c:v>
                </c:pt>
                <c:pt idx="2563">
                  <c:v>40194</c:v>
                </c:pt>
                <c:pt idx="2564">
                  <c:v>40195</c:v>
                </c:pt>
                <c:pt idx="2565">
                  <c:v>40196</c:v>
                </c:pt>
                <c:pt idx="2566">
                  <c:v>40197</c:v>
                </c:pt>
                <c:pt idx="2567">
                  <c:v>40198</c:v>
                </c:pt>
                <c:pt idx="2568">
                  <c:v>40199</c:v>
                </c:pt>
                <c:pt idx="2569">
                  <c:v>40200</c:v>
                </c:pt>
                <c:pt idx="2570">
                  <c:v>40201</c:v>
                </c:pt>
                <c:pt idx="2571">
                  <c:v>40202</c:v>
                </c:pt>
                <c:pt idx="2572">
                  <c:v>40203</c:v>
                </c:pt>
                <c:pt idx="2573">
                  <c:v>40204</c:v>
                </c:pt>
                <c:pt idx="2574">
                  <c:v>40205</c:v>
                </c:pt>
                <c:pt idx="2575">
                  <c:v>40206</c:v>
                </c:pt>
                <c:pt idx="2576">
                  <c:v>40207</c:v>
                </c:pt>
                <c:pt idx="2577">
                  <c:v>40208</c:v>
                </c:pt>
                <c:pt idx="2578">
                  <c:v>40209</c:v>
                </c:pt>
                <c:pt idx="2579">
                  <c:v>40210</c:v>
                </c:pt>
                <c:pt idx="2580">
                  <c:v>40211</c:v>
                </c:pt>
                <c:pt idx="2581">
                  <c:v>40212</c:v>
                </c:pt>
                <c:pt idx="2582">
                  <c:v>40213</c:v>
                </c:pt>
                <c:pt idx="2583">
                  <c:v>40214</c:v>
                </c:pt>
                <c:pt idx="2584">
                  <c:v>40215</c:v>
                </c:pt>
                <c:pt idx="2585">
                  <c:v>40216</c:v>
                </c:pt>
                <c:pt idx="2586">
                  <c:v>40217</c:v>
                </c:pt>
                <c:pt idx="2587">
                  <c:v>40218</c:v>
                </c:pt>
                <c:pt idx="2588">
                  <c:v>40219</c:v>
                </c:pt>
                <c:pt idx="2589">
                  <c:v>40220</c:v>
                </c:pt>
                <c:pt idx="2590">
                  <c:v>40221</c:v>
                </c:pt>
                <c:pt idx="2591">
                  <c:v>40222</c:v>
                </c:pt>
                <c:pt idx="2592">
                  <c:v>40223</c:v>
                </c:pt>
                <c:pt idx="2593">
                  <c:v>40224</c:v>
                </c:pt>
                <c:pt idx="2594">
                  <c:v>40225</c:v>
                </c:pt>
                <c:pt idx="2595">
                  <c:v>40226</c:v>
                </c:pt>
                <c:pt idx="2596">
                  <c:v>40227</c:v>
                </c:pt>
                <c:pt idx="2597">
                  <c:v>40228</c:v>
                </c:pt>
                <c:pt idx="2598">
                  <c:v>40229</c:v>
                </c:pt>
                <c:pt idx="2599">
                  <c:v>40230</c:v>
                </c:pt>
                <c:pt idx="2600">
                  <c:v>40231</c:v>
                </c:pt>
                <c:pt idx="2601">
                  <c:v>40232</c:v>
                </c:pt>
                <c:pt idx="2602">
                  <c:v>40233</c:v>
                </c:pt>
                <c:pt idx="2603">
                  <c:v>40234</c:v>
                </c:pt>
                <c:pt idx="2604">
                  <c:v>40235</c:v>
                </c:pt>
                <c:pt idx="2605">
                  <c:v>40236</c:v>
                </c:pt>
                <c:pt idx="2606">
                  <c:v>40237</c:v>
                </c:pt>
                <c:pt idx="2607">
                  <c:v>40238</c:v>
                </c:pt>
                <c:pt idx="2608">
                  <c:v>40239</c:v>
                </c:pt>
                <c:pt idx="2609">
                  <c:v>40240</c:v>
                </c:pt>
                <c:pt idx="2610">
                  <c:v>40241</c:v>
                </c:pt>
                <c:pt idx="2611">
                  <c:v>40242</c:v>
                </c:pt>
                <c:pt idx="2612">
                  <c:v>40243</c:v>
                </c:pt>
                <c:pt idx="2613">
                  <c:v>40244</c:v>
                </c:pt>
                <c:pt idx="2614">
                  <c:v>40245</c:v>
                </c:pt>
                <c:pt idx="2615">
                  <c:v>40246</c:v>
                </c:pt>
                <c:pt idx="2616">
                  <c:v>40247</c:v>
                </c:pt>
                <c:pt idx="2617">
                  <c:v>40248</c:v>
                </c:pt>
                <c:pt idx="2618">
                  <c:v>40249</c:v>
                </c:pt>
                <c:pt idx="2619">
                  <c:v>40250</c:v>
                </c:pt>
                <c:pt idx="2620">
                  <c:v>40251</c:v>
                </c:pt>
                <c:pt idx="2621">
                  <c:v>40252</c:v>
                </c:pt>
                <c:pt idx="2622">
                  <c:v>40253</c:v>
                </c:pt>
                <c:pt idx="2623">
                  <c:v>40254</c:v>
                </c:pt>
                <c:pt idx="2624">
                  <c:v>40255</c:v>
                </c:pt>
                <c:pt idx="2625">
                  <c:v>40256</c:v>
                </c:pt>
                <c:pt idx="2626">
                  <c:v>40257</c:v>
                </c:pt>
                <c:pt idx="2627">
                  <c:v>40258</c:v>
                </c:pt>
                <c:pt idx="2628">
                  <c:v>40259</c:v>
                </c:pt>
                <c:pt idx="2629">
                  <c:v>40260</c:v>
                </c:pt>
                <c:pt idx="2630">
                  <c:v>40261</c:v>
                </c:pt>
                <c:pt idx="2631">
                  <c:v>40262</c:v>
                </c:pt>
                <c:pt idx="2632">
                  <c:v>40263</c:v>
                </c:pt>
                <c:pt idx="2633">
                  <c:v>40264</c:v>
                </c:pt>
                <c:pt idx="2634">
                  <c:v>40265</c:v>
                </c:pt>
                <c:pt idx="2635">
                  <c:v>40266</c:v>
                </c:pt>
                <c:pt idx="2636">
                  <c:v>40267</c:v>
                </c:pt>
                <c:pt idx="2637">
                  <c:v>40268</c:v>
                </c:pt>
                <c:pt idx="2638">
                  <c:v>40269</c:v>
                </c:pt>
                <c:pt idx="2639">
                  <c:v>40270</c:v>
                </c:pt>
                <c:pt idx="2640">
                  <c:v>40271</c:v>
                </c:pt>
                <c:pt idx="2641">
                  <c:v>40272</c:v>
                </c:pt>
                <c:pt idx="2642">
                  <c:v>40273</c:v>
                </c:pt>
                <c:pt idx="2643">
                  <c:v>40274</c:v>
                </c:pt>
                <c:pt idx="2644">
                  <c:v>40275</c:v>
                </c:pt>
                <c:pt idx="2645">
                  <c:v>40276</c:v>
                </c:pt>
                <c:pt idx="2646">
                  <c:v>40277</c:v>
                </c:pt>
                <c:pt idx="2647">
                  <c:v>40278</c:v>
                </c:pt>
                <c:pt idx="2648">
                  <c:v>40279</c:v>
                </c:pt>
                <c:pt idx="2649">
                  <c:v>40280</c:v>
                </c:pt>
                <c:pt idx="2650">
                  <c:v>40281</c:v>
                </c:pt>
                <c:pt idx="2651">
                  <c:v>40282</c:v>
                </c:pt>
                <c:pt idx="2652">
                  <c:v>40283</c:v>
                </c:pt>
                <c:pt idx="2653">
                  <c:v>40284</c:v>
                </c:pt>
                <c:pt idx="2654">
                  <c:v>40285</c:v>
                </c:pt>
                <c:pt idx="2655">
                  <c:v>40286</c:v>
                </c:pt>
                <c:pt idx="2656">
                  <c:v>40287</c:v>
                </c:pt>
                <c:pt idx="2657">
                  <c:v>40288</c:v>
                </c:pt>
                <c:pt idx="2658">
                  <c:v>40289</c:v>
                </c:pt>
                <c:pt idx="2659">
                  <c:v>40290</c:v>
                </c:pt>
                <c:pt idx="2660">
                  <c:v>40291</c:v>
                </c:pt>
                <c:pt idx="2661">
                  <c:v>40292</c:v>
                </c:pt>
                <c:pt idx="2662">
                  <c:v>40293</c:v>
                </c:pt>
                <c:pt idx="2663">
                  <c:v>40294</c:v>
                </c:pt>
                <c:pt idx="2664">
                  <c:v>40295</c:v>
                </c:pt>
                <c:pt idx="2665">
                  <c:v>40296</c:v>
                </c:pt>
                <c:pt idx="2666">
                  <c:v>40297</c:v>
                </c:pt>
                <c:pt idx="2667">
                  <c:v>40298</c:v>
                </c:pt>
                <c:pt idx="2668">
                  <c:v>40299</c:v>
                </c:pt>
                <c:pt idx="2669">
                  <c:v>40300</c:v>
                </c:pt>
                <c:pt idx="2670">
                  <c:v>40301</c:v>
                </c:pt>
                <c:pt idx="2671">
                  <c:v>40302</c:v>
                </c:pt>
                <c:pt idx="2672">
                  <c:v>40303</c:v>
                </c:pt>
                <c:pt idx="2673">
                  <c:v>40304</c:v>
                </c:pt>
                <c:pt idx="2674">
                  <c:v>40305</c:v>
                </c:pt>
                <c:pt idx="2675">
                  <c:v>40306</c:v>
                </c:pt>
                <c:pt idx="2676">
                  <c:v>40307</c:v>
                </c:pt>
                <c:pt idx="2677">
                  <c:v>40308</c:v>
                </c:pt>
                <c:pt idx="2678">
                  <c:v>40309</c:v>
                </c:pt>
                <c:pt idx="2679">
                  <c:v>40310</c:v>
                </c:pt>
                <c:pt idx="2680">
                  <c:v>40311</c:v>
                </c:pt>
                <c:pt idx="2681">
                  <c:v>40312</c:v>
                </c:pt>
                <c:pt idx="2682">
                  <c:v>40313</c:v>
                </c:pt>
                <c:pt idx="2683">
                  <c:v>40314</c:v>
                </c:pt>
                <c:pt idx="2684">
                  <c:v>40315</c:v>
                </c:pt>
                <c:pt idx="2685">
                  <c:v>40316</c:v>
                </c:pt>
                <c:pt idx="2686">
                  <c:v>40317</c:v>
                </c:pt>
                <c:pt idx="2687">
                  <c:v>40318</c:v>
                </c:pt>
                <c:pt idx="2688">
                  <c:v>40319</c:v>
                </c:pt>
                <c:pt idx="2689">
                  <c:v>40320</c:v>
                </c:pt>
                <c:pt idx="2690">
                  <c:v>40321</c:v>
                </c:pt>
                <c:pt idx="2691">
                  <c:v>40322</c:v>
                </c:pt>
                <c:pt idx="2692">
                  <c:v>40323</c:v>
                </c:pt>
                <c:pt idx="2693">
                  <c:v>40324</c:v>
                </c:pt>
                <c:pt idx="2694">
                  <c:v>40325</c:v>
                </c:pt>
                <c:pt idx="2695">
                  <c:v>40326</c:v>
                </c:pt>
                <c:pt idx="2696">
                  <c:v>40327</c:v>
                </c:pt>
                <c:pt idx="2697">
                  <c:v>40328</c:v>
                </c:pt>
                <c:pt idx="2698">
                  <c:v>40329</c:v>
                </c:pt>
                <c:pt idx="2699">
                  <c:v>40330</c:v>
                </c:pt>
                <c:pt idx="2700">
                  <c:v>40331</c:v>
                </c:pt>
                <c:pt idx="2701">
                  <c:v>40332</c:v>
                </c:pt>
                <c:pt idx="2702">
                  <c:v>40333</c:v>
                </c:pt>
                <c:pt idx="2703">
                  <c:v>40334</c:v>
                </c:pt>
                <c:pt idx="2704">
                  <c:v>40335</c:v>
                </c:pt>
                <c:pt idx="2705">
                  <c:v>40336</c:v>
                </c:pt>
                <c:pt idx="2706">
                  <c:v>40337</c:v>
                </c:pt>
                <c:pt idx="2707">
                  <c:v>40338</c:v>
                </c:pt>
                <c:pt idx="2708">
                  <c:v>40339</c:v>
                </c:pt>
                <c:pt idx="2709">
                  <c:v>40340</c:v>
                </c:pt>
                <c:pt idx="2710">
                  <c:v>40341</c:v>
                </c:pt>
                <c:pt idx="2711">
                  <c:v>40342</c:v>
                </c:pt>
                <c:pt idx="2712">
                  <c:v>40343</c:v>
                </c:pt>
                <c:pt idx="2713">
                  <c:v>40344</c:v>
                </c:pt>
                <c:pt idx="2714">
                  <c:v>40345</c:v>
                </c:pt>
                <c:pt idx="2715">
                  <c:v>40346</c:v>
                </c:pt>
                <c:pt idx="2716">
                  <c:v>40347</c:v>
                </c:pt>
                <c:pt idx="2717">
                  <c:v>40348</c:v>
                </c:pt>
                <c:pt idx="2718">
                  <c:v>40349</c:v>
                </c:pt>
                <c:pt idx="2719">
                  <c:v>40350</c:v>
                </c:pt>
                <c:pt idx="2720">
                  <c:v>40351</c:v>
                </c:pt>
                <c:pt idx="2721">
                  <c:v>40352</c:v>
                </c:pt>
                <c:pt idx="2722">
                  <c:v>40353</c:v>
                </c:pt>
                <c:pt idx="2723">
                  <c:v>40354</c:v>
                </c:pt>
                <c:pt idx="2724">
                  <c:v>40355</c:v>
                </c:pt>
                <c:pt idx="2725">
                  <c:v>40356</c:v>
                </c:pt>
                <c:pt idx="2726">
                  <c:v>40357</c:v>
                </c:pt>
                <c:pt idx="2727">
                  <c:v>40358</c:v>
                </c:pt>
                <c:pt idx="2728">
                  <c:v>40359</c:v>
                </c:pt>
                <c:pt idx="2729">
                  <c:v>40360</c:v>
                </c:pt>
                <c:pt idx="2730">
                  <c:v>40361</c:v>
                </c:pt>
                <c:pt idx="2731">
                  <c:v>40362</c:v>
                </c:pt>
                <c:pt idx="2732">
                  <c:v>40363</c:v>
                </c:pt>
                <c:pt idx="2733">
                  <c:v>40364</c:v>
                </c:pt>
                <c:pt idx="2734">
                  <c:v>40365</c:v>
                </c:pt>
                <c:pt idx="2735">
                  <c:v>40366</c:v>
                </c:pt>
                <c:pt idx="2736">
                  <c:v>40367</c:v>
                </c:pt>
                <c:pt idx="2737">
                  <c:v>40368</c:v>
                </c:pt>
                <c:pt idx="2738">
                  <c:v>40369</c:v>
                </c:pt>
                <c:pt idx="2739">
                  <c:v>40370</c:v>
                </c:pt>
                <c:pt idx="2740">
                  <c:v>40371</c:v>
                </c:pt>
                <c:pt idx="2741">
                  <c:v>40372</c:v>
                </c:pt>
                <c:pt idx="2742">
                  <c:v>40373</c:v>
                </c:pt>
                <c:pt idx="2743">
                  <c:v>40374</c:v>
                </c:pt>
                <c:pt idx="2744">
                  <c:v>40375</c:v>
                </c:pt>
                <c:pt idx="2745">
                  <c:v>40376</c:v>
                </c:pt>
                <c:pt idx="2746">
                  <c:v>40377</c:v>
                </c:pt>
                <c:pt idx="2747">
                  <c:v>40378</c:v>
                </c:pt>
                <c:pt idx="2748">
                  <c:v>40379</c:v>
                </c:pt>
                <c:pt idx="2749">
                  <c:v>40380</c:v>
                </c:pt>
                <c:pt idx="2750">
                  <c:v>40381</c:v>
                </c:pt>
                <c:pt idx="2751">
                  <c:v>40382</c:v>
                </c:pt>
                <c:pt idx="2752">
                  <c:v>40383</c:v>
                </c:pt>
                <c:pt idx="2753">
                  <c:v>40384</c:v>
                </c:pt>
                <c:pt idx="2754">
                  <c:v>40385</c:v>
                </c:pt>
                <c:pt idx="2755">
                  <c:v>40386</c:v>
                </c:pt>
                <c:pt idx="2756">
                  <c:v>40387</c:v>
                </c:pt>
                <c:pt idx="2757">
                  <c:v>40388</c:v>
                </c:pt>
                <c:pt idx="2758">
                  <c:v>40389</c:v>
                </c:pt>
                <c:pt idx="2759">
                  <c:v>40390</c:v>
                </c:pt>
                <c:pt idx="2760">
                  <c:v>40391</c:v>
                </c:pt>
                <c:pt idx="2761">
                  <c:v>40392</c:v>
                </c:pt>
                <c:pt idx="2762">
                  <c:v>40393</c:v>
                </c:pt>
                <c:pt idx="2763">
                  <c:v>40394</c:v>
                </c:pt>
                <c:pt idx="2764">
                  <c:v>40395</c:v>
                </c:pt>
                <c:pt idx="2765">
                  <c:v>40396</c:v>
                </c:pt>
                <c:pt idx="2766">
                  <c:v>40397</c:v>
                </c:pt>
                <c:pt idx="2767">
                  <c:v>40398</c:v>
                </c:pt>
                <c:pt idx="2768">
                  <c:v>40399</c:v>
                </c:pt>
                <c:pt idx="2769">
                  <c:v>40400</c:v>
                </c:pt>
                <c:pt idx="2770">
                  <c:v>40401</c:v>
                </c:pt>
                <c:pt idx="2771">
                  <c:v>40402</c:v>
                </c:pt>
                <c:pt idx="2772">
                  <c:v>40403</c:v>
                </c:pt>
                <c:pt idx="2773">
                  <c:v>40404</c:v>
                </c:pt>
                <c:pt idx="2774">
                  <c:v>40405</c:v>
                </c:pt>
                <c:pt idx="2775">
                  <c:v>40406</c:v>
                </c:pt>
                <c:pt idx="2776">
                  <c:v>40407</c:v>
                </c:pt>
                <c:pt idx="2777">
                  <c:v>40408</c:v>
                </c:pt>
                <c:pt idx="2778">
                  <c:v>40409</c:v>
                </c:pt>
                <c:pt idx="2779">
                  <c:v>40410</c:v>
                </c:pt>
                <c:pt idx="2780">
                  <c:v>40411</c:v>
                </c:pt>
                <c:pt idx="2781">
                  <c:v>40412</c:v>
                </c:pt>
                <c:pt idx="2782">
                  <c:v>40413</c:v>
                </c:pt>
                <c:pt idx="2783">
                  <c:v>40414</c:v>
                </c:pt>
                <c:pt idx="2784">
                  <c:v>40415</c:v>
                </c:pt>
                <c:pt idx="2785">
                  <c:v>40416</c:v>
                </c:pt>
                <c:pt idx="2786">
                  <c:v>40417</c:v>
                </c:pt>
                <c:pt idx="2787">
                  <c:v>40418</c:v>
                </c:pt>
                <c:pt idx="2788">
                  <c:v>40419</c:v>
                </c:pt>
                <c:pt idx="2789">
                  <c:v>40420</c:v>
                </c:pt>
                <c:pt idx="2790">
                  <c:v>40421</c:v>
                </c:pt>
                <c:pt idx="2791">
                  <c:v>40422</c:v>
                </c:pt>
                <c:pt idx="2792">
                  <c:v>40423</c:v>
                </c:pt>
                <c:pt idx="2793">
                  <c:v>40424</c:v>
                </c:pt>
                <c:pt idx="2794">
                  <c:v>40425</c:v>
                </c:pt>
                <c:pt idx="2795">
                  <c:v>40426</c:v>
                </c:pt>
                <c:pt idx="2796">
                  <c:v>40427</c:v>
                </c:pt>
                <c:pt idx="2797">
                  <c:v>40428</c:v>
                </c:pt>
                <c:pt idx="2798">
                  <c:v>40429</c:v>
                </c:pt>
                <c:pt idx="2799">
                  <c:v>40430</c:v>
                </c:pt>
                <c:pt idx="2800">
                  <c:v>40431</c:v>
                </c:pt>
                <c:pt idx="2801">
                  <c:v>40432</c:v>
                </c:pt>
                <c:pt idx="2802">
                  <c:v>40433</c:v>
                </c:pt>
                <c:pt idx="2803">
                  <c:v>40434</c:v>
                </c:pt>
                <c:pt idx="2804">
                  <c:v>40435</c:v>
                </c:pt>
                <c:pt idx="2805">
                  <c:v>40436</c:v>
                </c:pt>
                <c:pt idx="2806">
                  <c:v>40437</c:v>
                </c:pt>
                <c:pt idx="2807">
                  <c:v>40438</c:v>
                </c:pt>
                <c:pt idx="2808">
                  <c:v>40439</c:v>
                </c:pt>
                <c:pt idx="2809">
                  <c:v>40440</c:v>
                </c:pt>
                <c:pt idx="2810">
                  <c:v>40441</c:v>
                </c:pt>
                <c:pt idx="2811">
                  <c:v>40442</c:v>
                </c:pt>
                <c:pt idx="2812">
                  <c:v>40443</c:v>
                </c:pt>
                <c:pt idx="2813">
                  <c:v>40444</c:v>
                </c:pt>
                <c:pt idx="2814">
                  <c:v>40445</c:v>
                </c:pt>
                <c:pt idx="2815">
                  <c:v>40446</c:v>
                </c:pt>
                <c:pt idx="2816">
                  <c:v>40447</c:v>
                </c:pt>
                <c:pt idx="2817">
                  <c:v>40448</c:v>
                </c:pt>
                <c:pt idx="2818">
                  <c:v>40449</c:v>
                </c:pt>
                <c:pt idx="2819">
                  <c:v>40450</c:v>
                </c:pt>
                <c:pt idx="2820">
                  <c:v>40451</c:v>
                </c:pt>
                <c:pt idx="2821">
                  <c:v>40452</c:v>
                </c:pt>
                <c:pt idx="2822">
                  <c:v>40453</c:v>
                </c:pt>
                <c:pt idx="2823">
                  <c:v>40454</c:v>
                </c:pt>
                <c:pt idx="2824">
                  <c:v>40455</c:v>
                </c:pt>
                <c:pt idx="2825">
                  <c:v>40456</c:v>
                </c:pt>
                <c:pt idx="2826">
                  <c:v>40457</c:v>
                </c:pt>
                <c:pt idx="2827">
                  <c:v>40458</c:v>
                </c:pt>
                <c:pt idx="2828">
                  <c:v>40459</c:v>
                </c:pt>
                <c:pt idx="2829">
                  <c:v>40460</c:v>
                </c:pt>
                <c:pt idx="2830">
                  <c:v>40461</c:v>
                </c:pt>
                <c:pt idx="2831">
                  <c:v>40462</c:v>
                </c:pt>
                <c:pt idx="2832">
                  <c:v>40463</c:v>
                </c:pt>
                <c:pt idx="2833">
                  <c:v>40464</c:v>
                </c:pt>
                <c:pt idx="2834">
                  <c:v>40465</c:v>
                </c:pt>
                <c:pt idx="2835">
                  <c:v>40466</c:v>
                </c:pt>
                <c:pt idx="2836">
                  <c:v>40467</c:v>
                </c:pt>
                <c:pt idx="2837">
                  <c:v>40468</c:v>
                </c:pt>
                <c:pt idx="2838">
                  <c:v>40469</c:v>
                </c:pt>
                <c:pt idx="2839">
                  <c:v>40470</c:v>
                </c:pt>
                <c:pt idx="2840">
                  <c:v>40471</c:v>
                </c:pt>
                <c:pt idx="2841">
                  <c:v>40472</c:v>
                </c:pt>
                <c:pt idx="2842">
                  <c:v>40473</c:v>
                </c:pt>
                <c:pt idx="2843">
                  <c:v>40474</c:v>
                </c:pt>
                <c:pt idx="2844">
                  <c:v>40475</c:v>
                </c:pt>
                <c:pt idx="2845">
                  <c:v>40476</c:v>
                </c:pt>
                <c:pt idx="2846">
                  <c:v>40477</c:v>
                </c:pt>
                <c:pt idx="2847">
                  <c:v>40478</c:v>
                </c:pt>
                <c:pt idx="2848">
                  <c:v>40479</c:v>
                </c:pt>
                <c:pt idx="2849">
                  <c:v>40480</c:v>
                </c:pt>
                <c:pt idx="2850">
                  <c:v>40481</c:v>
                </c:pt>
                <c:pt idx="2851">
                  <c:v>40482</c:v>
                </c:pt>
                <c:pt idx="2852">
                  <c:v>40483</c:v>
                </c:pt>
                <c:pt idx="2853">
                  <c:v>40484</c:v>
                </c:pt>
                <c:pt idx="2854">
                  <c:v>40485</c:v>
                </c:pt>
                <c:pt idx="2855">
                  <c:v>40486</c:v>
                </c:pt>
                <c:pt idx="2856">
                  <c:v>40487</c:v>
                </c:pt>
                <c:pt idx="2857">
                  <c:v>40488</c:v>
                </c:pt>
                <c:pt idx="2858">
                  <c:v>40489</c:v>
                </c:pt>
                <c:pt idx="2859">
                  <c:v>40490</c:v>
                </c:pt>
                <c:pt idx="2860">
                  <c:v>40491</c:v>
                </c:pt>
                <c:pt idx="2861">
                  <c:v>40492</c:v>
                </c:pt>
                <c:pt idx="2862">
                  <c:v>40493</c:v>
                </c:pt>
                <c:pt idx="2863">
                  <c:v>40494</c:v>
                </c:pt>
                <c:pt idx="2864">
                  <c:v>40495</c:v>
                </c:pt>
                <c:pt idx="2865">
                  <c:v>40496</c:v>
                </c:pt>
                <c:pt idx="2866">
                  <c:v>40497</c:v>
                </c:pt>
                <c:pt idx="2867">
                  <c:v>40498</c:v>
                </c:pt>
                <c:pt idx="2868">
                  <c:v>40499</c:v>
                </c:pt>
                <c:pt idx="2869">
                  <c:v>40500</c:v>
                </c:pt>
                <c:pt idx="2870">
                  <c:v>40501</c:v>
                </c:pt>
                <c:pt idx="2871">
                  <c:v>40502</c:v>
                </c:pt>
                <c:pt idx="2872">
                  <c:v>40503</c:v>
                </c:pt>
                <c:pt idx="2873">
                  <c:v>40504</c:v>
                </c:pt>
                <c:pt idx="2874">
                  <c:v>40505</c:v>
                </c:pt>
                <c:pt idx="2875">
                  <c:v>40506</c:v>
                </c:pt>
                <c:pt idx="2876">
                  <c:v>40507</c:v>
                </c:pt>
                <c:pt idx="2877">
                  <c:v>40508</c:v>
                </c:pt>
                <c:pt idx="2878">
                  <c:v>40509</c:v>
                </c:pt>
                <c:pt idx="2879">
                  <c:v>40510</c:v>
                </c:pt>
                <c:pt idx="2880">
                  <c:v>40511</c:v>
                </c:pt>
                <c:pt idx="2881">
                  <c:v>40512</c:v>
                </c:pt>
                <c:pt idx="2882">
                  <c:v>40513</c:v>
                </c:pt>
                <c:pt idx="2883">
                  <c:v>40514</c:v>
                </c:pt>
                <c:pt idx="2884">
                  <c:v>40515</c:v>
                </c:pt>
                <c:pt idx="2885">
                  <c:v>40516</c:v>
                </c:pt>
                <c:pt idx="2886">
                  <c:v>40517</c:v>
                </c:pt>
                <c:pt idx="2887">
                  <c:v>40518</c:v>
                </c:pt>
                <c:pt idx="2888">
                  <c:v>40519</c:v>
                </c:pt>
                <c:pt idx="2889">
                  <c:v>40520</c:v>
                </c:pt>
                <c:pt idx="2890">
                  <c:v>40521</c:v>
                </c:pt>
                <c:pt idx="2891">
                  <c:v>40522</c:v>
                </c:pt>
                <c:pt idx="2892">
                  <c:v>40523</c:v>
                </c:pt>
                <c:pt idx="2893">
                  <c:v>40524</c:v>
                </c:pt>
                <c:pt idx="2894">
                  <c:v>40525</c:v>
                </c:pt>
                <c:pt idx="2895">
                  <c:v>40526</c:v>
                </c:pt>
                <c:pt idx="2896">
                  <c:v>40527</c:v>
                </c:pt>
                <c:pt idx="2897">
                  <c:v>40528</c:v>
                </c:pt>
                <c:pt idx="2898">
                  <c:v>40529</c:v>
                </c:pt>
                <c:pt idx="2899">
                  <c:v>40530</c:v>
                </c:pt>
                <c:pt idx="2900">
                  <c:v>40531</c:v>
                </c:pt>
                <c:pt idx="2901">
                  <c:v>40532</c:v>
                </c:pt>
                <c:pt idx="2902">
                  <c:v>40533</c:v>
                </c:pt>
                <c:pt idx="2903">
                  <c:v>40534</c:v>
                </c:pt>
                <c:pt idx="2904">
                  <c:v>40535</c:v>
                </c:pt>
                <c:pt idx="2905">
                  <c:v>40536</c:v>
                </c:pt>
                <c:pt idx="2906">
                  <c:v>40537</c:v>
                </c:pt>
                <c:pt idx="2907">
                  <c:v>40538</c:v>
                </c:pt>
                <c:pt idx="2908">
                  <c:v>40539</c:v>
                </c:pt>
                <c:pt idx="2909">
                  <c:v>40540</c:v>
                </c:pt>
                <c:pt idx="2910">
                  <c:v>40541</c:v>
                </c:pt>
                <c:pt idx="2911">
                  <c:v>40542</c:v>
                </c:pt>
                <c:pt idx="2912">
                  <c:v>40543</c:v>
                </c:pt>
                <c:pt idx="2913">
                  <c:v>40544</c:v>
                </c:pt>
                <c:pt idx="2914">
                  <c:v>40545</c:v>
                </c:pt>
                <c:pt idx="2915">
                  <c:v>40546</c:v>
                </c:pt>
                <c:pt idx="2916">
                  <c:v>40547</c:v>
                </c:pt>
                <c:pt idx="2917">
                  <c:v>40548</c:v>
                </c:pt>
                <c:pt idx="2918">
                  <c:v>40549</c:v>
                </c:pt>
                <c:pt idx="2919">
                  <c:v>40550</c:v>
                </c:pt>
                <c:pt idx="2920">
                  <c:v>40551</c:v>
                </c:pt>
                <c:pt idx="2921">
                  <c:v>40552</c:v>
                </c:pt>
                <c:pt idx="2922">
                  <c:v>40553</c:v>
                </c:pt>
                <c:pt idx="2923">
                  <c:v>40555</c:v>
                </c:pt>
                <c:pt idx="2924">
                  <c:v>40556</c:v>
                </c:pt>
                <c:pt idx="2925">
                  <c:v>40557</c:v>
                </c:pt>
                <c:pt idx="2926">
                  <c:v>40558</c:v>
                </c:pt>
                <c:pt idx="2927">
                  <c:v>40559</c:v>
                </c:pt>
                <c:pt idx="2928">
                  <c:v>40560</c:v>
                </c:pt>
                <c:pt idx="2929">
                  <c:v>40561</c:v>
                </c:pt>
                <c:pt idx="2930">
                  <c:v>40562</c:v>
                </c:pt>
                <c:pt idx="2931">
                  <c:v>40563</c:v>
                </c:pt>
                <c:pt idx="2932">
                  <c:v>40564</c:v>
                </c:pt>
                <c:pt idx="2933">
                  <c:v>40565</c:v>
                </c:pt>
                <c:pt idx="2934">
                  <c:v>40566</c:v>
                </c:pt>
                <c:pt idx="2935">
                  <c:v>40567</c:v>
                </c:pt>
                <c:pt idx="2936">
                  <c:v>40568</c:v>
                </c:pt>
                <c:pt idx="2937">
                  <c:v>40569</c:v>
                </c:pt>
                <c:pt idx="2938">
                  <c:v>40570</c:v>
                </c:pt>
                <c:pt idx="2939">
                  <c:v>40571</c:v>
                </c:pt>
                <c:pt idx="2940">
                  <c:v>40572</c:v>
                </c:pt>
                <c:pt idx="2941">
                  <c:v>40573</c:v>
                </c:pt>
                <c:pt idx="2942">
                  <c:v>40574</c:v>
                </c:pt>
                <c:pt idx="2943">
                  <c:v>40575</c:v>
                </c:pt>
                <c:pt idx="2944">
                  <c:v>40576</c:v>
                </c:pt>
                <c:pt idx="2945">
                  <c:v>40577</c:v>
                </c:pt>
                <c:pt idx="2946">
                  <c:v>40578</c:v>
                </c:pt>
                <c:pt idx="2947">
                  <c:v>40579</c:v>
                </c:pt>
                <c:pt idx="2948">
                  <c:v>40580</c:v>
                </c:pt>
                <c:pt idx="2949">
                  <c:v>40581</c:v>
                </c:pt>
                <c:pt idx="2950">
                  <c:v>40582</c:v>
                </c:pt>
                <c:pt idx="2951">
                  <c:v>40583</c:v>
                </c:pt>
                <c:pt idx="2952">
                  <c:v>40584</c:v>
                </c:pt>
                <c:pt idx="2953">
                  <c:v>40585</c:v>
                </c:pt>
                <c:pt idx="2954">
                  <c:v>40586</c:v>
                </c:pt>
                <c:pt idx="2955">
                  <c:v>40587</c:v>
                </c:pt>
                <c:pt idx="2956">
                  <c:v>40588</c:v>
                </c:pt>
                <c:pt idx="2957">
                  <c:v>40589</c:v>
                </c:pt>
                <c:pt idx="2958">
                  <c:v>40590</c:v>
                </c:pt>
                <c:pt idx="2959">
                  <c:v>40591</c:v>
                </c:pt>
                <c:pt idx="2960">
                  <c:v>40592</c:v>
                </c:pt>
                <c:pt idx="2961">
                  <c:v>40593</c:v>
                </c:pt>
                <c:pt idx="2962">
                  <c:v>40594</c:v>
                </c:pt>
                <c:pt idx="2963">
                  <c:v>40595</c:v>
                </c:pt>
                <c:pt idx="2964">
                  <c:v>40596</c:v>
                </c:pt>
                <c:pt idx="2965">
                  <c:v>40597</c:v>
                </c:pt>
                <c:pt idx="2966">
                  <c:v>40598</c:v>
                </c:pt>
                <c:pt idx="2967">
                  <c:v>40599</c:v>
                </c:pt>
                <c:pt idx="2968">
                  <c:v>40600</c:v>
                </c:pt>
                <c:pt idx="2969">
                  <c:v>40601</c:v>
                </c:pt>
                <c:pt idx="2970">
                  <c:v>40602</c:v>
                </c:pt>
                <c:pt idx="2971">
                  <c:v>40603</c:v>
                </c:pt>
                <c:pt idx="2972">
                  <c:v>40604</c:v>
                </c:pt>
                <c:pt idx="2973">
                  <c:v>40605</c:v>
                </c:pt>
                <c:pt idx="2974">
                  <c:v>40606</c:v>
                </c:pt>
                <c:pt idx="2975">
                  <c:v>40607</c:v>
                </c:pt>
                <c:pt idx="2976">
                  <c:v>40608</c:v>
                </c:pt>
                <c:pt idx="2977">
                  <c:v>40609</c:v>
                </c:pt>
                <c:pt idx="2978">
                  <c:v>40610</c:v>
                </c:pt>
                <c:pt idx="2979">
                  <c:v>40611</c:v>
                </c:pt>
                <c:pt idx="2980">
                  <c:v>40612</c:v>
                </c:pt>
                <c:pt idx="2981">
                  <c:v>40613</c:v>
                </c:pt>
                <c:pt idx="2982">
                  <c:v>40614</c:v>
                </c:pt>
                <c:pt idx="2983">
                  <c:v>40615</c:v>
                </c:pt>
                <c:pt idx="2984">
                  <c:v>40616</c:v>
                </c:pt>
                <c:pt idx="2985">
                  <c:v>40617</c:v>
                </c:pt>
                <c:pt idx="2986">
                  <c:v>40618</c:v>
                </c:pt>
                <c:pt idx="2987">
                  <c:v>40619</c:v>
                </c:pt>
                <c:pt idx="2988">
                  <c:v>40620</c:v>
                </c:pt>
                <c:pt idx="2989">
                  <c:v>40621</c:v>
                </c:pt>
                <c:pt idx="2990">
                  <c:v>40622</c:v>
                </c:pt>
                <c:pt idx="2991">
                  <c:v>40623</c:v>
                </c:pt>
                <c:pt idx="2992">
                  <c:v>40624</c:v>
                </c:pt>
                <c:pt idx="2993">
                  <c:v>40625</c:v>
                </c:pt>
                <c:pt idx="2994">
                  <c:v>40626</c:v>
                </c:pt>
                <c:pt idx="2995">
                  <c:v>40627</c:v>
                </c:pt>
                <c:pt idx="2996">
                  <c:v>40628</c:v>
                </c:pt>
                <c:pt idx="2997">
                  <c:v>40629</c:v>
                </c:pt>
                <c:pt idx="2998">
                  <c:v>40630</c:v>
                </c:pt>
                <c:pt idx="2999">
                  <c:v>40631</c:v>
                </c:pt>
                <c:pt idx="3000">
                  <c:v>40632</c:v>
                </c:pt>
                <c:pt idx="3001">
                  <c:v>40633</c:v>
                </c:pt>
                <c:pt idx="3002">
                  <c:v>40634</c:v>
                </c:pt>
                <c:pt idx="3003">
                  <c:v>40635</c:v>
                </c:pt>
                <c:pt idx="3004">
                  <c:v>40636</c:v>
                </c:pt>
                <c:pt idx="3005">
                  <c:v>40637</c:v>
                </c:pt>
                <c:pt idx="3006">
                  <c:v>40638</c:v>
                </c:pt>
                <c:pt idx="3007">
                  <c:v>40639</c:v>
                </c:pt>
                <c:pt idx="3008">
                  <c:v>40640</c:v>
                </c:pt>
                <c:pt idx="3009">
                  <c:v>40641</c:v>
                </c:pt>
                <c:pt idx="3010">
                  <c:v>40642</c:v>
                </c:pt>
                <c:pt idx="3011">
                  <c:v>40643</c:v>
                </c:pt>
                <c:pt idx="3012">
                  <c:v>40644</c:v>
                </c:pt>
                <c:pt idx="3013">
                  <c:v>40645</c:v>
                </c:pt>
                <c:pt idx="3014">
                  <c:v>40646</c:v>
                </c:pt>
                <c:pt idx="3015">
                  <c:v>40647</c:v>
                </c:pt>
                <c:pt idx="3016">
                  <c:v>40648</c:v>
                </c:pt>
                <c:pt idx="3017">
                  <c:v>40649</c:v>
                </c:pt>
                <c:pt idx="3018">
                  <c:v>40650</c:v>
                </c:pt>
                <c:pt idx="3019">
                  <c:v>40651</c:v>
                </c:pt>
                <c:pt idx="3020">
                  <c:v>40652</c:v>
                </c:pt>
                <c:pt idx="3021">
                  <c:v>40653</c:v>
                </c:pt>
                <c:pt idx="3022">
                  <c:v>40654</c:v>
                </c:pt>
                <c:pt idx="3023">
                  <c:v>40655</c:v>
                </c:pt>
                <c:pt idx="3024">
                  <c:v>40656</c:v>
                </c:pt>
                <c:pt idx="3025">
                  <c:v>40657</c:v>
                </c:pt>
                <c:pt idx="3026">
                  <c:v>40658</c:v>
                </c:pt>
                <c:pt idx="3027">
                  <c:v>40659</c:v>
                </c:pt>
                <c:pt idx="3028">
                  <c:v>40660</c:v>
                </c:pt>
                <c:pt idx="3029">
                  <c:v>40661</c:v>
                </c:pt>
                <c:pt idx="3030">
                  <c:v>40662</c:v>
                </c:pt>
                <c:pt idx="3031">
                  <c:v>40663</c:v>
                </c:pt>
                <c:pt idx="3032">
                  <c:v>40664</c:v>
                </c:pt>
                <c:pt idx="3033">
                  <c:v>40665</c:v>
                </c:pt>
                <c:pt idx="3034">
                  <c:v>40666</c:v>
                </c:pt>
                <c:pt idx="3035">
                  <c:v>40667</c:v>
                </c:pt>
                <c:pt idx="3036">
                  <c:v>40668</c:v>
                </c:pt>
                <c:pt idx="3037">
                  <c:v>40669</c:v>
                </c:pt>
                <c:pt idx="3038">
                  <c:v>40670</c:v>
                </c:pt>
                <c:pt idx="3039">
                  <c:v>40671</c:v>
                </c:pt>
                <c:pt idx="3040">
                  <c:v>40672</c:v>
                </c:pt>
                <c:pt idx="3041">
                  <c:v>40673</c:v>
                </c:pt>
                <c:pt idx="3042">
                  <c:v>40674</c:v>
                </c:pt>
                <c:pt idx="3043">
                  <c:v>40675</c:v>
                </c:pt>
                <c:pt idx="3044">
                  <c:v>40676</c:v>
                </c:pt>
                <c:pt idx="3045">
                  <c:v>40677</c:v>
                </c:pt>
                <c:pt idx="3046">
                  <c:v>40678</c:v>
                </c:pt>
                <c:pt idx="3047">
                  <c:v>40679</c:v>
                </c:pt>
                <c:pt idx="3048">
                  <c:v>40680</c:v>
                </c:pt>
                <c:pt idx="3049">
                  <c:v>40681</c:v>
                </c:pt>
                <c:pt idx="3050">
                  <c:v>40682</c:v>
                </c:pt>
                <c:pt idx="3051">
                  <c:v>40683</c:v>
                </c:pt>
                <c:pt idx="3052">
                  <c:v>40684</c:v>
                </c:pt>
                <c:pt idx="3053">
                  <c:v>40685</c:v>
                </c:pt>
                <c:pt idx="3054">
                  <c:v>40686</c:v>
                </c:pt>
                <c:pt idx="3055">
                  <c:v>40687</c:v>
                </c:pt>
                <c:pt idx="3056">
                  <c:v>40688</c:v>
                </c:pt>
                <c:pt idx="3057">
                  <c:v>40689</c:v>
                </c:pt>
                <c:pt idx="3058">
                  <c:v>40690</c:v>
                </c:pt>
                <c:pt idx="3059">
                  <c:v>40691</c:v>
                </c:pt>
                <c:pt idx="3060">
                  <c:v>40692</c:v>
                </c:pt>
                <c:pt idx="3061">
                  <c:v>40693</c:v>
                </c:pt>
                <c:pt idx="3062">
                  <c:v>40694</c:v>
                </c:pt>
                <c:pt idx="3063">
                  <c:v>40695</c:v>
                </c:pt>
                <c:pt idx="3064">
                  <c:v>40696</c:v>
                </c:pt>
                <c:pt idx="3065">
                  <c:v>40697</c:v>
                </c:pt>
                <c:pt idx="3066">
                  <c:v>40698</c:v>
                </c:pt>
                <c:pt idx="3067">
                  <c:v>40699</c:v>
                </c:pt>
                <c:pt idx="3068">
                  <c:v>40700</c:v>
                </c:pt>
                <c:pt idx="3069">
                  <c:v>40701</c:v>
                </c:pt>
                <c:pt idx="3070">
                  <c:v>40702</c:v>
                </c:pt>
                <c:pt idx="3071">
                  <c:v>40703</c:v>
                </c:pt>
                <c:pt idx="3072">
                  <c:v>40704</c:v>
                </c:pt>
                <c:pt idx="3073">
                  <c:v>40705</c:v>
                </c:pt>
                <c:pt idx="3074">
                  <c:v>40706</c:v>
                </c:pt>
                <c:pt idx="3075">
                  <c:v>40707</c:v>
                </c:pt>
                <c:pt idx="3076">
                  <c:v>40708</c:v>
                </c:pt>
                <c:pt idx="3077">
                  <c:v>40709</c:v>
                </c:pt>
                <c:pt idx="3078">
                  <c:v>40710</c:v>
                </c:pt>
                <c:pt idx="3079">
                  <c:v>40711</c:v>
                </c:pt>
                <c:pt idx="3080">
                  <c:v>40712</c:v>
                </c:pt>
                <c:pt idx="3081">
                  <c:v>40713</c:v>
                </c:pt>
                <c:pt idx="3082">
                  <c:v>40714</c:v>
                </c:pt>
                <c:pt idx="3083">
                  <c:v>40715</c:v>
                </c:pt>
                <c:pt idx="3084">
                  <c:v>40716</c:v>
                </c:pt>
                <c:pt idx="3085">
                  <c:v>40717</c:v>
                </c:pt>
                <c:pt idx="3086">
                  <c:v>40718</c:v>
                </c:pt>
                <c:pt idx="3087">
                  <c:v>40719</c:v>
                </c:pt>
                <c:pt idx="3088">
                  <c:v>40720</c:v>
                </c:pt>
                <c:pt idx="3089">
                  <c:v>40721</c:v>
                </c:pt>
                <c:pt idx="3090">
                  <c:v>40722</c:v>
                </c:pt>
                <c:pt idx="3091">
                  <c:v>40723</c:v>
                </c:pt>
                <c:pt idx="3092">
                  <c:v>40724</c:v>
                </c:pt>
                <c:pt idx="3093">
                  <c:v>40725</c:v>
                </c:pt>
                <c:pt idx="3094">
                  <c:v>40726</c:v>
                </c:pt>
                <c:pt idx="3095">
                  <c:v>40727</c:v>
                </c:pt>
                <c:pt idx="3096">
                  <c:v>40728</c:v>
                </c:pt>
                <c:pt idx="3097">
                  <c:v>40729</c:v>
                </c:pt>
                <c:pt idx="3098">
                  <c:v>40730</c:v>
                </c:pt>
                <c:pt idx="3099">
                  <c:v>40731</c:v>
                </c:pt>
                <c:pt idx="3100">
                  <c:v>40732</c:v>
                </c:pt>
                <c:pt idx="3101">
                  <c:v>40733</c:v>
                </c:pt>
                <c:pt idx="3102">
                  <c:v>40734</c:v>
                </c:pt>
                <c:pt idx="3103">
                  <c:v>40735</c:v>
                </c:pt>
                <c:pt idx="3104">
                  <c:v>40736</c:v>
                </c:pt>
                <c:pt idx="3105">
                  <c:v>40737</c:v>
                </c:pt>
                <c:pt idx="3106">
                  <c:v>40738</c:v>
                </c:pt>
                <c:pt idx="3107">
                  <c:v>40739</c:v>
                </c:pt>
                <c:pt idx="3108">
                  <c:v>40740</c:v>
                </c:pt>
                <c:pt idx="3109">
                  <c:v>40741</c:v>
                </c:pt>
                <c:pt idx="3110">
                  <c:v>40742</c:v>
                </c:pt>
                <c:pt idx="3111">
                  <c:v>40743</c:v>
                </c:pt>
                <c:pt idx="3112">
                  <c:v>40744</c:v>
                </c:pt>
                <c:pt idx="3113">
                  <c:v>40745</c:v>
                </c:pt>
                <c:pt idx="3114">
                  <c:v>40746</c:v>
                </c:pt>
                <c:pt idx="3115">
                  <c:v>40747</c:v>
                </c:pt>
                <c:pt idx="3116">
                  <c:v>40748</c:v>
                </c:pt>
                <c:pt idx="3117">
                  <c:v>40749</c:v>
                </c:pt>
                <c:pt idx="3118">
                  <c:v>40751</c:v>
                </c:pt>
                <c:pt idx="3119">
                  <c:v>40752</c:v>
                </c:pt>
                <c:pt idx="3120">
                  <c:v>40753</c:v>
                </c:pt>
                <c:pt idx="3121">
                  <c:v>40754</c:v>
                </c:pt>
                <c:pt idx="3122">
                  <c:v>40755</c:v>
                </c:pt>
                <c:pt idx="3123">
                  <c:v>40756</c:v>
                </c:pt>
                <c:pt idx="3124">
                  <c:v>40757</c:v>
                </c:pt>
                <c:pt idx="3125">
                  <c:v>40758</c:v>
                </c:pt>
                <c:pt idx="3126">
                  <c:v>40759</c:v>
                </c:pt>
                <c:pt idx="3127">
                  <c:v>40760</c:v>
                </c:pt>
                <c:pt idx="3128">
                  <c:v>40761</c:v>
                </c:pt>
                <c:pt idx="3129">
                  <c:v>40762</c:v>
                </c:pt>
                <c:pt idx="3130">
                  <c:v>40763</c:v>
                </c:pt>
                <c:pt idx="3131">
                  <c:v>40764</c:v>
                </c:pt>
                <c:pt idx="3132">
                  <c:v>40765</c:v>
                </c:pt>
                <c:pt idx="3133">
                  <c:v>40766</c:v>
                </c:pt>
                <c:pt idx="3134">
                  <c:v>40767</c:v>
                </c:pt>
                <c:pt idx="3135">
                  <c:v>40768</c:v>
                </c:pt>
                <c:pt idx="3136">
                  <c:v>40769</c:v>
                </c:pt>
                <c:pt idx="3137">
                  <c:v>40770</c:v>
                </c:pt>
                <c:pt idx="3138">
                  <c:v>40771</c:v>
                </c:pt>
                <c:pt idx="3139">
                  <c:v>40772</c:v>
                </c:pt>
                <c:pt idx="3140">
                  <c:v>40773</c:v>
                </c:pt>
                <c:pt idx="3141">
                  <c:v>40774</c:v>
                </c:pt>
                <c:pt idx="3142">
                  <c:v>40775</c:v>
                </c:pt>
                <c:pt idx="3143">
                  <c:v>40777</c:v>
                </c:pt>
                <c:pt idx="3144">
                  <c:v>40778</c:v>
                </c:pt>
                <c:pt idx="3145">
                  <c:v>40779</c:v>
                </c:pt>
                <c:pt idx="3146">
                  <c:v>40780</c:v>
                </c:pt>
                <c:pt idx="3147">
                  <c:v>40781</c:v>
                </c:pt>
                <c:pt idx="3148">
                  <c:v>40782</c:v>
                </c:pt>
                <c:pt idx="3149">
                  <c:v>40783</c:v>
                </c:pt>
                <c:pt idx="3150">
                  <c:v>40784</c:v>
                </c:pt>
                <c:pt idx="3151">
                  <c:v>40785</c:v>
                </c:pt>
                <c:pt idx="3152">
                  <c:v>40786</c:v>
                </c:pt>
                <c:pt idx="3153">
                  <c:v>40787</c:v>
                </c:pt>
                <c:pt idx="3154">
                  <c:v>40788</c:v>
                </c:pt>
                <c:pt idx="3155">
                  <c:v>40789</c:v>
                </c:pt>
                <c:pt idx="3156">
                  <c:v>40790</c:v>
                </c:pt>
                <c:pt idx="3157">
                  <c:v>40791</c:v>
                </c:pt>
                <c:pt idx="3158">
                  <c:v>40792</c:v>
                </c:pt>
                <c:pt idx="3159">
                  <c:v>40793</c:v>
                </c:pt>
                <c:pt idx="3160">
                  <c:v>40794</c:v>
                </c:pt>
                <c:pt idx="3161">
                  <c:v>40795</c:v>
                </c:pt>
                <c:pt idx="3162">
                  <c:v>40796</c:v>
                </c:pt>
                <c:pt idx="3163">
                  <c:v>40797</c:v>
                </c:pt>
                <c:pt idx="3164">
                  <c:v>40798</c:v>
                </c:pt>
                <c:pt idx="3165">
                  <c:v>40799</c:v>
                </c:pt>
                <c:pt idx="3166">
                  <c:v>40800</c:v>
                </c:pt>
                <c:pt idx="3167">
                  <c:v>40801</c:v>
                </c:pt>
                <c:pt idx="3168">
                  <c:v>40802</c:v>
                </c:pt>
                <c:pt idx="3169">
                  <c:v>40803</c:v>
                </c:pt>
                <c:pt idx="3170">
                  <c:v>40805</c:v>
                </c:pt>
                <c:pt idx="3171">
                  <c:v>40806</c:v>
                </c:pt>
                <c:pt idx="3172">
                  <c:v>40807</c:v>
                </c:pt>
                <c:pt idx="3173">
                  <c:v>40808</c:v>
                </c:pt>
                <c:pt idx="3174">
                  <c:v>40809</c:v>
                </c:pt>
                <c:pt idx="3175">
                  <c:v>40810</c:v>
                </c:pt>
                <c:pt idx="3176">
                  <c:v>40811</c:v>
                </c:pt>
                <c:pt idx="3177">
                  <c:v>40812</c:v>
                </c:pt>
                <c:pt idx="3178">
                  <c:v>40813</c:v>
                </c:pt>
                <c:pt idx="3179">
                  <c:v>40814</c:v>
                </c:pt>
                <c:pt idx="3180">
                  <c:v>40815</c:v>
                </c:pt>
                <c:pt idx="3181">
                  <c:v>40816</c:v>
                </c:pt>
                <c:pt idx="3182">
                  <c:v>40817</c:v>
                </c:pt>
                <c:pt idx="3183">
                  <c:v>40818</c:v>
                </c:pt>
                <c:pt idx="3184">
                  <c:v>40819</c:v>
                </c:pt>
                <c:pt idx="3185">
                  <c:v>40820</c:v>
                </c:pt>
                <c:pt idx="3186">
                  <c:v>40821</c:v>
                </c:pt>
                <c:pt idx="3187">
                  <c:v>40822</c:v>
                </c:pt>
                <c:pt idx="3188">
                  <c:v>40823</c:v>
                </c:pt>
                <c:pt idx="3189">
                  <c:v>40824</c:v>
                </c:pt>
                <c:pt idx="3190">
                  <c:v>40825</c:v>
                </c:pt>
                <c:pt idx="3191">
                  <c:v>40826</c:v>
                </c:pt>
                <c:pt idx="3192">
                  <c:v>40827</c:v>
                </c:pt>
                <c:pt idx="3193">
                  <c:v>40828</c:v>
                </c:pt>
                <c:pt idx="3194">
                  <c:v>40829</c:v>
                </c:pt>
                <c:pt idx="3195">
                  <c:v>40830</c:v>
                </c:pt>
                <c:pt idx="3196">
                  <c:v>40831</c:v>
                </c:pt>
                <c:pt idx="3197">
                  <c:v>40832</c:v>
                </c:pt>
                <c:pt idx="3198">
                  <c:v>40833</c:v>
                </c:pt>
                <c:pt idx="3199">
                  <c:v>40834</c:v>
                </c:pt>
                <c:pt idx="3200">
                  <c:v>40835</c:v>
                </c:pt>
                <c:pt idx="3201">
                  <c:v>40836</c:v>
                </c:pt>
                <c:pt idx="3202">
                  <c:v>40837</c:v>
                </c:pt>
                <c:pt idx="3203">
                  <c:v>40838</c:v>
                </c:pt>
                <c:pt idx="3204">
                  <c:v>40839</c:v>
                </c:pt>
                <c:pt idx="3205">
                  <c:v>40840</c:v>
                </c:pt>
                <c:pt idx="3206">
                  <c:v>40841</c:v>
                </c:pt>
                <c:pt idx="3207">
                  <c:v>40842</c:v>
                </c:pt>
                <c:pt idx="3208">
                  <c:v>40843</c:v>
                </c:pt>
                <c:pt idx="3209">
                  <c:v>40844</c:v>
                </c:pt>
                <c:pt idx="3210">
                  <c:v>40845</c:v>
                </c:pt>
                <c:pt idx="3211">
                  <c:v>40846</c:v>
                </c:pt>
                <c:pt idx="3212">
                  <c:v>40847</c:v>
                </c:pt>
                <c:pt idx="3213">
                  <c:v>40848</c:v>
                </c:pt>
                <c:pt idx="3214">
                  <c:v>40849</c:v>
                </c:pt>
                <c:pt idx="3215">
                  <c:v>40850</c:v>
                </c:pt>
                <c:pt idx="3216">
                  <c:v>40851</c:v>
                </c:pt>
                <c:pt idx="3217">
                  <c:v>40852</c:v>
                </c:pt>
                <c:pt idx="3218">
                  <c:v>40853</c:v>
                </c:pt>
                <c:pt idx="3219">
                  <c:v>40854</c:v>
                </c:pt>
                <c:pt idx="3220">
                  <c:v>40855</c:v>
                </c:pt>
                <c:pt idx="3221">
                  <c:v>40856</c:v>
                </c:pt>
                <c:pt idx="3222">
                  <c:v>40857</c:v>
                </c:pt>
                <c:pt idx="3223">
                  <c:v>40858</c:v>
                </c:pt>
                <c:pt idx="3224">
                  <c:v>40859</c:v>
                </c:pt>
                <c:pt idx="3225">
                  <c:v>40860</c:v>
                </c:pt>
                <c:pt idx="3226">
                  <c:v>40861</c:v>
                </c:pt>
                <c:pt idx="3227">
                  <c:v>40862</c:v>
                </c:pt>
                <c:pt idx="3228">
                  <c:v>40863</c:v>
                </c:pt>
                <c:pt idx="3229">
                  <c:v>40864</c:v>
                </c:pt>
                <c:pt idx="3230">
                  <c:v>40865</c:v>
                </c:pt>
                <c:pt idx="3231">
                  <c:v>40866</c:v>
                </c:pt>
                <c:pt idx="3232">
                  <c:v>40867</c:v>
                </c:pt>
                <c:pt idx="3233">
                  <c:v>40868</c:v>
                </c:pt>
                <c:pt idx="3234">
                  <c:v>40869</c:v>
                </c:pt>
                <c:pt idx="3235">
                  <c:v>40870</c:v>
                </c:pt>
                <c:pt idx="3236">
                  <c:v>40871</c:v>
                </c:pt>
                <c:pt idx="3237">
                  <c:v>40872</c:v>
                </c:pt>
                <c:pt idx="3238">
                  <c:v>40873</c:v>
                </c:pt>
                <c:pt idx="3239">
                  <c:v>40875</c:v>
                </c:pt>
                <c:pt idx="3240">
                  <c:v>40876</c:v>
                </c:pt>
                <c:pt idx="3241">
                  <c:v>40880</c:v>
                </c:pt>
                <c:pt idx="3242">
                  <c:v>40881</c:v>
                </c:pt>
                <c:pt idx="3243">
                  <c:v>40882</c:v>
                </c:pt>
                <c:pt idx="3244">
                  <c:v>40883</c:v>
                </c:pt>
                <c:pt idx="3245">
                  <c:v>40884</c:v>
                </c:pt>
                <c:pt idx="3246">
                  <c:v>40885</c:v>
                </c:pt>
                <c:pt idx="3247">
                  <c:v>40886</c:v>
                </c:pt>
                <c:pt idx="3248">
                  <c:v>40887</c:v>
                </c:pt>
                <c:pt idx="3249">
                  <c:v>40888</c:v>
                </c:pt>
                <c:pt idx="3250">
                  <c:v>40889</c:v>
                </c:pt>
                <c:pt idx="3251">
                  <c:v>40890</c:v>
                </c:pt>
                <c:pt idx="3252">
                  <c:v>40891</c:v>
                </c:pt>
                <c:pt idx="3253">
                  <c:v>40892</c:v>
                </c:pt>
                <c:pt idx="3254">
                  <c:v>40893</c:v>
                </c:pt>
                <c:pt idx="3255">
                  <c:v>40894</c:v>
                </c:pt>
                <c:pt idx="3256">
                  <c:v>40895</c:v>
                </c:pt>
                <c:pt idx="3257">
                  <c:v>40896</c:v>
                </c:pt>
                <c:pt idx="3258">
                  <c:v>40897</c:v>
                </c:pt>
                <c:pt idx="3259">
                  <c:v>40898</c:v>
                </c:pt>
                <c:pt idx="3260">
                  <c:v>40899</c:v>
                </c:pt>
                <c:pt idx="3261">
                  <c:v>40900</c:v>
                </c:pt>
                <c:pt idx="3262">
                  <c:v>40901</c:v>
                </c:pt>
                <c:pt idx="3263">
                  <c:v>40902</c:v>
                </c:pt>
                <c:pt idx="3264">
                  <c:v>40903</c:v>
                </c:pt>
                <c:pt idx="3265">
                  <c:v>40904</c:v>
                </c:pt>
                <c:pt idx="3266">
                  <c:v>40905</c:v>
                </c:pt>
                <c:pt idx="3267">
                  <c:v>40906</c:v>
                </c:pt>
                <c:pt idx="3268">
                  <c:v>40907</c:v>
                </c:pt>
                <c:pt idx="3269">
                  <c:v>40908</c:v>
                </c:pt>
                <c:pt idx="3270">
                  <c:v>40909</c:v>
                </c:pt>
                <c:pt idx="3271">
                  <c:v>40910</c:v>
                </c:pt>
              </c:numCache>
            </c:numRef>
          </c:cat>
          <c:val>
            <c:numRef>
              <c:f>Sheet1!$AN$2:$AN$5592</c:f>
              <c:numCache>
                <c:formatCode>0</c:formatCode>
                <c:ptCount val="5591"/>
                <c:pt idx="0">
                  <c:v>37.823647873650721</c:v>
                </c:pt>
                <c:pt idx="1">
                  <c:v>37.823647873650721</c:v>
                </c:pt>
                <c:pt idx="2">
                  <c:v>37.823647873650721</c:v>
                </c:pt>
                <c:pt idx="3">
                  <c:v>37.823647873650721</c:v>
                </c:pt>
                <c:pt idx="4">
                  <c:v>37.823647873650721</c:v>
                </c:pt>
                <c:pt idx="5">
                  <c:v>37.823647873650721</c:v>
                </c:pt>
                <c:pt idx="6">
                  <c:v>37.823647873650721</c:v>
                </c:pt>
                <c:pt idx="7">
                  <c:v>37.823647873650721</c:v>
                </c:pt>
                <c:pt idx="8">
                  <c:v>37.823647873650721</c:v>
                </c:pt>
                <c:pt idx="9">
                  <c:v>37.823647873650721</c:v>
                </c:pt>
                <c:pt idx="10">
                  <c:v>37.823647873650721</c:v>
                </c:pt>
                <c:pt idx="11">
                  <c:v>37.823647873650721</c:v>
                </c:pt>
                <c:pt idx="12">
                  <c:v>37.823647873650721</c:v>
                </c:pt>
                <c:pt idx="13">
                  <c:v>37.823647873650721</c:v>
                </c:pt>
                <c:pt idx="14">
                  <c:v>37.823647873650721</c:v>
                </c:pt>
                <c:pt idx="15">
                  <c:v>37.823647873650721</c:v>
                </c:pt>
                <c:pt idx="16">
                  <c:v>37.823647873650721</c:v>
                </c:pt>
                <c:pt idx="17">
                  <c:v>37.823647873650721</c:v>
                </c:pt>
                <c:pt idx="18">
                  <c:v>37.823647873650721</c:v>
                </c:pt>
                <c:pt idx="19">
                  <c:v>37.823647873650721</c:v>
                </c:pt>
                <c:pt idx="20">
                  <c:v>37.823647873650721</c:v>
                </c:pt>
                <c:pt idx="21">
                  <c:v>37.823647873650721</c:v>
                </c:pt>
                <c:pt idx="22">
                  <c:v>37.823647873650721</c:v>
                </c:pt>
                <c:pt idx="23">
                  <c:v>37.823647873650721</c:v>
                </c:pt>
                <c:pt idx="24">
                  <c:v>37.823647873650721</c:v>
                </c:pt>
                <c:pt idx="25">
                  <c:v>37.823647873650721</c:v>
                </c:pt>
                <c:pt idx="26">
                  <c:v>37.823647873650721</c:v>
                </c:pt>
                <c:pt idx="27">
                  <c:v>37.823647873650721</c:v>
                </c:pt>
                <c:pt idx="28">
                  <c:v>37.823647873650721</c:v>
                </c:pt>
                <c:pt idx="29">
                  <c:v>37.823647873650721</c:v>
                </c:pt>
                <c:pt idx="30">
                  <c:v>37.823647873650721</c:v>
                </c:pt>
                <c:pt idx="31">
                  <c:v>37.823647873650721</c:v>
                </c:pt>
                <c:pt idx="32">
                  <c:v>37.823647873650721</c:v>
                </c:pt>
                <c:pt idx="33">
                  <c:v>37.823647873650721</c:v>
                </c:pt>
                <c:pt idx="34">
                  <c:v>37.823647873650721</c:v>
                </c:pt>
                <c:pt idx="35">
                  <c:v>37.823647873650721</c:v>
                </c:pt>
                <c:pt idx="36">
                  <c:v>37.823647873650721</c:v>
                </c:pt>
                <c:pt idx="37">
                  <c:v>37.823647873650721</c:v>
                </c:pt>
                <c:pt idx="38">
                  <c:v>37.823647873650721</c:v>
                </c:pt>
                <c:pt idx="39">
                  <c:v>37.823647873650721</c:v>
                </c:pt>
                <c:pt idx="40">
                  <c:v>37.823647873650721</c:v>
                </c:pt>
                <c:pt idx="41">
                  <c:v>37.823647873650721</c:v>
                </c:pt>
                <c:pt idx="42">
                  <c:v>37.823647873650721</c:v>
                </c:pt>
                <c:pt idx="43">
                  <c:v>37.823647873650721</c:v>
                </c:pt>
                <c:pt idx="44">
                  <c:v>37.823647873650721</c:v>
                </c:pt>
                <c:pt idx="45">
                  <c:v>37.823647873650721</c:v>
                </c:pt>
                <c:pt idx="46">
                  <c:v>37.823647873650721</c:v>
                </c:pt>
                <c:pt idx="47">
                  <c:v>37.823647873650721</c:v>
                </c:pt>
                <c:pt idx="48">
                  <c:v>37.823647873650721</c:v>
                </c:pt>
                <c:pt idx="49">
                  <c:v>37.823647873650721</c:v>
                </c:pt>
                <c:pt idx="50">
                  <c:v>37.823647873650721</c:v>
                </c:pt>
                <c:pt idx="51">
                  <c:v>37.823647873650721</c:v>
                </c:pt>
                <c:pt idx="52">
                  <c:v>37.823647873650721</c:v>
                </c:pt>
                <c:pt idx="53">
                  <c:v>37.823647873650721</c:v>
                </c:pt>
                <c:pt idx="54">
                  <c:v>37.823647873650721</c:v>
                </c:pt>
                <c:pt idx="55">
                  <c:v>37.823647873650721</c:v>
                </c:pt>
                <c:pt idx="56">
                  <c:v>37.823647873650721</c:v>
                </c:pt>
                <c:pt idx="57">
                  <c:v>37.823647873650721</c:v>
                </c:pt>
                <c:pt idx="58">
                  <c:v>37.823647873650721</c:v>
                </c:pt>
                <c:pt idx="59">
                  <c:v>37.823647873650721</c:v>
                </c:pt>
                <c:pt idx="60">
                  <c:v>37.823647873650721</c:v>
                </c:pt>
                <c:pt idx="61">
                  <c:v>37.823647873650721</c:v>
                </c:pt>
                <c:pt idx="62">
                  <c:v>37.823647873650721</c:v>
                </c:pt>
                <c:pt idx="63">
                  <c:v>37.823647873650721</c:v>
                </c:pt>
                <c:pt idx="64">
                  <c:v>37.823647873650721</c:v>
                </c:pt>
                <c:pt idx="65">
                  <c:v>37.823647873650721</c:v>
                </c:pt>
                <c:pt idx="66">
                  <c:v>37.823647873650721</c:v>
                </c:pt>
                <c:pt idx="67">
                  <c:v>37.823647873650721</c:v>
                </c:pt>
                <c:pt idx="68">
                  <c:v>37.823647873650721</c:v>
                </c:pt>
                <c:pt idx="69">
                  <c:v>37.823647873650721</c:v>
                </c:pt>
                <c:pt idx="70">
                  <c:v>37.823647873650721</c:v>
                </c:pt>
                <c:pt idx="71">
                  <c:v>37.823647873650721</c:v>
                </c:pt>
                <c:pt idx="72">
                  <c:v>37.823647873650721</c:v>
                </c:pt>
                <c:pt idx="73">
                  <c:v>37.823647873650721</c:v>
                </c:pt>
                <c:pt idx="74">
                  <c:v>37.823647873650721</c:v>
                </c:pt>
                <c:pt idx="75">
                  <c:v>37.823647873650721</c:v>
                </c:pt>
                <c:pt idx="76">
                  <c:v>37.823647873650721</c:v>
                </c:pt>
                <c:pt idx="77">
                  <c:v>37.823647873650721</c:v>
                </c:pt>
                <c:pt idx="78">
                  <c:v>37.823647873650721</c:v>
                </c:pt>
                <c:pt idx="79">
                  <c:v>37.823647873650721</c:v>
                </c:pt>
                <c:pt idx="80">
                  <c:v>37.823647873650721</c:v>
                </c:pt>
                <c:pt idx="81">
                  <c:v>37.823647873650721</c:v>
                </c:pt>
                <c:pt idx="82">
                  <c:v>37.823647873650721</c:v>
                </c:pt>
                <c:pt idx="83">
                  <c:v>37.823647873650721</c:v>
                </c:pt>
                <c:pt idx="84">
                  <c:v>37.823647873650721</c:v>
                </c:pt>
                <c:pt idx="85">
                  <c:v>37.823647873650721</c:v>
                </c:pt>
                <c:pt idx="86">
                  <c:v>37.823647873650721</c:v>
                </c:pt>
                <c:pt idx="87">
                  <c:v>37.823647873650721</c:v>
                </c:pt>
                <c:pt idx="88">
                  <c:v>37.823647873650721</c:v>
                </c:pt>
                <c:pt idx="89">
                  <c:v>37.823647873650721</c:v>
                </c:pt>
                <c:pt idx="90">
                  <c:v>37.823647873650721</c:v>
                </c:pt>
                <c:pt idx="91">
                  <c:v>37.823647873650721</c:v>
                </c:pt>
                <c:pt idx="92">
                  <c:v>37.823647873650721</c:v>
                </c:pt>
                <c:pt idx="93">
                  <c:v>37.823647873650721</c:v>
                </c:pt>
                <c:pt idx="94">
                  <c:v>37.823647873650721</c:v>
                </c:pt>
                <c:pt idx="95">
                  <c:v>37.823647873650721</c:v>
                </c:pt>
                <c:pt idx="96">
                  <c:v>37.823647873650721</c:v>
                </c:pt>
                <c:pt idx="97">
                  <c:v>37.823647873650721</c:v>
                </c:pt>
                <c:pt idx="98">
                  <c:v>37.823647873650721</c:v>
                </c:pt>
                <c:pt idx="99">
                  <c:v>37.823647873650721</c:v>
                </c:pt>
                <c:pt idx="100">
                  <c:v>37.823647873650721</c:v>
                </c:pt>
                <c:pt idx="101">
                  <c:v>37.823647873650721</c:v>
                </c:pt>
                <c:pt idx="102">
                  <c:v>37.823647873650721</c:v>
                </c:pt>
                <c:pt idx="103">
                  <c:v>37.823647873650721</c:v>
                </c:pt>
                <c:pt idx="104">
                  <c:v>37.823647873650721</c:v>
                </c:pt>
                <c:pt idx="105">
                  <c:v>37.823647873650721</c:v>
                </c:pt>
                <c:pt idx="106">
                  <c:v>37.823647873650721</c:v>
                </c:pt>
                <c:pt idx="107">
                  <c:v>37.823647873650721</c:v>
                </c:pt>
                <c:pt idx="108">
                  <c:v>37.823647873650721</c:v>
                </c:pt>
                <c:pt idx="109">
                  <c:v>37.823647873650721</c:v>
                </c:pt>
                <c:pt idx="110">
                  <c:v>37.823647873650721</c:v>
                </c:pt>
                <c:pt idx="111">
                  <c:v>37.823647873650721</c:v>
                </c:pt>
                <c:pt idx="112">
                  <c:v>37.823647873650721</c:v>
                </c:pt>
                <c:pt idx="113">
                  <c:v>37.823647873650721</c:v>
                </c:pt>
                <c:pt idx="114">
                  <c:v>37.823647873650721</c:v>
                </c:pt>
                <c:pt idx="115">
                  <c:v>37.823647873650721</c:v>
                </c:pt>
                <c:pt idx="116">
                  <c:v>37.823647873650721</c:v>
                </c:pt>
                <c:pt idx="117">
                  <c:v>37.823647873650721</c:v>
                </c:pt>
                <c:pt idx="118">
                  <c:v>37.823647873650721</c:v>
                </c:pt>
                <c:pt idx="119">
                  <c:v>37.823647873650721</c:v>
                </c:pt>
                <c:pt idx="120">
                  <c:v>37.823647873650721</c:v>
                </c:pt>
                <c:pt idx="121">
                  <c:v>37.823647873650721</c:v>
                </c:pt>
                <c:pt idx="122">
                  <c:v>37.823647873650721</c:v>
                </c:pt>
                <c:pt idx="123">
                  <c:v>37.823647873650721</c:v>
                </c:pt>
                <c:pt idx="124">
                  <c:v>37.823647873650721</c:v>
                </c:pt>
                <c:pt idx="125">
                  <c:v>37.823647873650721</c:v>
                </c:pt>
                <c:pt idx="126">
                  <c:v>37.823647873650721</c:v>
                </c:pt>
                <c:pt idx="127">
                  <c:v>37.823647873650721</c:v>
                </c:pt>
                <c:pt idx="128">
                  <c:v>37.823647873650721</c:v>
                </c:pt>
                <c:pt idx="129">
                  <c:v>37.823647873650721</c:v>
                </c:pt>
                <c:pt idx="130">
                  <c:v>37.823647873650721</c:v>
                </c:pt>
                <c:pt idx="131">
                  <c:v>37.823647873650721</c:v>
                </c:pt>
                <c:pt idx="132">
                  <c:v>37.823647873650721</c:v>
                </c:pt>
                <c:pt idx="133">
                  <c:v>37.823647873650721</c:v>
                </c:pt>
                <c:pt idx="134">
                  <c:v>37.823647873650721</c:v>
                </c:pt>
                <c:pt idx="135">
                  <c:v>37.823647873650721</c:v>
                </c:pt>
                <c:pt idx="136">
                  <c:v>37.823647873650721</c:v>
                </c:pt>
                <c:pt idx="137">
                  <c:v>37.823647873650721</c:v>
                </c:pt>
                <c:pt idx="138">
                  <c:v>37.823647873650721</c:v>
                </c:pt>
                <c:pt idx="139">
                  <c:v>37.823647873650721</c:v>
                </c:pt>
                <c:pt idx="140">
                  <c:v>37.823647873650721</c:v>
                </c:pt>
                <c:pt idx="141">
                  <c:v>37.823647873650721</c:v>
                </c:pt>
                <c:pt idx="142">
                  <c:v>37.823647873650721</c:v>
                </c:pt>
                <c:pt idx="143">
                  <c:v>37.823647873650721</c:v>
                </c:pt>
                <c:pt idx="144">
                  <c:v>37.823647873650721</c:v>
                </c:pt>
                <c:pt idx="145">
                  <c:v>37.823647873650721</c:v>
                </c:pt>
                <c:pt idx="146">
                  <c:v>37.823647873650721</c:v>
                </c:pt>
                <c:pt idx="147">
                  <c:v>37.823647873650721</c:v>
                </c:pt>
                <c:pt idx="148">
                  <c:v>37.823647873650721</c:v>
                </c:pt>
                <c:pt idx="149">
                  <c:v>37.823647873650721</c:v>
                </c:pt>
                <c:pt idx="150">
                  <c:v>37.823647873650721</c:v>
                </c:pt>
                <c:pt idx="151">
                  <c:v>37.823647873650721</c:v>
                </c:pt>
                <c:pt idx="152">
                  <c:v>37.823647873650721</c:v>
                </c:pt>
                <c:pt idx="153">
                  <c:v>37.823647873650721</c:v>
                </c:pt>
                <c:pt idx="154">
                  <c:v>37.823647873650721</c:v>
                </c:pt>
                <c:pt idx="155">
                  <c:v>37.823647873650721</c:v>
                </c:pt>
                <c:pt idx="156">
                  <c:v>37.823647873650721</c:v>
                </c:pt>
                <c:pt idx="157">
                  <c:v>37.823647873650721</c:v>
                </c:pt>
                <c:pt idx="158">
                  <c:v>37.823647873650721</c:v>
                </c:pt>
                <c:pt idx="159">
                  <c:v>37.823647873650721</c:v>
                </c:pt>
                <c:pt idx="160">
                  <c:v>37.823647873650721</c:v>
                </c:pt>
                <c:pt idx="161">
                  <c:v>37.823647873650721</c:v>
                </c:pt>
                <c:pt idx="162">
                  <c:v>37.823647873650721</c:v>
                </c:pt>
                <c:pt idx="163">
                  <c:v>37.823647873650721</c:v>
                </c:pt>
                <c:pt idx="164">
                  <c:v>37.823647873650721</c:v>
                </c:pt>
                <c:pt idx="165">
                  <c:v>37.823647873650721</c:v>
                </c:pt>
                <c:pt idx="166">
                  <c:v>37.823647873650721</c:v>
                </c:pt>
                <c:pt idx="167">
                  <c:v>37.823647873650721</c:v>
                </c:pt>
                <c:pt idx="168">
                  <c:v>37.823647873650721</c:v>
                </c:pt>
                <c:pt idx="169">
                  <c:v>37.823647873650721</c:v>
                </c:pt>
                <c:pt idx="170">
                  <c:v>37.823647873650721</c:v>
                </c:pt>
                <c:pt idx="171">
                  <c:v>37.823647873650721</c:v>
                </c:pt>
                <c:pt idx="172">
                  <c:v>37.823647873650721</c:v>
                </c:pt>
                <c:pt idx="173">
                  <c:v>37.823647873650721</c:v>
                </c:pt>
                <c:pt idx="174">
                  <c:v>37.823647873650721</c:v>
                </c:pt>
                <c:pt idx="175">
                  <c:v>37.823647873650721</c:v>
                </c:pt>
                <c:pt idx="176">
                  <c:v>37.823647873650721</c:v>
                </c:pt>
                <c:pt idx="177">
                  <c:v>37.823647873650721</c:v>
                </c:pt>
                <c:pt idx="178">
                  <c:v>37.823647873650721</c:v>
                </c:pt>
                <c:pt idx="179">
                  <c:v>37.823647873650721</c:v>
                </c:pt>
                <c:pt idx="180">
                  <c:v>37.823647873650721</c:v>
                </c:pt>
                <c:pt idx="181">
                  <c:v>37.823647873650721</c:v>
                </c:pt>
                <c:pt idx="182">
                  <c:v>37.823647873650721</c:v>
                </c:pt>
                <c:pt idx="183">
                  <c:v>37.823647873650721</c:v>
                </c:pt>
                <c:pt idx="184">
                  <c:v>37.823647873650721</c:v>
                </c:pt>
                <c:pt idx="185">
                  <c:v>37.823647873650721</c:v>
                </c:pt>
                <c:pt idx="186">
                  <c:v>37.823647873650721</c:v>
                </c:pt>
                <c:pt idx="187">
                  <c:v>37.823647873650721</c:v>
                </c:pt>
                <c:pt idx="188">
                  <c:v>37.823647873650721</c:v>
                </c:pt>
                <c:pt idx="189">
                  <c:v>37.823647873650721</c:v>
                </c:pt>
                <c:pt idx="190">
                  <c:v>37.823647873650721</c:v>
                </c:pt>
                <c:pt idx="191">
                  <c:v>37.823647873650721</c:v>
                </c:pt>
                <c:pt idx="192">
                  <c:v>37.823647873650721</c:v>
                </c:pt>
                <c:pt idx="193">
                  <c:v>37.823647873650721</c:v>
                </c:pt>
                <c:pt idx="194">
                  <c:v>37.823647873650721</c:v>
                </c:pt>
                <c:pt idx="195">
                  <c:v>37.823647873650721</c:v>
                </c:pt>
                <c:pt idx="196">
                  <c:v>37.823647873650721</c:v>
                </c:pt>
                <c:pt idx="197">
                  <c:v>37.823647873650721</c:v>
                </c:pt>
                <c:pt idx="198">
                  <c:v>37.823647873650721</c:v>
                </c:pt>
                <c:pt idx="199">
                  <c:v>37.823647873650721</c:v>
                </c:pt>
                <c:pt idx="200">
                  <c:v>37.823647873650721</c:v>
                </c:pt>
                <c:pt idx="201">
                  <c:v>37.823647873650721</c:v>
                </c:pt>
                <c:pt idx="202">
                  <c:v>37.823647873650721</c:v>
                </c:pt>
                <c:pt idx="203">
                  <c:v>37.823647873650721</c:v>
                </c:pt>
                <c:pt idx="204">
                  <c:v>37.823647873650721</c:v>
                </c:pt>
                <c:pt idx="205">
                  <c:v>37.823647873650721</c:v>
                </c:pt>
                <c:pt idx="206">
                  <c:v>37.823647873650721</c:v>
                </c:pt>
                <c:pt idx="207">
                  <c:v>37.823647873650721</c:v>
                </c:pt>
                <c:pt idx="208">
                  <c:v>37.823647873650721</c:v>
                </c:pt>
                <c:pt idx="209">
                  <c:v>37.823647873650721</c:v>
                </c:pt>
                <c:pt idx="210">
                  <c:v>37.823647873650721</c:v>
                </c:pt>
                <c:pt idx="211">
                  <c:v>37.823647873650721</c:v>
                </c:pt>
                <c:pt idx="212">
                  <c:v>37.823647873650721</c:v>
                </c:pt>
                <c:pt idx="213">
                  <c:v>37.823647873650721</c:v>
                </c:pt>
                <c:pt idx="214">
                  <c:v>37.823647873650721</c:v>
                </c:pt>
                <c:pt idx="215">
                  <c:v>37.823647873650721</c:v>
                </c:pt>
                <c:pt idx="216">
                  <c:v>37.823647873650721</c:v>
                </c:pt>
                <c:pt idx="217">
                  <c:v>37.823647873650721</c:v>
                </c:pt>
                <c:pt idx="218">
                  <c:v>37.823647873650721</c:v>
                </c:pt>
                <c:pt idx="219">
                  <c:v>37.823647873650721</c:v>
                </c:pt>
                <c:pt idx="220">
                  <c:v>37.823647873650721</c:v>
                </c:pt>
                <c:pt idx="221">
                  <c:v>37.823647873650721</c:v>
                </c:pt>
                <c:pt idx="222">
                  <c:v>37.823647873650721</c:v>
                </c:pt>
                <c:pt idx="223">
                  <c:v>37.823647873650721</c:v>
                </c:pt>
                <c:pt idx="224">
                  <c:v>37.823647873650721</c:v>
                </c:pt>
                <c:pt idx="225">
                  <c:v>37.823647873650721</c:v>
                </c:pt>
                <c:pt idx="226">
                  <c:v>37.823647873650721</c:v>
                </c:pt>
                <c:pt idx="227">
                  <c:v>37.823647873650721</c:v>
                </c:pt>
                <c:pt idx="228">
                  <c:v>37.823647873650721</c:v>
                </c:pt>
                <c:pt idx="229">
                  <c:v>37.823647873650721</c:v>
                </c:pt>
                <c:pt idx="230">
                  <c:v>37.823647873650721</c:v>
                </c:pt>
                <c:pt idx="231">
                  <c:v>37.823647873650721</c:v>
                </c:pt>
                <c:pt idx="232">
                  <c:v>37.823647873650721</c:v>
                </c:pt>
                <c:pt idx="233">
                  <c:v>37.823647873650721</c:v>
                </c:pt>
                <c:pt idx="234">
                  <c:v>37.823647873650721</c:v>
                </c:pt>
                <c:pt idx="235">
                  <c:v>37.823647873650721</c:v>
                </c:pt>
                <c:pt idx="236">
                  <c:v>37.823647873650721</c:v>
                </c:pt>
                <c:pt idx="237">
                  <c:v>37.823647873650721</c:v>
                </c:pt>
                <c:pt idx="238">
                  <c:v>37.823647873650721</c:v>
                </c:pt>
                <c:pt idx="239">
                  <c:v>37.823647873650721</c:v>
                </c:pt>
                <c:pt idx="240">
                  <c:v>37.823647873650721</c:v>
                </c:pt>
                <c:pt idx="241">
                  <c:v>37.823647873650721</c:v>
                </c:pt>
                <c:pt idx="242">
                  <c:v>37.823647873650721</c:v>
                </c:pt>
                <c:pt idx="243">
                  <c:v>37.823647873650721</c:v>
                </c:pt>
                <c:pt idx="244">
                  <c:v>37.823647873650721</c:v>
                </c:pt>
                <c:pt idx="245">
                  <c:v>37.823647873650721</c:v>
                </c:pt>
                <c:pt idx="246">
                  <c:v>37.823647873650721</c:v>
                </c:pt>
                <c:pt idx="247">
                  <c:v>37.823647873650721</c:v>
                </c:pt>
                <c:pt idx="248">
                  <c:v>37.823647873650721</c:v>
                </c:pt>
                <c:pt idx="249">
                  <c:v>37.823647873650721</c:v>
                </c:pt>
                <c:pt idx="250">
                  <c:v>37.823647873650721</c:v>
                </c:pt>
                <c:pt idx="251">
                  <c:v>37.823647873650721</c:v>
                </c:pt>
                <c:pt idx="252">
                  <c:v>37.823647873650721</c:v>
                </c:pt>
                <c:pt idx="253">
                  <c:v>37.823647873650721</c:v>
                </c:pt>
                <c:pt idx="254">
                  <c:v>37.823647873650721</c:v>
                </c:pt>
                <c:pt idx="255">
                  <c:v>37.823647873650721</c:v>
                </c:pt>
                <c:pt idx="256">
                  <c:v>37.823647873650721</c:v>
                </c:pt>
                <c:pt idx="257">
                  <c:v>37.823647873650721</c:v>
                </c:pt>
                <c:pt idx="258">
                  <c:v>37.823647873650721</c:v>
                </c:pt>
                <c:pt idx="259">
                  <c:v>37.823647873650721</c:v>
                </c:pt>
                <c:pt idx="260">
                  <c:v>37.823647873650721</c:v>
                </c:pt>
                <c:pt idx="261">
                  <c:v>37.823647873650721</c:v>
                </c:pt>
                <c:pt idx="262">
                  <c:v>37.823647873650721</c:v>
                </c:pt>
                <c:pt idx="263">
                  <c:v>37.823647873650721</c:v>
                </c:pt>
                <c:pt idx="264">
                  <c:v>37.823647873650721</c:v>
                </c:pt>
                <c:pt idx="265">
                  <c:v>37.823647873650721</c:v>
                </c:pt>
                <c:pt idx="266">
                  <c:v>37.823647873650721</c:v>
                </c:pt>
                <c:pt idx="267">
                  <c:v>37.823647873650721</c:v>
                </c:pt>
                <c:pt idx="268">
                  <c:v>37.823647873650721</c:v>
                </c:pt>
                <c:pt idx="269">
                  <c:v>37.823647873650721</c:v>
                </c:pt>
                <c:pt idx="270">
                  <c:v>37.823647873650721</c:v>
                </c:pt>
                <c:pt idx="271">
                  <c:v>37.823647873650721</c:v>
                </c:pt>
                <c:pt idx="272">
                  <c:v>37.823647873650721</c:v>
                </c:pt>
                <c:pt idx="273">
                  <c:v>37.823647873650721</c:v>
                </c:pt>
                <c:pt idx="274">
                  <c:v>37.823647873650721</c:v>
                </c:pt>
                <c:pt idx="275">
                  <c:v>37.823647873650721</c:v>
                </c:pt>
                <c:pt idx="276">
                  <c:v>37.823647873650721</c:v>
                </c:pt>
                <c:pt idx="277">
                  <c:v>37.823647873650721</c:v>
                </c:pt>
                <c:pt idx="278">
                  <c:v>37.823647873650721</c:v>
                </c:pt>
                <c:pt idx="279">
                  <c:v>37.823647873650721</c:v>
                </c:pt>
                <c:pt idx="280">
                  <c:v>37.823647873650721</c:v>
                </c:pt>
                <c:pt idx="281">
                  <c:v>37.823647873650721</c:v>
                </c:pt>
                <c:pt idx="282">
                  <c:v>37.823647873650721</c:v>
                </c:pt>
                <c:pt idx="283">
                  <c:v>37.823647873650721</c:v>
                </c:pt>
                <c:pt idx="284">
                  <c:v>37.823647873650721</c:v>
                </c:pt>
                <c:pt idx="285">
                  <c:v>37.823647873650721</c:v>
                </c:pt>
                <c:pt idx="286">
                  <c:v>37.823647873650721</c:v>
                </c:pt>
                <c:pt idx="287">
                  <c:v>37.823647873650721</c:v>
                </c:pt>
                <c:pt idx="288">
                  <c:v>37.823647873650721</c:v>
                </c:pt>
                <c:pt idx="289">
                  <c:v>37.823647873650721</c:v>
                </c:pt>
                <c:pt idx="290">
                  <c:v>37.823647873650721</c:v>
                </c:pt>
                <c:pt idx="291">
                  <c:v>37.823647873650721</c:v>
                </c:pt>
                <c:pt idx="292">
                  <c:v>37.823647873650721</c:v>
                </c:pt>
                <c:pt idx="293">
                  <c:v>37.823647873650721</c:v>
                </c:pt>
                <c:pt idx="294">
                  <c:v>37.823647873650721</c:v>
                </c:pt>
                <c:pt idx="295">
                  <c:v>37.823647873650721</c:v>
                </c:pt>
                <c:pt idx="296">
                  <c:v>37.823647873650721</c:v>
                </c:pt>
                <c:pt idx="297">
                  <c:v>37.823647873650721</c:v>
                </c:pt>
                <c:pt idx="298">
                  <c:v>37.823647873650721</c:v>
                </c:pt>
                <c:pt idx="299">
                  <c:v>37.823647873650721</c:v>
                </c:pt>
                <c:pt idx="300">
                  <c:v>37.823647873650721</c:v>
                </c:pt>
                <c:pt idx="301">
                  <c:v>37.823647873650721</c:v>
                </c:pt>
                <c:pt idx="302">
                  <c:v>37.823647873650721</c:v>
                </c:pt>
                <c:pt idx="303">
                  <c:v>37.823647873650721</c:v>
                </c:pt>
                <c:pt idx="304">
                  <c:v>37.823647873650721</c:v>
                </c:pt>
                <c:pt idx="305">
                  <c:v>37.823647873650721</c:v>
                </c:pt>
                <c:pt idx="306">
                  <c:v>37.823647873650721</c:v>
                </c:pt>
                <c:pt idx="307">
                  <c:v>37.823647873650721</c:v>
                </c:pt>
                <c:pt idx="308">
                  <c:v>37.823647873650721</c:v>
                </c:pt>
                <c:pt idx="309">
                  <c:v>37.823647873650721</c:v>
                </c:pt>
                <c:pt idx="310">
                  <c:v>37.823647873650721</c:v>
                </c:pt>
                <c:pt idx="311">
                  <c:v>37.823647873650721</c:v>
                </c:pt>
                <c:pt idx="312">
                  <c:v>37.823647873650721</c:v>
                </c:pt>
                <c:pt idx="313">
                  <c:v>37.823647873650721</c:v>
                </c:pt>
                <c:pt idx="314">
                  <c:v>37.823647873650721</c:v>
                </c:pt>
                <c:pt idx="315">
                  <c:v>37.823647873650721</c:v>
                </c:pt>
                <c:pt idx="316">
                  <c:v>37.823647873650721</c:v>
                </c:pt>
                <c:pt idx="317">
                  <c:v>37.823647873650721</c:v>
                </c:pt>
                <c:pt idx="318">
                  <c:v>37.823647873650721</c:v>
                </c:pt>
                <c:pt idx="319">
                  <c:v>37.823647873650721</c:v>
                </c:pt>
                <c:pt idx="320">
                  <c:v>37.823647873650721</c:v>
                </c:pt>
                <c:pt idx="321">
                  <c:v>37.823647873650721</c:v>
                </c:pt>
                <c:pt idx="322">
                  <c:v>37.823647873650721</c:v>
                </c:pt>
                <c:pt idx="323">
                  <c:v>37.823647873650721</c:v>
                </c:pt>
                <c:pt idx="324">
                  <c:v>37.823647873650721</c:v>
                </c:pt>
                <c:pt idx="325">
                  <c:v>37.823647873650721</c:v>
                </c:pt>
                <c:pt idx="326">
                  <c:v>37.823647873650721</c:v>
                </c:pt>
                <c:pt idx="327">
                  <c:v>37.823647873650721</c:v>
                </c:pt>
                <c:pt idx="328">
                  <c:v>37.823647873650721</c:v>
                </c:pt>
                <c:pt idx="329">
                  <c:v>37.823647873650721</c:v>
                </c:pt>
                <c:pt idx="330">
                  <c:v>37.823647873650721</c:v>
                </c:pt>
                <c:pt idx="331">
                  <c:v>37.823647873650721</c:v>
                </c:pt>
                <c:pt idx="332">
                  <c:v>37.823647873650721</c:v>
                </c:pt>
                <c:pt idx="333">
                  <c:v>37.823647873650721</c:v>
                </c:pt>
                <c:pt idx="334">
                  <c:v>37.823647873650721</c:v>
                </c:pt>
                <c:pt idx="335">
                  <c:v>37.823647873650721</c:v>
                </c:pt>
                <c:pt idx="336">
                  <c:v>37.823647873650721</c:v>
                </c:pt>
                <c:pt idx="337">
                  <c:v>37.823647873650721</c:v>
                </c:pt>
                <c:pt idx="338">
                  <c:v>37.823647873650721</c:v>
                </c:pt>
                <c:pt idx="339">
                  <c:v>37.823647873650721</c:v>
                </c:pt>
                <c:pt idx="340">
                  <c:v>37.823647873650721</c:v>
                </c:pt>
                <c:pt idx="341">
                  <c:v>37.823647873650721</c:v>
                </c:pt>
                <c:pt idx="342">
                  <c:v>37.823647873650721</c:v>
                </c:pt>
                <c:pt idx="343">
                  <c:v>37.823647873650721</c:v>
                </c:pt>
                <c:pt idx="344">
                  <c:v>37.823647873650721</c:v>
                </c:pt>
                <c:pt idx="345">
                  <c:v>37.823647873650721</c:v>
                </c:pt>
                <c:pt idx="346">
                  <c:v>37.823647873650721</c:v>
                </c:pt>
                <c:pt idx="347">
                  <c:v>37.823647873650721</c:v>
                </c:pt>
                <c:pt idx="348">
                  <c:v>37.823647873650721</c:v>
                </c:pt>
                <c:pt idx="349">
                  <c:v>37.823647873650721</c:v>
                </c:pt>
                <c:pt idx="350">
                  <c:v>37.823647873650721</c:v>
                </c:pt>
                <c:pt idx="351">
                  <c:v>37.823647873650721</c:v>
                </c:pt>
                <c:pt idx="352">
                  <c:v>37.823647873650721</c:v>
                </c:pt>
                <c:pt idx="353">
                  <c:v>37.823647873650721</c:v>
                </c:pt>
                <c:pt idx="354">
                  <c:v>37.823647873650721</c:v>
                </c:pt>
                <c:pt idx="355">
                  <c:v>37.823647873650721</c:v>
                </c:pt>
                <c:pt idx="356">
                  <c:v>37.823647873650721</c:v>
                </c:pt>
                <c:pt idx="357">
                  <c:v>37.823647873650721</c:v>
                </c:pt>
                <c:pt idx="358">
                  <c:v>37.823647873650721</c:v>
                </c:pt>
                <c:pt idx="359">
                  <c:v>37.823647873650721</c:v>
                </c:pt>
                <c:pt idx="360">
                  <c:v>37.823647873650721</c:v>
                </c:pt>
                <c:pt idx="361">
                  <c:v>37.823647873650721</c:v>
                </c:pt>
                <c:pt idx="362">
                  <c:v>37.823647873650721</c:v>
                </c:pt>
                <c:pt idx="363">
                  <c:v>37.823647873650721</c:v>
                </c:pt>
                <c:pt idx="364">
                  <c:v>37.823647873650721</c:v>
                </c:pt>
                <c:pt idx="365">
                  <c:v>37.823647873650721</c:v>
                </c:pt>
                <c:pt idx="366">
                  <c:v>37.823647873650721</c:v>
                </c:pt>
                <c:pt idx="367">
                  <c:v>37.823647873650721</c:v>
                </c:pt>
                <c:pt idx="368">
                  <c:v>37.823647873650721</c:v>
                </c:pt>
                <c:pt idx="369">
                  <c:v>37.823647873650721</c:v>
                </c:pt>
                <c:pt idx="370">
                  <c:v>37.823647873650721</c:v>
                </c:pt>
                <c:pt idx="371">
                  <c:v>37.823647873650721</c:v>
                </c:pt>
                <c:pt idx="372">
                  <c:v>37.823647873650721</c:v>
                </c:pt>
                <c:pt idx="373">
                  <c:v>37.823647873650721</c:v>
                </c:pt>
                <c:pt idx="374">
                  <c:v>37.823647873650721</c:v>
                </c:pt>
                <c:pt idx="375">
                  <c:v>37.823647873650721</c:v>
                </c:pt>
                <c:pt idx="376">
                  <c:v>37.823647873650721</c:v>
                </c:pt>
                <c:pt idx="377">
                  <c:v>37.823647873650721</c:v>
                </c:pt>
                <c:pt idx="378">
                  <c:v>37.823647873650721</c:v>
                </c:pt>
                <c:pt idx="379">
                  <c:v>37.823647873650721</c:v>
                </c:pt>
                <c:pt idx="380">
                  <c:v>37.823647873650721</c:v>
                </c:pt>
                <c:pt idx="381">
                  <c:v>37.823647873650721</c:v>
                </c:pt>
                <c:pt idx="382">
                  <c:v>37.823647873650721</c:v>
                </c:pt>
                <c:pt idx="383">
                  <c:v>37.823647873650721</c:v>
                </c:pt>
                <c:pt idx="384">
                  <c:v>37.823647873650721</c:v>
                </c:pt>
                <c:pt idx="385">
                  <c:v>37.823647873650721</c:v>
                </c:pt>
                <c:pt idx="386">
                  <c:v>37.823647873650721</c:v>
                </c:pt>
                <c:pt idx="387">
                  <c:v>37.823647873650721</c:v>
                </c:pt>
                <c:pt idx="388">
                  <c:v>37.823647873650721</c:v>
                </c:pt>
                <c:pt idx="389">
                  <c:v>37.823647873650721</c:v>
                </c:pt>
                <c:pt idx="390">
                  <c:v>37.823647873650721</c:v>
                </c:pt>
                <c:pt idx="391">
                  <c:v>37.823647873650721</c:v>
                </c:pt>
                <c:pt idx="392">
                  <c:v>37.823647873650721</c:v>
                </c:pt>
                <c:pt idx="393">
                  <c:v>37.823647873650721</c:v>
                </c:pt>
                <c:pt idx="394">
                  <c:v>37.823647873650721</c:v>
                </c:pt>
                <c:pt idx="395">
                  <c:v>37.823647873650721</c:v>
                </c:pt>
                <c:pt idx="396">
                  <c:v>37.823647873650721</c:v>
                </c:pt>
                <c:pt idx="397">
                  <c:v>37.823647873650721</c:v>
                </c:pt>
                <c:pt idx="398">
                  <c:v>37.823647873650721</c:v>
                </c:pt>
                <c:pt idx="399">
                  <c:v>37.823647873650721</c:v>
                </c:pt>
                <c:pt idx="400">
                  <c:v>37.823647873650721</c:v>
                </c:pt>
                <c:pt idx="401">
                  <c:v>37.823647873650721</c:v>
                </c:pt>
                <c:pt idx="402">
                  <c:v>37.823647873650721</c:v>
                </c:pt>
                <c:pt idx="403">
                  <c:v>37.823647873650721</c:v>
                </c:pt>
                <c:pt idx="404">
                  <c:v>37.823647873650721</c:v>
                </c:pt>
                <c:pt idx="405">
                  <c:v>37.823647873650721</c:v>
                </c:pt>
                <c:pt idx="406">
                  <c:v>37.823647873650721</c:v>
                </c:pt>
                <c:pt idx="407">
                  <c:v>37.823647873650721</c:v>
                </c:pt>
                <c:pt idx="408">
                  <c:v>37.823647873650721</c:v>
                </c:pt>
                <c:pt idx="409">
                  <c:v>37.823647873650721</c:v>
                </c:pt>
                <c:pt idx="410">
                  <c:v>37.823647873650721</c:v>
                </c:pt>
                <c:pt idx="411">
                  <c:v>37.823647873650721</c:v>
                </c:pt>
                <c:pt idx="412">
                  <c:v>37.823647873650721</c:v>
                </c:pt>
                <c:pt idx="413">
                  <c:v>37.823647873650721</c:v>
                </c:pt>
                <c:pt idx="414">
                  <c:v>37.823647873650721</c:v>
                </c:pt>
                <c:pt idx="415">
                  <c:v>37.823647873650721</c:v>
                </c:pt>
                <c:pt idx="416">
                  <c:v>37.823647873650721</c:v>
                </c:pt>
                <c:pt idx="417">
                  <c:v>37.823647873650721</c:v>
                </c:pt>
                <c:pt idx="418">
                  <c:v>37.823647873650721</c:v>
                </c:pt>
                <c:pt idx="419">
                  <c:v>37.823647873650721</c:v>
                </c:pt>
                <c:pt idx="420">
                  <c:v>37.823647873650721</c:v>
                </c:pt>
                <c:pt idx="421">
                  <c:v>37.823647873650721</c:v>
                </c:pt>
                <c:pt idx="422">
                  <c:v>37.823647873650721</c:v>
                </c:pt>
                <c:pt idx="423">
                  <c:v>37.823647873650721</c:v>
                </c:pt>
                <c:pt idx="424">
                  <c:v>37.823647873650721</c:v>
                </c:pt>
                <c:pt idx="425">
                  <c:v>37.823647873650721</c:v>
                </c:pt>
                <c:pt idx="426">
                  <c:v>37.823647873650721</c:v>
                </c:pt>
                <c:pt idx="427">
                  <c:v>37.823647873650721</c:v>
                </c:pt>
                <c:pt idx="428">
                  <c:v>37.823647873650721</c:v>
                </c:pt>
                <c:pt idx="429">
                  <c:v>37.823647873650721</c:v>
                </c:pt>
                <c:pt idx="430">
                  <c:v>37.823647873650721</c:v>
                </c:pt>
                <c:pt idx="431">
                  <c:v>37.823647873650721</c:v>
                </c:pt>
                <c:pt idx="432">
                  <c:v>37.823647873650721</c:v>
                </c:pt>
                <c:pt idx="433">
                  <c:v>37.823647873650721</c:v>
                </c:pt>
                <c:pt idx="434">
                  <c:v>37.823647873650721</c:v>
                </c:pt>
                <c:pt idx="435">
                  <c:v>37.823647873650721</c:v>
                </c:pt>
                <c:pt idx="436">
                  <c:v>37.823647873650721</c:v>
                </c:pt>
                <c:pt idx="437">
                  <c:v>37.823647873650721</c:v>
                </c:pt>
                <c:pt idx="438">
                  <c:v>37.823647873650721</c:v>
                </c:pt>
                <c:pt idx="439">
                  <c:v>37.823647873650721</c:v>
                </c:pt>
                <c:pt idx="440">
                  <c:v>37.823647873650721</c:v>
                </c:pt>
                <c:pt idx="441">
                  <c:v>37.823647873650721</c:v>
                </c:pt>
                <c:pt idx="442">
                  <c:v>37.823647873650721</c:v>
                </c:pt>
                <c:pt idx="443">
                  <c:v>37.823647873650721</c:v>
                </c:pt>
                <c:pt idx="444">
                  <c:v>37.823647873650721</c:v>
                </c:pt>
                <c:pt idx="445">
                  <c:v>37.823647873650721</c:v>
                </c:pt>
                <c:pt idx="446">
                  <c:v>37.823647873650721</c:v>
                </c:pt>
                <c:pt idx="447">
                  <c:v>37.823647873650721</c:v>
                </c:pt>
                <c:pt idx="448">
                  <c:v>37.823647873650721</c:v>
                </c:pt>
                <c:pt idx="449">
                  <c:v>37.823647873650721</c:v>
                </c:pt>
                <c:pt idx="450">
                  <c:v>37.823647873650721</c:v>
                </c:pt>
                <c:pt idx="451">
                  <c:v>37.823647873650721</c:v>
                </c:pt>
                <c:pt idx="452">
                  <c:v>37.823647873650721</c:v>
                </c:pt>
                <c:pt idx="453">
                  <c:v>37.823647873650721</c:v>
                </c:pt>
                <c:pt idx="454">
                  <c:v>37.823647873650721</c:v>
                </c:pt>
                <c:pt idx="455">
                  <c:v>37.823647873650721</c:v>
                </c:pt>
                <c:pt idx="456">
                  <c:v>37.823647873650721</c:v>
                </c:pt>
                <c:pt idx="457">
                  <c:v>37.823647873650721</c:v>
                </c:pt>
                <c:pt idx="458">
                  <c:v>37.823647873650721</c:v>
                </c:pt>
                <c:pt idx="459">
                  <c:v>37.823647873650721</c:v>
                </c:pt>
                <c:pt idx="460">
                  <c:v>37.823647873650721</c:v>
                </c:pt>
                <c:pt idx="461">
                  <c:v>37.823647873650721</c:v>
                </c:pt>
                <c:pt idx="462">
                  <c:v>37.823647873650721</c:v>
                </c:pt>
                <c:pt idx="463">
                  <c:v>37.823647873650721</c:v>
                </c:pt>
                <c:pt idx="464">
                  <c:v>37.823647873650721</c:v>
                </c:pt>
                <c:pt idx="465">
                  <c:v>37.823647873650721</c:v>
                </c:pt>
                <c:pt idx="466">
                  <c:v>37.823647873650721</c:v>
                </c:pt>
                <c:pt idx="467">
                  <c:v>37.823647873650721</c:v>
                </c:pt>
                <c:pt idx="468">
                  <c:v>37.823647873650721</c:v>
                </c:pt>
                <c:pt idx="469">
                  <c:v>37.823647873650721</c:v>
                </c:pt>
                <c:pt idx="470">
                  <c:v>37.823647873650721</c:v>
                </c:pt>
                <c:pt idx="471">
                  <c:v>37.823647873650721</c:v>
                </c:pt>
                <c:pt idx="472">
                  <c:v>37.823647873650721</c:v>
                </c:pt>
                <c:pt idx="473">
                  <c:v>37.823647873650721</c:v>
                </c:pt>
                <c:pt idx="474">
                  <c:v>37.823647873650721</c:v>
                </c:pt>
                <c:pt idx="475">
                  <c:v>37.823647873650721</c:v>
                </c:pt>
                <c:pt idx="476">
                  <c:v>37.823647873650721</c:v>
                </c:pt>
                <c:pt idx="477">
                  <c:v>37.823647873650721</c:v>
                </c:pt>
                <c:pt idx="478">
                  <c:v>37.823647873650721</c:v>
                </c:pt>
                <c:pt idx="479">
                  <c:v>37.823647873650721</c:v>
                </c:pt>
                <c:pt idx="480">
                  <c:v>37.823647873650721</c:v>
                </c:pt>
                <c:pt idx="481">
                  <c:v>37.823647873650721</c:v>
                </c:pt>
                <c:pt idx="482">
                  <c:v>37.823647873650721</c:v>
                </c:pt>
                <c:pt idx="483">
                  <c:v>37.823647873650721</c:v>
                </c:pt>
                <c:pt idx="484">
                  <c:v>37.823647873650721</c:v>
                </c:pt>
                <c:pt idx="485">
                  <c:v>37.823647873650721</c:v>
                </c:pt>
                <c:pt idx="486">
                  <c:v>37.823647873650721</c:v>
                </c:pt>
                <c:pt idx="487">
                  <c:v>37.823647873650721</c:v>
                </c:pt>
                <c:pt idx="488">
                  <c:v>37.823647873650721</c:v>
                </c:pt>
                <c:pt idx="489">
                  <c:v>37.823647873650721</c:v>
                </c:pt>
                <c:pt idx="490">
                  <c:v>37.823647873650721</c:v>
                </c:pt>
                <c:pt idx="491">
                  <c:v>37.823647873650721</c:v>
                </c:pt>
                <c:pt idx="492">
                  <c:v>37.823647873650721</c:v>
                </c:pt>
                <c:pt idx="493">
                  <c:v>37.823647873650721</c:v>
                </c:pt>
                <c:pt idx="494">
                  <c:v>37.823647873650721</c:v>
                </c:pt>
                <c:pt idx="495">
                  <c:v>37.823647873650721</c:v>
                </c:pt>
                <c:pt idx="496">
                  <c:v>37.823647873650721</c:v>
                </c:pt>
                <c:pt idx="497">
                  <c:v>37.823647873650721</c:v>
                </c:pt>
                <c:pt idx="498">
                  <c:v>37.823647873650721</c:v>
                </c:pt>
                <c:pt idx="499">
                  <c:v>37.823647873650721</c:v>
                </c:pt>
                <c:pt idx="500">
                  <c:v>37.823647873650721</c:v>
                </c:pt>
                <c:pt idx="501">
                  <c:v>37.823647873650721</c:v>
                </c:pt>
                <c:pt idx="502">
                  <c:v>37.823647873650721</c:v>
                </c:pt>
                <c:pt idx="503">
                  <c:v>37.823647873650721</c:v>
                </c:pt>
                <c:pt idx="504">
                  <c:v>37.823647873650721</c:v>
                </c:pt>
                <c:pt idx="505">
                  <c:v>37.823647873650721</c:v>
                </c:pt>
                <c:pt idx="506">
                  <c:v>37.823647873650721</c:v>
                </c:pt>
                <c:pt idx="507">
                  <c:v>37.823647873650721</c:v>
                </c:pt>
                <c:pt idx="508">
                  <c:v>37.823647873650721</c:v>
                </c:pt>
                <c:pt idx="509">
                  <c:v>37.823647873650721</c:v>
                </c:pt>
                <c:pt idx="510">
                  <c:v>37.823647873650721</c:v>
                </c:pt>
                <c:pt idx="511">
                  <c:v>37.823647873650721</c:v>
                </c:pt>
                <c:pt idx="512">
                  <c:v>37.823647873650721</c:v>
                </c:pt>
                <c:pt idx="513">
                  <c:v>37.823647873650721</c:v>
                </c:pt>
                <c:pt idx="514">
                  <c:v>37.823647873650721</c:v>
                </c:pt>
                <c:pt idx="515">
                  <c:v>37.823647873650721</c:v>
                </c:pt>
                <c:pt idx="516">
                  <c:v>37.823647873650721</c:v>
                </c:pt>
                <c:pt idx="517">
                  <c:v>37.823647873650721</c:v>
                </c:pt>
                <c:pt idx="518">
                  <c:v>37.823647873650721</c:v>
                </c:pt>
                <c:pt idx="519">
                  <c:v>37.823647873650721</c:v>
                </c:pt>
                <c:pt idx="520">
                  <c:v>37.823647873650721</c:v>
                </c:pt>
                <c:pt idx="521">
                  <c:v>37.823647873650721</c:v>
                </c:pt>
                <c:pt idx="522">
                  <c:v>37.823647873650721</c:v>
                </c:pt>
                <c:pt idx="523">
                  <c:v>37.823647873650721</c:v>
                </c:pt>
                <c:pt idx="524">
                  <c:v>37.823647873650721</c:v>
                </c:pt>
                <c:pt idx="525">
                  <c:v>37.823647873650721</c:v>
                </c:pt>
                <c:pt idx="526">
                  <c:v>37.823647873650721</c:v>
                </c:pt>
                <c:pt idx="527">
                  <c:v>37.823647873650721</c:v>
                </c:pt>
                <c:pt idx="528">
                  <c:v>37.823647873650721</c:v>
                </c:pt>
                <c:pt idx="529">
                  <c:v>37.823647873650721</c:v>
                </c:pt>
                <c:pt idx="530">
                  <c:v>37.823647873650721</c:v>
                </c:pt>
                <c:pt idx="531">
                  <c:v>37.823647873650721</c:v>
                </c:pt>
                <c:pt idx="532">
                  <c:v>37.823647873650721</c:v>
                </c:pt>
                <c:pt idx="533">
                  <c:v>37.823647873650721</c:v>
                </c:pt>
                <c:pt idx="534">
                  <c:v>37.823647873650721</c:v>
                </c:pt>
                <c:pt idx="535">
                  <c:v>37.823647873650721</c:v>
                </c:pt>
                <c:pt idx="536">
                  <c:v>37.823647873650721</c:v>
                </c:pt>
                <c:pt idx="537">
                  <c:v>37.823647873650721</c:v>
                </c:pt>
                <c:pt idx="538">
                  <c:v>37.823647873650721</c:v>
                </c:pt>
                <c:pt idx="539">
                  <c:v>37.823647873650721</c:v>
                </c:pt>
                <c:pt idx="540">
                  <c:v>37.823647873650721</c:v>
                </c:pt>
                <c:pt idx="541">
                  <c:v>37.823647873650721</c:v>
                </c:pt>
                <c:pt idx="542">
                  <c:v>37.823647873650721</c:v>
                </c:pt>
                <c:pt idx="543">
                  <c:v>37.823647873650721</c:v>
                </c:pt>
                <c:pt idx="544">
                  <c:v>37.823647873650721</c:v>
                </c:pt>
                <c:pt idx="545">
                  <c:v>37.823647873650721</c:v>
                </c:pt>
                <c:pt idx="546">
                  <c:v>37.823647873650721</c:v>
                </c:pt>
                <c:pt idx="547">
                  <c:v>37.823647873650721</c:v>
                </c:pt>
                <c:pt idx="548">
                  <c:v>37.823647873650721</c:v>
                </c:pt>
                <c:pt idx="549">
                  <c:v>37.823647873650721</c:v>
                </c:pt>
                <c:pt idx="550">
                  <c:v>37.823647873650721</c:v>
                </c:pt>
                <c:pt idx="551">
                  <c:v>37.823647873650721</c:v>
                </c:pt>
                <c:pt idx="552">
                  <c:v>37.823647873650721</c:v>
                </c:pt>
                <c:pt idx="553">
                  <c:v>37.823647873650721</c:v>
                </c:pt>
                <c:pt idx="554">
                  <c:v>37.823647873650721</c:v>
                </c:pt>
                <c:pt idx="555">
                  <c:v>37.823647873650721</c:v>
                </c:pt>
                <c:pt idx="556">
                  <c:v>37.823647873650721</c:v>
                </c:pt>
                <c:pt idx="557">
                  <c:v>37.823647873650721</c:v>
                </c:pt>
                <c:pt idx="558">
                  <c:v>37.823647873650721</c:v>
                </c:pt>
                <c:pt idx="559">
                  <c:v>37.823647873650721</c:v>
                </c:pt>
                <c:pt idx="560">
                  <c:v>37.823647873650721</c:v>
                </c:pt>
                <c:pt idx="561">
                  <c:v>37.823647873650721</c:v>
                </c:pt>
                <c:pt idx="562">
                  <c:v>37.823647873650721</c:v>
                </c:pt>
                <c:pt idx="563">
                  <c:v>37.823647873650721</c:v>
                </c:pt>
                <c:pt idx="564">
                  <c:v>37.823647873650721</c:v>
                </c:pt>
                <c:pt idx="565">
                  <c:v>37.823647873650721</c:v>
                </c:pt>
                <c:pt idx="566">
                  <c:v>37.823647873650721</c:v>
                </c:pt>
                <c:pt idx="567">
                  <c:v>37.823647873650721</c:v>
                </c:pt>
                <c:pt idx="568">
                  <c:v>37.823647873650721</c:v>
                </c:pt>
                <c:pt idx="569">
                  <c:v>37.823647873650721</c:v>
                </c:pt>
                <c:pt idx="570">
                  <c:v>37.823647873650721</c:v>
                </c:pt>
                <c:pt idx="571">
                  <c:v>37.823647873650721</c:v>
                </c:pt>
                <c:pt idx="572">
                  <c:v>37.823647873650721</c:v>
                </c:pt>
                <c:pt idx="573">
                  <c:v>37.823647873650721</c:v>
                </c:pt>
                <c:pt idx="574">
                  <c:v>37.823647873650721</c:v>
                </c:pt>
                <c:pt idx="575">
                  <c:v>37.823647873650721</c:v>
                </c:pt>
                <c:pt idx="576">
                  <c:v>37.823647873650721</c:v>
                </c:pt>
                <c:pt idx="577">
                  <c:v>37.823647873650721</c:v>
                </c:pt>
                <c:pt idx="578">
                  <c:v>37.823647873650721</c:v>
                </c:pt>
                <c:pt idx="579">
                  <c:v>37.823647873650721</c:v>
                </c:pt>
                <c:pt idx="580">
                  <c:v>37.823647873650721</c:v>
                </c:pt>
                <c:pt idx="581">
                  <c:v>37.823647873650721</c:v>
                </c:pt>
                <c:pt idx="582">
                  <c:v>37.823647873650721</c:v>
                </c:pt>
                <c:pt idx="583">
                  <c:v>37.823647873650721</c:v>
                </c:pt>
                <c:pt idx="584">
                  <c:v>37.823647873650721</c:v>
                </c:pt>
                <c:pt idx="585">
                  <c:v>37.823647873650721</c:v>
                </c:pt>
                <c:pt idx="586">
                  <c:v>37.823647873650721</c:v>
                </c:pt>
                <c:pt idx="587">
                  <c:v>37.823647873650721</c:v>
                </c:pt>
                <c:pt idx="588">
                  <c:v>37.823647873650721</c:v>
                </c:pt>
                <c:pt idx="589">
                  <c:v>37.823647873650721</c:v>
                </c:pt>
                <c:pt idx="590">
                  <c:v>37.823647873650721</c:v>
                </c:pt>
                <c:pt idx="591">
                  <c:v>37.823647873650721</c:v>
                </c:pt>
                <c:pt idx="592">
                  <c:v>37.823647873650721</c:v>
                </c:pt>
                <c:pt idx="593">
                  <c:v>37.823647873650721</c:v>
                </c:pt>
                <c:pt idx="594">
                  <c:v>37.823647873650721</c:v>
                </c:pt>
                <c:pt idx="595">
                  <c:v>37.823647873650721</c:v>
                </c:pt>
                <c:pt idx="596">
                  <c:v>37.823647873650721</c:v>
                </c:pt>
                <c:pt idx="597">
                  <c:v>37.823647873650721</c:v>
                </c:pt>
                <c:pt idx="598">
                  <c:v>37.823647873650721</c:v>
                </c:pt>
                <c:pt idx="599">
                  <c:v>37.823647873650721</c:v>
                </c:pt>
                <c:pt idx="600">
                  <c:v>37.823647873650721</c:v>
                </c:pt>
                <c:pt idx="601">
                  <c:v>37.823647873650721</c:v>
                </c:pt>
                <c:pt idx="602">
                  <c:v>37.823647873650721</c:v>
                </c:pt>
                <c:pt idx="603">
                  <c:v>37.823647873650721</c:v>
                </c:pt>
                <c:pt idx="604">
                  <c:v>37.823647873650721</c:v>
                </c:pt>
                <c:pt idx="605">
                  <c:v>37.823647873650721</c:v>
                </c:pt>
                <c:pt idx="606">
                  <c:v>37.823647873650721</c:v>
                </c:pt>
                <c:pt idx="607">
                  <c:v>37.823647873650721</c:v>
                </c:pt>
                <c:pt idx="608">
                  <c:v>37.823647873650721</c:v>
                </c:pt>
                <c:pt idx="609">
                  <c:v>37.823647873650721</c:v>
                </c:pt>
                <c:pt idx="610">
                  <c:v>37.823647873650721</c:v>
                </c:pt>
                <c:pt idx="611">
                  <c:v>37.823647873650721</c:v>
                </c:pt>
                <c:pt idx="612">
                  <c:v>37.823647873650721</c:v>
                </c:pt>
                <c:pt idx="613">
                  <c:v>37.823647873650721</c:v>
                </c:pt>
                <c:pt idx="614">
                  <c:v>37.823647873650721</c:v>
                </c:pt>
                <c:pt idx="615">
                  <c:v>37.823647873650721</c:v>
                </c:pt>
                <c:pt idx="616">
                  <c:v>37.823647873650721</c:v>
                </c:pt>
                <c:pt idx="617">
                  <c:v>37.823647873650721</c:v>
                </c:pt>
                <c:pt idx="618">
                  <c:v>37.823647873650721</c:v>
                </c:pt>
                <c:pt idx="619">
                  <c:v>37.823647873650721</c:v>
                </c:pt>
                <c:pt idx="620">
                  <c:v>37.823647873650721</c:v>
                </c:pt>
                <c:pt idx="621">
                  <c:v>37.823647873650721</c:v>
                </c:pt>
                <c:pt idx="622">
                  <c:v>37.823647873650721</c:v>
                </c:pt>
                <c:pt idx="623">
                  <c:v>37.823647873650721</c:v>
                </c:pt>
                <c:pt idx="624">
                  <c:v>37.823647873650721</c:v>
                </c:pt>
                <c:pt idx="625">
                  <c:v>37.823647873650721</c:v>
                </c:pt>
                <c:pt idx="626">
                  <c:v>37.823647873650721</c:v>
                </c:pt>
                <c:pt idx="627">
                  <c:v>37.823647873650721</c:v>
                </c:pt>
                <c:pt idx="628">
                  <c:v>37.823647873650721</c:v>
                </c:pt>
                <c:pt idx="629">
                  <c:v>37.823647873650721</c:v>
                </c:pt>
                <c:pt idx="630">
                  <c:v>37.823647873650721</c:v>
                </c:pt>
                <c:pt idx="631">
                  <c:v>37.823647873650721</c:v>
                </c:pt>
                <c:pt idx="632">
                  <c:v>37.823647873650721</c:v>
                </c:pt>
                <c:pt idx="633">
                  <c:v>37.823647873650721</c:v>
                </c:pt>
                <c:pt idx="634">
                  <c:v>37.823647873650721</c:v>
                </c:pt>
                <c:pt idx="635">
                  <c:v>37.823647873650721</c:v>
                </c:pt>
                <c:pt idx="636">
                  <c:v>37.823647873650721</c:v>
                </c:pt>
                <c:pt idx="637">
                  <c:v>37.823647873650721</c:v>
                </c:pt>
                <c:pt idx="638">
                  <c:v>37.823647873650721</c:v>
                </c:pt>
                <c:pt idx="639">
                  <c:v>37.823647873650721</c:v>
                </c:pt>
                <c:pt idx="640">
                  <c:v>37.823647873650721</c:v>
                </c:pt>
                <c:pt idx="641">
                  <c:v>37.823647873650721</c:v>
                </c:pt>
                <c:pt idx="642">
                  <c:v>37.823647873650721</c:v>
                </c:pt>
                <c:pt idx="643">
                  <c:v>37.823647873650721</c:v>
                </c:pt>
                <c:pt idx="644">
                  <c:v>37.823647873650721</c:v>
                </c:pt>
                <c:pt idx="645">
                  <c:v>37.823647873650721</c:v>
                </c:pt>
                <c:pt idx="646">
                  <c:v>37.823647873650721</c:v>
                </c:pt>
                <c:pt idx="647">
                  <c:v>37.823647873650721</c:v>
                </c:pt>
                <c:pt idx="648">
                  <c:v>37.823647873650721</c:v>
                </c:pt>
                <c:pt idx="649">
                  <c:v>37.823647873650721</c:v>
                </c:pt>
                <c:pt idx="650">
                  <c:v>37.823647873650721</c:v>
                </c:pt>
                <c:pt idx="651">
                  <c:v>37.823647873650721</c:v>
                </c:pt>
                <c:pt idx="652">
                  <c:v>37.823647873650721</c:v>
                </c:pt>
                <c:pt idx="653">
                  <c:v>37.823647873650721</c:v>
                </c:pt>
                <c:pt idx="654">
                  <c:v>37.823647873650721</c:v>
                </c:pt>
                <c:pt idx="655">
                  <c:v>37.823647873650721</c:v>
                </c:pt>
                <c:pt idx="656">
                  <c:v>37.823647873650721</c:v>
                </c:pt>
                <c:pt idx="657">
                  <c:v>37.823647873650721</c:v>
                </c:pt>
                <c:pt idx="658">
                  <c:v>37.823647873650721</c:v>
                </c:pt>
                <c:pt idx="659">
                  <c:v>37.823647873650721</c:v>
                </c:pt>
                <c:pt idx="660">
                  <c:v>37.823647873650721</c:v>
                </c:pt>
                <c:pt idx="661">
                  <c:v>37.823647873650721</c:v>
                </c:pt>
                <c:pt idx="662">
                  <c:v>37.823647873650721</c:v>
                </c:pt>
                <c:pt idx="663">
                  <c:v>37.823647873650721</c:v>
                </c:pt>
                <c:pt idx="664">
                  <c:v>37.823647873650721</c:v>
                </c:pt>
                <c:pt idx="665">
                  <c:v>37.823647873650721</c:v>
                </c:pt>
                <c:pt idx="666">
                  <c:v>37.823647873650721</c:v>
                </c:pt>
                <c:pt idx="667">
                  <c:v>37.823647873650721</c:v>
                </c:pt>
                <c:pt idx="668">
                  <c:v>37.823647873650721</c:v>
                </c:pt>
                <c:pt idx="669">
                  <c:v>37.823647873650721</c:v>
                </c:pt>
                <c:pt idx="670">
                  <c:v>37.823647873650721</c:v>
                </c:pt>
                <c:pt idx="671">
                  <c:v>37.823647873650721</c:v>
                </c:pt>
                <c:pt idx="672">
                  <c:v>37.823647873650721</c:v>
                </c:pt>
                <c:pt idx="673">
                  <c:v>37.823647873650721</c:v>
                </c:pt>
                <c:pt idx="674">
                  <c:v>37.823647873650721</c:v>
                </c:pt>
                <c:pt idx="675">
                  <c:v>37.823647873650721</c:v>
                </c:pt>
                <c:pt idx="676">
                  <c:v>37.823647873650721</c:v>
                </c:pt>
                <c:pt idx="677">
                  <c:v>37.823647873650721</c:v>
                </c:pt>
                <c:pt idx="678">
                  <c:v>37.823647873650721</c:v>
                </c:pt>
                <c:pt idx="679">
                  <c:v>37.823647873650721</c:v>
                </c:pt>
                <c:pt idx="680">
                  <c:v>37.823647873650721</c:v>
                </c:pt>
                <c:pt idx="681">
                  <c:v>37.823647873650721</c:v>
                </c:pt>
                <c:pt idx="682">
                  <c:v>37.823647873650721</c:v>
                </c:pt>
                <c:pt idx="683">
                  <c:v>37.823647873650721</c:v>
                </c:pt>
                <c:pt idx="684">
                  <c:v>37.823647873650721</c:v>
                </c:pt>
                <c:pt idx="685">
                  <c:v>37.823647873650721</c:v>
                </c:pt>
                <c:pt idx="686">
                  <c:v>37.823647873650721</c:v>
                </c:pt>
                <c:pt idx="687">
                  <c:v>37.823647873650721</c:v>
                </c:pt>
                <c:pt idx="688">
                  <c:v>37.823647873650721</c:v>
                </c:pt>
                <c:pt idx="689">
                  <c:v>37.823647873650721</c:v>
                </c:pt>
                <c:pt idx="690">
                  <c:v>37.823647873650721</c:v>
                </c:pt>
                <c:pt idx="691">
                  <c:v>37.823647873650721</c:v>
                </c:pt>
                <c:pt idx="692">
                  <c:v>37.823647873650721</c:v>
                </c:pt>
                <c:pt idx="693">
                  <c:v>37.823647873650721</c:v>
                </c:pt>
                <c:pt idx="694">
                  <c:v>37.823647873650721</c:v>
                </c:pt>
                <c:pt idx="695">
                  <c:v>37.823647873650721</c:v>
                </c:pt>
                <c:pt idx="696">
                  <c:v>37.823647873650721</c:v>
                </c:pt>
                <c:pt idx="697">
                  <c:v>37.823647873650721</c:v>
                </c:pt>
                <c:pt idx="698">
                  <c:v>37.823647873650721</c:v>
                </c:pt>
                <c:pt idx="699">
                  <c:v>37.823647873650721</c:v>
                </c:pt>
                <c:pt idx="700">
                  <c:v>37.823647873650721</c:v>
                </c:pt>
                <c:pt idx="701">
                  <c:v>37.823647873650721</c:v>
                </c:pt>
                <c:pt idx="702">
                  <c:v>37.823647873650721</c:v>
                </c:pt>
                <c:pt idx="703">
                  <c:v>37.823647873650721</c:v>
                </c:pt>
                <c:pt idx="704">
                  <c:v>37.823647873650721</c:v>
                </c:pt>
                <c:pt idx="705">
                  <c:v>37.823647873650721</c:v>
                </c:pt>
                <c:pt idx="706">
                  <c:v>37.823647873650721</c:v>
                </c:pt>
                <c:pt idx="707">
                  <c:v>37.823647873650721</c:v>
                </c:pt>
                <c:pt idx="708">
                  <c:v>37.823647873650721</c:v>
                </c:pt>
                <c:pt idx="709">
                  <c:v>37.823647873650721</c:v>
                </c:pt>
                <c:pt idx="710">
                  <c:v>37.823647873650721</c:v>
                </c:pt>
                <c:pt idx="711">
                  <c:v>37.823647873650721</c:v>
                </c:pt>
                <c:pt idx="712">
                  <c:v>37.823647873650721</c:v>
                </c:pt>
                <c:pt idx="713">
                  <c:v>37.823647873650721</c:v>
                </c:pt>
                <c:pt idx="714">
                  <c:v>37.823647873650721</c:v>
                </c:pt>
                <c:pt idx="715">
                  <c:v>37.823647873650721</c:v>
                </c:pt>
                <c:pt idx="716">
                  <c:v>37.823647873650721</c:v>
                </c:pt>
                <c:pt idx="717">
                  <c:v>37.823647873650721</c:v>
                </c:pt>
                <c:pt idx="718">
                  <c:v>37.823647873650721</c:v>
                </c:pt>
                <c:pt idx="719">
                  <c:v>37.823647873650721</c:v>
                </c:pt>
                <c:pt idx="720">
                  <c:v>37.823647873650721</c:v>
                </c:pt>
                <c:pt idx="721">
                  <c:v>37.823647873650721</c:v>
                </c:pt>
                <c:pt idx="722">
                  <c:v>37.823647873650721</c:v>
                </c:pt>
                <c:pt idx="723">
                  <c:v>37.823647873650721</c:v>
                </c:pt>
                <c:pt idx="724">
                  <c:v>37.823647873650721</c:v>
                </c:pt>
                <c:pt idx="725">
                  <c:v>37.823647873650721</c:v>
                </c:pt>
                <c:pt idx="726">
                  <c:v>37.823647873650721</c:v>
                </c:pt>
                <c:pt idx="727">
                  <c:v>37.823647873650721</c:v>
                </c:pt>
                <c:pt idx="728">
                  <c:v>37.823647873650721</c:v>
                </c:pt>
                <c:pt idx="729">
                  <c:v>37.823647873650721</c:v>
                </c:pt>
                <c:pt idx="730">
                  <c:v>37.823647873650721</c:v>
                </c:pt>
                <c:pt idx="731">
                  <c:v>37.823647873650721</c:v>
                </c:pt>
                <c:pt idx="732">
                  <c:v>37.823647873650721</c:v>
                </c:pt>
                <c:pt idx="733">
                  <c:v>37.823647873650721</c:v>
                </c:pt>
                <c:pt idx="734">
                  <c:v>37.823647873650721</c:v>
                </c:pt>
                <c:pt idx="735">
                  <c:v>37.823647873650721</c:v>
                </c:pt>
                <c:pt idx="736">
                  <c:v>37.823647873650721</c:v>
                </c:pt>
                <c:pt idx="737">
                  <c:v>37.823647873650721</c:v>
                </c:pt>
                <c:pt idx="738">
                  <c:v>37.823647873650721</c:v>
                </c:pt>
                <c:pt idx="739">
                  <c:v>37.823647873650721</c:v>
                </c:pt>
                <c:pt idx="740">
                  <c:v>37.823647873650721</c:v>
                </c:pt>
                <c:pt idx="741">
                  <c:v>37.823647873650721</c:v>
                </c:pt>
                <c:pt idx="742">
                  <c:v>37.823647873650721</c:v>
                </c:pt>
                <c:pt idx="743">
                  <c:v>37.823647873650721</c:v>
                </c:pt>
                <c:pt idx="744">
                  <c:v>37.823647873650721</c:v>
                </c:pt>
                <c:pt idx="745">
                  <c:v>37.823647873650721</c:v>
                </c:pt>
                <c:pt idx="746">
                  <c:v>37.823647873650721</c:v>
                </c:pt>
                <c:pt idx="747">
                  <c:v>37.823647873650721</c:v>
                </c:pt>
                <c:pt idx="748">
                  <c:v>37.823647873650721</c:v>
                </c:pt>
                <c:pt idx="749">
                  <c:v>37.823647873650721</c:v>
                </c:pt>
                <c:pt idx="750">
                  <c:v>37.823647873650721</c:v>
                </c:pt>
                <c:pt idx="751">
                  <c:v>37.823647873650721</c:v>
                </c:pt>
                <c:pt idx="752">
                  <c:v>37.823647873650721</c:v>
                </c:pt>
                <c:pt idx="753">
                  <c:v>37.823647873650721</c:v>
                </c:pt>
                <c:pt idx="754">
                  <c:v>37.823647873650721</c:v>
                </c:pt>
                <c:pt idx="755">
                  <c:v>37.823647873650721</c:v>
                </c:pt>
                <c:pt idx="756">
                  <c:v>37.823647873650721</c:v>
                </c:pt>
                <c:pt idx="757">
                  <c:v>37.823647873650721</c:v>
                </c:pt>
                <c:pt idx="758">
                  <c:v>37.823647873650721</c:v>
                </c:pt>
                <c:pt idx="759">
                  <c:v>37.823647873650721</c:v>
                </c:pt>
                <c:pt idx="760">
                  <c:v>37.823647873650721</c:v>
                </c:pt>
                <c:pt idx="761">
                  <c:v>37.823647873650721</c:v>
                </c:pt>
                <c:pt idx="762">
                  <c:v>37.823647873650721</c:v>
                </c:pt>
                <c:pt idx="763">
                  <c:v>37.823647873650721</c:v>
                </c:pt>
                <c:pt idx="764">
                  <c:v>37.823647873650721</c:v>
                </c:pt>
                <c:pt idx="765">
                  <c:v>37.823647873650721</c:v>
                </c:pt>
                <c:pt idx="766">
                  <c:v>37.823647873650721</c:v>
                </c:pt>
                <c:pt idx="767">
                  <c:v>37.823647873650721</c:v>
                </c:pt>
                <c:pt idx="768">
                  <c:v>37.823647873650721</c:v>
                </c:pt>
                <c:pt idx="769">
                  <c:v>37.823647873650721</c:v>
                </c:pt>
                <c:pt idx="770">
                  <c:v>37.823647873650721</c:v>
                </c:pt>
                <c:pt idx="771">
                  <c:v>37.823647873650721</c:v>
                </c:pt>
                <c:pt idx="772">
                  <c:v>37.823647873650721</c:v>
                </c:pt>
                <c:pt idx="773">
                  <c:v>37.823647873650721</c:v>
                </c:pt>
                <c:pt idx="774">
                  <c:v>37.823647873650721</c:v>
                </c:pt>
                <c:pt idx="775">
                  <c:v>37.823647873650721</c:v>
                </c:pt>
                <c:pt idx="776">
                  <c:v>37.823647873650721</c:v>
                </c:pt>
                <c:pt idx="777">
                  <c:v>37.823647873650721</c:v>
                </c:pt>
                <c:pt idx="778">
                  <c:v>37.823647873650721</c:v>
                </c:pt>
                <c:pt idx="779">
                  <c:v>37.823647873650721</c:v>
                </c:pt>
                <c:pt idx="780">
                  <c:v>37.823647873650721</c:v>
                </c:pt>
                <c:pt idx="781">
                  <c:v>37.823647873650721</c:v>
                </c:pt>
                <c:pt idx="782">
                  <c:v>37.823647873650721</c:v>
                </c:pt>
                <c:pt idx="783">
                  <c:v>37.823647873650721</c:v>
                </c:pt>
                <c:pt idx="784">
                  <c:v>37.823647873650721</c:v>
                </c:pt>
                <c:pt idx="785">
                  <c:v>37.823647873650721</c:v>
                </c:pt>
                <c:pt idx="786">
                  <c:v>37.823647873650721</c:v>
                </c:pt>
                <c:pt idx="787">
                  <c:v>37.823647873650721</c:v>
                </c:pt>
                <c:pt idx="788">
                  <c:v>37.823647873650721</c:v>
                </c:pt>
                <c:pt idx="789">
                  <c:v>37.823647873650721</c:v>
                </c:pt>
                <c:pt idx="790">
                  <c:v>37.823647873650721</c:v>
                </c:pt>
                <c:pt idx="791">
                  <c:v>37.823647873650721</c:v>
                </c:pt>
                <c:pt idx="792">
                  <c:v>37.823647873650721</c:v>
                </c:pt>
                <c:pt idx="793">
                  <c:v>37.823647873650721</c:v>
                </c:pt>
                <c:pt idx="794">
                  <c:v>37.823647873650721</c:v>
                </c:pt>
                <c:pt idx="795">
                  <c:v>37.823647873650721</c:v>
                </c:pt>
                <c:pt idx="796">
                  <c:v>37.823647873650721</c:v>
                </c:pt>
                <c:pt idx="797">
                  <c:v>37.823647873650721</c:v>
                </c:pt>
                <c:pt idx="798">
                  <c:v>37.823647873650721</c:v>
                </c:pt>
                <c:pt idx="799">
                  <c:v>37.823647873650721</c:v>
                </c:pt>
                <c:pt idx="800">
                  <c:v>37.823647873650721</c:v>
                </c:pt>
                <c:pt idx="801">
                  <c:v>37.823647873650721</c:v>
                </c:pt>
                <c:pt idx="802">
                  <c:v>37.823647873650721</c:v>
                </c:pt>
                <c:pt idx="803">
                  <c:v>37.823647873650721</c:v>
                </c:pt>
                <c:pt idx="804">
                  <c:v>37.823647873650721</c:v>
                </c:pt>
                <c:pt idx="805">
                  <c:v>37.823647873650721</c:v>
                </c:pt>
                <c:pt idx="806">
                  <c:v>37.823647873650721</c:v>
                </c:pt>
                <c:pt idx="807">
                  <c:v>37.823647873650721</c:v>
                </c:pt>
                <c:pt idx="808">
                  <c:v>37.823647873650721</c:v>
                </c:pt>
                <c:pt idx="809">
                  <c:v>37.823647873650721</c:v>
                </c:pt>
                <c:pt idx="810">
                  <c:v>37.823647873650721</c:v>
                </c:pt>
                <c:pt idx="811">
                  <c:v>37.823647873650721</c:v>
                </c:pt>
                <c:pt idx="812">
                  <c:v>37.823647873650721</c:v>
                </c:pt>
                <c:pt idx="813">
                  <c:v>37.823647873650721</c:v>
                </c:pt>
                <c:pt idx="814">
                  <c:v>37.823647873650721</c:v>
                </c:pt>
                <c:pt idx="815">
                  <c:v>37.823647873650721</c:v>
                </c:pt>
                <c:pt idx="816">
                  <c:v>37.823647873650721</c:v>
                </c:pt>
                <c:pt idx="817">
                  <c:v>37.823647873650721</c:v>
                </c:pt>
                <c:pt idx="818">
                  <c:v>37.823647873650721</c:v>
                </c:pt>
                <c:pt idx="819">
                  <c:v>37.823647873650721</c:v>
                </c:pt>
                <c:pt idx="820">
                  <c:v>37.823647873650721</c:v>
                </c:pt>
                <c:pt idx="821">
                  <c:v>37.823647873650721</c:v>
                </c:pt>
                <c:pt idx="822">
                  <c:v>37.823647873650721</c:v>
                </c:pt>
                <c:pt idx="823">
                  <c:v>37.823647873650721</c:v>
                </c:pt>
                <c:pt idx="824">
                  <c:v>37.823647873650721</c:v>
                </c:pt>
                <c:pt idx="825">
                  <c:v>37.823647873650721</c:v>
                </c:pt>
                <c:pt idx="826">
                  <c:v>37.823647873650721</c:v>
                </c:pt>
                <c:pt idx="827">
                  <c:v>37.823647873650721</c:v>
                </c:pt>
                <c:pt idx="828">
                  <c:v>37.823647873650721</c:v>
                </c:pt>
                <c:pt idx="829">
                  <c:v>37.823647873650721</c:v>
                </c:pt>
                <c:pt idx="830">
                  <c:v>37.823647873650721</c:v>
                </c:pt>
                <c:pt idx="831">
                  <c:v>37.823647873650721</c:v>
                </c:pt>
                <c:pt idx="832">
                  <c:v>37.823647873650721</c:v>
                </c:pt>
                <c:pt idx="833">
                  <c:v>37.823647873650721</c:v>
                </c:pt>
                <c:pt idx="834">
                  <c:v>37.823647873650721</c:v>
                </c:pt>
                <c:pt idx="835">
                  <c:v>37.823647873650721</c:v>
                </c:pt>
                <c:pt idx="836">
                  <c:v>37.823647873650721</c:v>
                </c:pt>
                <c:pt idx="837">
                  <c:v>37.823647873650721</c:v>
                </c:pt>
                <c:pt idx="838">
                  <c:v>37.823647873650721</c:v>
                </c:pt>
                <c:pt idx="839">
                  <c:v>37.823647873650721</c:v>
                </c:pt>
                <c:pt idx="840">
                  <c:v>37.823647873650721</c:v>
                </c:pt>
                <c:pt idx="841">
                  <c:v>37.823647873650721</c:v>
                </c:pt>
                <c:pt idx="842">
                  <c:v>37.823647873650721</c:v>
                </c:pt>
                <c:pt idx="843">
                  <c:v>37.823647873650721</c:v>
                </c:pt>
                <c:pt idx="844">
                  <c:v>37.823647873650721</c:v>
                </c:pt>
                <c:pt idx="845">
                  <c:v>37.823647873650721</c:v>
                </c:pt>
                <c:pt idx="846">
                  <c:v>37.823647873650721</c:v>
                </c:pt>
                <c:pt idx="847">
                  <c:v>37.823647873650721</c:v>
                </c:pt>
                <c:pt idx="848">
                  <c:v>37.823647873650721</c:v>
                </c:pt>
                <c:pt idx="849">
                  <c:v>37.823647873650721</c:v>
                </c:pt>
                <c:pt idx="850">
                  <c:v>37.823647873650721</c:v>
                </c:pt>
                <c:pt idx="851">
                  <c:v>37.823647873650721</c:v>
                </c:pt>
                <c:pt idx="852">
                  <c:v>37.823647873650721</c:v>
                </c:pt>
                <c:pt idx="853">
                  <c:v>37.823647873650721</c:v>
                </c:pt>
                <c:pt idx="854">
                  <c:v>37.823647873650721</c:v>
                </c:pt>
                <c:pt idx="855">
                  <c:v>37.823647873650721</c:v>
                </c:pt>
                <c:pt idx="856">
                  <c:v>37.823647873650721</c:v>
                </c:pt>
                <c:pt idx="857">
                  <c:v>37.823647873650721</c:v>
                </c:pt>
                <c:pt idx="858">
                  <c:v>37.823647873650721</c:v>
                </c:pt>
                <c:pt idx="859">
                  <c:v>37.823647873650721</c:v>
                </c:pt>
                <c:pt idx="860">
                  <c:v>37.823647873650721</c:v>
                </c:pt>
                <c:pt idx="861">
                  <c:v>37.823647873650721</c:v>
                </c:pt>
                <c:pt idx="862">
                  <c:v>37.823647873650721</c:v>
                </c:pt>
                <c:pt idx="863">
                  <c:v>37.823647873650721</c:v>
                </c:pt>
                <c:pt idx="864">
                  <c:v>37.823647873650721</c:v>
                </c:pt>
                <c:pt idx="865">
                  <c:v>37.823647873650721</c:v>
                </c:pt>
                <c:pt idx="866">
                  <c:v>37.823647873650721</c:v>
                </c:pt>
                <c:pt idx="867">
                  <c:v>37.823647873650721</c:v>
                </c:pt>
                <c:pt idx="868">
                  <c:v>37.823647873650721</c:v>
                </c:pt>
                <c:pt idx="869">
                  <c:v>37.823647873650721</c:v>
                </c:pt>
                <c:pt idx="870">
                  <c:v>37.823647873650721</c:v>
                </c:pt>
                <c:pt idx="871">
                  <c:v>37.823647873650721</c:v>
                </c:pt>
                <c:pt idx="872">
                  <c:v>37.823647873650721</c:v>
                </c:pt>
                <c:pt idx="873">
                  <c:v>37.823647873650721</c:v>
                </c:pt>
                <c:pt idx="874">
                  <c:v>37.823647873650721</c:v>
                </c:pt>
                <c:pt idx="875">
                  <c:v>37.823647873650721</c:v>
                </c:pt>
                <c:pt idx="876">
                  <c:v>37.823647873650721</c:v>
                </c:pt>
                <c:pt idx="877">
                  <c:v>37.823647873650721</c:v>
                </c:pt>
                <c:pt idx="878">
                  <c:v>37.823647873650721</c:v>
                </c:pt>
                <c:pt idx="879">
                  <c:v>37.823647873650721</c:v>
                </c:pt>
                <c:pt idx="880">
                  <c:v>37.823647873650721</c:v>
                </c:pt>
                <c:pt idx="881">
                  <c:v>37.823647873650721</c:v>
                </c:pt>
                <c:pt idx="882">
                  <c:v>37.823647873650721</c:v>
                </c:pt>
                <c:pt idx="883">
                  <c:v>37.823647873650721</c:v>
                </c:pt>
                <c:pt idx="884">
                  <c:v>37.823647873650721</c:v>
                </c:pt>
                <c:pt idx="885">
                  <c:v>37.823647873650721</c:v>
                </c:pt>
                <c:pt idx="886">
                  <c:v>37.823647873650721</c:v>
                </c:pt>
                <c:pt idx="887">
                  <c:v>37.823647873650721</c:v>
                </c:pt>
                <c:pt idx="888">
                  <c:v>37.823647873650721</c:v>
                </c:pt>
                <c:pt idx="889">
                  <c:v>37.823647873650721</c:v>
                </c:pt>
                <c:pt idx="890">
                  <c:v>37.823647873650721</c:v>
                </c:pt>
                <c:pt idx="891">
                  <c:v>37.823647873650721</c:v>
                </c:pt>
                <c:pt idx="892">
                  <c:v>37.823647873650721</c:v>
                </c:pt>
                <c:pt idx="893">
                  <c:v>37.823647873650721</c:v>
                </c:pt>
                <c:pt idx="894">
                  <c:v>37.823647873650721</c:v>
                </c:pt>
                <c:pt idx="895">
                  <c:v>37.823647873650721</c:v>
                </c:pt>
                <c:pt idx="896">
                  <c:v>37.823647873650721</c:v>
                </c:pt>
                <c:pt idx="897">
                  <c:v>37.823647873650721</c:v>
                </c:pt>
                <c:pt idx="898">
                  <c:v>37.823647873650721</c:v>
                </c:pt>
                <c:pt idx="899">
                  <c:v>37.823647873650721</c:v>
                </c:pt>
                <c:pt idx="900">
                  <c:v>37.823647873650721</c:v>
                </c:pt>
                <c:pt idx="901">
                  <c:v>37.823647873650721</c:v>
                </c:pt>
                <c:pt idx="902">
                  <c:v>37.823647873650721</c:v>
                </c:pt>
                <c:pt idx="903">
                  <c:v>37.823647873650721</c:v>
                </c:pt>
                <c:pt idx="904">
                  <c:v>37.823647873650721</c:v>
                </c:pt>
                <c:pt idx="905">
                  <c:v>37.823647873650721</c:v>
                </c:pt>
                <c:pt idx="906">
                  <c:v>37.823647873650721</c:v>
                </c:pt>
                <c:pt idx="907">
                  <c:v>37.823647873650721</c:v>
                </c:pt>
                <c:pt idx="908">
                  <c:v>37.823647873650721</c:v>
                </c:pt>
                <c:pt idx="909">
                  <c:v>37.823647873650721</c:v>
                </c:pt>
                <c:pt idx="910">
                  <c:v>37.823647873650721</c:v>
                </c:pt>
                <c:pt idx="911">
                  <c:v>37.823647873650721</c:v>
                </c:pt>
                <c:pt idx="912">
                  <c:v>37.823647873650721</c:v>
                </c:pt>
                <c:pt idx="913">
                  <c:v>37.823647873650721</c:v>
                </c:pt>
                <c:pt idx="914">
                  <c:v>37.823647873650721</c:v>
                </c:pt>
                <c:pt idx="915">
                  <c:v>37.823647873650721</c:v>
                </c:pt>
                <c:pt idx="916">
                  <c:v>37.823647873650721</c:v>
                </c:pt>
                <c:pt idx="917">
                  <c:v>37.823647873650721</c:v>
                </c:pt>
                <c:pt idx="918">
                  <c:v>37.823647873650721</c:v>
                </c:pt>
                <c:pt idx="919">
                  <c:v>37.823647873650721</c:v>
                </c:pt>
                <c:pt idx="920">
                  <c:v>37.823647873650721</c:v>
                </c:pt>
                <c:pt idx="921">
                  <c:v>37.823647873650721</c:v>
                </c:pt>
                <c:pt idx="922">
                  <c:v>37.823647873650721</c:v>
                </c:pt>
                <c:pt idx="923">
                  <c:v>37.823647873650721</c:v>
                </c:pt>
                <c:pt idx="924">
                  <c:v>37.823647873650721</c:v>
                </c:pt>
                <c:pt idx="925">
                  <c:v>37.823647873650721</c:v>
                </c:pt>
                <c:pt idx="926">
                  <c:v>37.823647873650721</c:v>
                </c:pt>
                <c:pt idx="927">
                  <c:v>37.823647873650721</c:v>
                </c:pt>
                <c:pt idx="928">
                  <c:v>37.823647873650721</c:v>
                </c:pt>
                <c:pt idx="929">
                  <c:v>37.823647873650721</c:v>
                </c:pt>
                <c:pt idx="930">
                  <c:v>37.823647873650721</c:v>
                </c:pt>
                <c:pt idx="931">
                  <c:v>37.823647873650721</c:v>
                </c:pt>
                <c:pt idx="932">
                  <c:v>37.823647873650721</c:v>
                </c:pt>
                <c:pt idx="933">
                  <c:v>37.823647873650721</c:v>
                </c:pt>
                <c:pt idx="934">
                  <c:v>37.823647873650721</c:v>
                </c:pt>
                <c:pt idx="935">
                  <c:v>37.823647873650721</c:v>
                </c:pt>
                <c:pt idx="936">
                  <c:v>37.823647873650721</c:v>
                </c:pt>
                <c:pt idx="937">
                  <c:v>37.823647873650721</c:v>
                </c:pt>
                <c:pt idx="938">
                  <c:v>37.823647873650721</c:v>
                </c:pt>
                <c:pt idx="939">
                  <c:v>37.823647873650721</c:v>
                </c:pt>
                <c:pt idx="940">
                  <c:v>37.823647873650721</c:v>
                </c:pt>
                <c:pt idx="941">
                  <c:v>37.823647873650721</c:v>
                </c:pt>
                <c:pt idx="942">
                  <c:v>37.823647873650721</c:v>
                </c:pt>
                <c:pt idx="943">
                  <c:v>37.823647873650721</c:v>
                </c:pt>
                <c:pt idx="944">
                  <c:v>37.823647873650721</c:v>
                </c:pt>
                <c:pt idx="945">
                  <c:v>37.823647873650721</c:v>
                </c:pt>
                <c:pt idx="946">
                  <c:v>37.823647873650721</c:v>
                </c:pt>
                <c:pt idx="947">
                  <c:v>37.823647873650721</c:v>
                </c:pt>
                <c:pt idx="948">
                  <c:v>37.823647873650721</c:v>
                </c:pt>
                <c:pt idx="949">
                  <c:v>37.823647873650721</c:v>
                </c:pt>
                <c:pt idx="950">
                  <c:v>37.823647873650721</c:v>
                </c:pt>
                <c:pt idx="951">
                  <c:v>37.823647873650721</c:v>
                </c:pt>
                <c:pt idx="952">
                  <c:v>37.823647873650721</c:v>
                </c:pt>
                <c:pt idx="953">
                  <c:v>37.823647873650721</c:v>
                </c:pt>
                <c:pt idx="954">
                  <c:v>37.823647873650721</c:v>
                </c:pt>
                <c:pt idx="955">
                  <c:v>37.823647873650721</c:v>
                </c:pt>
                <c:pt idx="956">
                  <c:v>37.823647873650721</c:v>
                </c:pt>
                <c:pt idx="957">
                  <c:v>37.823647873650721</c:v>
                </c:pt>
                <c:pt idx="958">
                  <c:v>37.823647873650721</c:v>
                </c:pt>
                <c:pt idx="959">
                  <c:v>37.823647873650721</c:v>
                </c:pt>
                <c:pt idx="960">
                  <c:v>37.823647873650721</c:v>
                </c:pt>
                <c:pt idx="961">
                  <c:v>37.823647873650721</c:v>
                </c:pt>
                <c:pt idx="962">
                  <c:v>37.823647873650721</c:v>
                </c:pt>
                <c:pt idx="963">
                  <c:v>37.823647873650721</c:v>
                </c:pt>
                <c:pt idx="964">
                  <c:v>37.823647873650721</c:v>
                </c:pt>
                <c:pt idx="965">
                  <c:v>37.823647873650721</c:v>
                </c:pt>
                <c:pt idx="966">
                  <c:v>37.823647873650721</c:v>
                </c:pt>
                <c:pt idx="967">
                  <c:v>37.823647873650721</c:v>
                </c:pt>
                <c:pt idx="968">
                  <c:v>37.823647873650721</c:v>
                </c:pt>
                <c:pt idx="969">
                  <c:v>37.823647873650721</c:v>
                </c:pt>
                <c:pt idx="970">
                  <c:v>37.823647873650721</c:v>
                </c:pt>
                <c:pt idx="971">
                  <c:v>37.823647873650721</c:v>
                </c:pt>
                <c:pt idx="972">
                  <c:v>37.823647873650721</c:v>
                </c:pt>
                <c:pt idx="973">
                  <c:v>37.823647873650721</c:v>
                </c:pt>
                <c:pt idx="974">
                  <c:v>37.823647873650721</c:v>
                </c:pt>
                <c:pt idx="975">
                  <c:v>37.823647873650721</c:v>
                </c:pt>
                <c:pt idx="976">
                  <c:v>37.823647873650721</c:v>
                </c:pt>
                <c:pt idx="977">
                  <c:v>37.823647873650721</c:v>
                </c:pt>
                <c:pt idx="978">
                  <c:v>37.823647873650721</c:v>
                </c:pt>
                <c:pt idx="979">
                  <c:v>37.823647873650721</c:v>
                </c:pt>
                <c:pt idx="980">
                  <c:v>37.823647873650721</c:v>
                </c:pt>
                <c:pt idx="981">
                  <c:v>37.823647873650721</c:v>
                </c:pt>
                <c:pt idx="982">
                  <c:v>37.823647873650721</c:v>
                </c:pt>
                <c:pt idx="983">
                  <c:v>37.823647873650721</c:v>
                </c:pt>
                <c:pt idx="984">
                  <c:v>37.823647873650721</c:v>
                </c:pt>
                <c:pt idx="985">
                  <c:v>37.823647873650721</c:v>
                </c:pt>
                <c:pt idx="986">
                  <c:v>37.823647873650721</c:v>
                </c:pt>
                <c:pt idx="987">
                  <c:v>37.823647873650721</c:v>
                </c:pt>
                <c:pt idx="988">
                  <c:v>37.823647873650721</c:v>
                </c:pt>
                <c:pt idx="989">
                  <c:v>37.823647873650721</c:v>
                </c:pt>
                <c:pt idx="990">
                  <c:v>37.823647873650721</c:v>
                </c:pt>
                <c:pt idx="991">
                  <c:v>37.823647873650721</c:v>
                </c:pt>
                <c:pt idx="992">
                  <c:v>37.823647873650721</c:v>
                </c:pt>
                <c:pt idx="993">
                  <c:v>37.823647873650721</c:v>
                </c:pt>
                <c:pt idx="994">
                  <c:v>37.823647873650721</c:v>
                </c:pt>
                <c:pt idx="995">
                  <c:v>37.823647873650721</c:v>
                </c:pt>
                <c:pt idx="996">
                  <c:v>37.823647873650721</c:v>
                </c:pt>
                <c:pt idx="997">
                  <c:v>37.823647873650721</c:v>
                </c:pt>
                <c:pt idx="998">
                  <c:v>37.823647873650721</c:v>
                </c:pt>
                <c:pt idx="999">
                  <c:v>37.823647873650721</c:v>
                </c:pt>
                <c:pt idx="1000">
                  <c:v>37.823647873650721</c:v>
                </c:pt>
                <c:pt idx="1001">
                  <c:v>37.823647873650721</c:v>
                </c:pt>
                <c:pt idx="1002">
                  <c:v>37.823647873650721</c:v>
                </c:pt>
                <c:pt idx="1003">
                  <c:v>37.823647873650721</c:v>
                </c:pt>
                <c:pt idx="1004">
                  <c:v>37.823647873650721</c:v>
                </c:pt>
                <c:pt idx="1005">
                  <c:v>37.823647873650721</c:v>
                </c:pt>
                <c:pt idx="1006">
                  <c:v>37.823647873650721</c:v>
                </c:pt>
                <c:pt idx="1007">
                  <c:v>37.823647873650721</c:v>
                </c:pt>
                <c:pt idx="1008">
                  <c:v>37.823647873650721</c:v>
                </c:pt>
                <c:pt idx="1009">
                  <c:v>37.823647873650721</c:v>
                </c:pt>
                <c:pt idx="1010">
                  <c:v>37.823647873650721</c:v>
                </c:pt>
                <c:pt idx="1011">
                  <c:v>37.823647873650721</c:v>
                </c:pt>
                <c:pt idx="1012">
                  <c:v>37.823647873650721</c:v>
                </c:pt>
                <c:pt idx="1013">
                  <c:v>37.823647873650721</c:v>
                </c:pt>
                <c:pt idx="1014">
                  <c:v>37.823647873650721</c:v>
                </c:pt>
                <c:pt idx="1015">
                  <c:v>37.823647873650721</c:v>
                </c:pt>
                <c:pt idx="1016">
                  <c:v>37.823647873650721</c:v>
                </c:pt>
                <c:pt idx="1017">
                  <c:v>37.823647873650721</c:v>
                </c:pt>
                <c:pt idx="1018">
                  <c:v>37.823647873650721</c:v>
                </c:pt>
                <c:pt idx="1019">
                  <c:v>37.823647873650721</c:v>
                </c:pt>
                <c:pt idx="1020">
                  <c:v>37.823647873650721</c:v>
                </c:pt>
                <c:pt idx="1021">
                  <c:v>37.823647873650721</c:v>
                </c:pt>
                <c:pt idx="1022">
                  <c:v>37.823647873650721</c:v>
                </c:pt>
                <c:pt idx="1023">
                  <c:v>37.823647873650721</c:v>
                </c:pt>
                <c:pt idx="1024">
                  <c:v>37.823647873650721</c:v>
                </c:pt>
                <c:pt idx="1025">
                  <c:v>37.823647873650721</c:v>
                </c:pt>
                <c:pt idx="1026">
                  <c:v>37.823647873650721</c:v>
                </c:pt>
                <c:pt idx="1027">
                  <c:v>37.823647873650721</c:v>
                </c:pt>
                <c:pt idx="1028">
                  <c:v>37.823647873650721</c:v>
                </c:pt>
                <c:pt idx="1029">
                  <c:v>37.823647873650721</c:v>
                </c:pt>
                <c:pt idx="1030">
                  <c:v>37.823647873650721</c:v>
                </c:pt>
                <c:pt idx="1031">
                  <c:v>37.823647873650721</c:v>
                </c:pt>
                <c:pt idx="1032">
                  <c:v>37.823647873650721</c:v>
                </c:pt>
                <c:pt idx="1033">
                  <c:v>37.823647873650721</c:v>
                </c:pt>
                <c:pt idx="1034">
                  <c:v>37.823647873650721</c:v>
                </c:pt>
                <c:pt idx="1035">
                  <c:v>37.823647873650721</c:v>
                </c:pt>
                <c:pt idx="1036">
                  <c:v>37.823647873650721</c:v>
                </c:pt>
                <c:pt idx="1037">
                  <c:v>37.823647873650721</c:v>
                </c:pt>
                <c:pt idx="1038">
                  <c:v>37.823647873650721</c:v>
                </c:pt>
                <c:pt idx="1039">
                  <c:v>37.823647873650721</c:v>
                </c:pt>
                <c:pt idx="1040">
                  <c:v>37.823647873650721</c:v>
                </c:pt>
                <c:pt idx="1041">
                  <c:v>37.823647873650721</c:v>
                </c:pt>
                <c:pt idx="1042">
                  <c:v>37.823647873650721</c:v>
                </c:pt>
                <c:pt idx="1043">
                  <c:v>37.823647873650721</c:v>
                </c:pt>
                <c:pt idx="1044">
                  <c:v>37.823647873650721</c:v>
                </c:pt>
                <c:pt idx="1045">
                  <c:v>37.823647873650721</c:v>
                </c:pt>
                <c:pt idx="1046">
                  <c:v>37.823647873650721</c:v>
                </c:pt>
                <c:pt idx="1047">
                  <c:v>37.823647873650721</c:v>
                </c:pt>
                <c:pt idx="1048">
                  <c:v>37.823647873650721</c:v>
                </c:pt>
                <c:pt idx="1049">
                  <c:v>37.823647873650721</c:v>
                </c:pt>
                <c:pt idx="1050">
                  <c:v>37.823647873650721</c:v>
                </c:pt>
                <c:pt idx="1051">
                  <c:v>37.823647873650721</c:v>
                </c:pt>
                <c:pt idx="1052">
                  <c:v>37.823647873650721</c:v>
                </c:pt>
                <c:pt idx="1053">
                  <c:v>37.823647873650721</c:v>
                </c:pt>
                <c:pt idx="1054">
                  <c:v>37.823647873650721</c:v>
                </c:pt>
                <c:pt idx="1055">
                  <c:v>37.823647873650721</c:v>
                </c:pt>
                <c:pt idx="1056">
                  <c:v>37.823647873650721</c:v>
                </c:pt>
                <c:pt idx="1057">
                  <c:v>37.823647873650721</c:v>
                </c:pt>
                <c:pt idx="1058">
                  <c:v>37.823647873650721</c:v>
                </c:pt>
                <c:pt idx="1059">
                  <c:v>37.823647873650721</c:v>
                </c:pt>
                <c:pt idx="1060">
                  <c:v>37.823647873650721</c:v>
                </c:pt>
                <c:pt idx="1061">
                  <c:v>37.823647873650721</c:v>
                </c:pt>
                <c:pt idx="1062">
                  <c:v>37.823647873650721</c:v>
                </c:pt>
                <c:pt idx="1063">
                  <c:v>37.823647873650721</c:v>
                </c:pt>
                <c:pt idx="1064">
                  <c:v>37.823647873650721</c:v>
                </c:pt>
                <c:pt idx="1065">
                  <c:v>37.823647873650721</c:v>
                </c:pt>
                <c:pt idx="1066">
                  <c:v>37.823647873650721</c:v>
                </c:pt>
                <c:pt idx="1067">
                  <c:v>37.823647873650721</c:v>
                </c:pt>
                <c:pt idx="1068">
                  <c:v>37.823647873650721</c:v>
                </c:pt>
                <c:pt idx="1069">
                  <c:v>37.823647873650721</c:v>
                </c:pt>
                <c:pt idx="1070">
                  <c:v>37.823647873650721</c:v>
                </c:pt>
                <c:pt idx="1071">
                  <c:v>37.823647873650721</c:v>
                </c:pt>
                <c:pt idx="1072">
                  <c:v>37.823647873650721</c:v>
                </c:pt>
                <c:pt idx="1073">
                  <c:v>37.823647873650721</c:v>
                </c:pt>
                <c:pt idx="1074">
                  <c:v>37.823647873650721</c:v>
                </c:pt>
                <c:pt idx="1075">
                  <c:v>37.823647873650721</c:v>
                </c:pt>
                <c:pt idx="1076">
                  <c:v>37.823647873650721</c:v>
                </c:pt>
                <c:pt idx="1077">
                  <c:v>37.823647873650721</c:v>
                </c:pt>
                <c:pt idx="1078">
                  <c:v>37.823647873650721</c:v>
                </c:pt>
                <c:pt idx="1079">
                  <c:v>37.823647873650721</c:v>
                </c:pt>
                <c:pt idx="1080">
                  <c:v>37.823647873650721</c:v>
                </c:pt>
                <c:pt idx="1081">
                  <c:v>37.823647873650721</c:v>
                </c:pt>
                <c:pt idx="1082">
                  <c:v>37.823647873650721</c:v>
                </c:pt>
                <c:pt idx="1083">
                  <c:v>37.823647873650721</c:v>
                </c:pt>
                <c:pt idx="1084">
                  <c:v>37.823647873650721</c:v>
                </c:pt>
                <c:pt idx="1085">
                  <c:v>37.823647873650721</c:v>
                </c:pt>
                <c:pt idx="1086">
                  <c:v>37.823647873650721</c:v>
                </c:pt>
                <c:pt idx="1087">
                  <c:v>37.823647873650721</c:v>
                </c:pt>
                <c:pt idx="1088">
                  <c:v>37.823647873650721</c:v>
                </c:pt>
                <c:pt idx="1089">
                  <c:v>37.823647873650721</c:v>
                </c:pt>
                <c:pt idx="1090">
                  <c:v>37.823647873650721</c:v>
                </c:pt>
                <c:pt idx="1091">
                  <c:v>37.823647873650721</c:v>
                </c:pt>
                <c:pt idx="1092">
                  <c:v>37.823647873650721</c:v>
                </c:pt>
                <c:pt idx="1093">
                  <c:v>37.823647873650721</c:v>
                </c:pt>
                <c:pt idx="1094">
                  <c:v>37.823647873650721</c:v>
                </c:pt>
                <c:pt idx="1095">
                  <c:v>37.823647873650721</c:v>
                </c:pt>
                <c:pt idx="1096">
                  <c:v>37.823647873650721</c:v>
                </c:pt>
                <c:pt idx="1097">
                  <c:v>37.823647873650721</c:v>
                </c:pt>
                <c:pt idx="1098">
                  <c:v>37.823647873650721</c:v>
                </c:pt>
                <c:pt idx="1099">
                  <c:v>37.823647873650721</c:v>
                </c:pt>
                <c:pt idx="1100">
                  <c:v>37.823647873650721</c:v>
                </c:pt>
                <c:pt idx="1101">
                  <c:v>37.823647873650721</c:v>
                </c:pt>
                <c:pt idx="1102">
                  <c:v>37.823647873650721</c:v>
                </c:pt>
                <c:pt idx="1103">
                  <c:v>37.823647873650721</c:v>
                </c:pt>
                <c:pt idx="1104">
                  <c:v>37.823647873650721</c:v>
                </c:pt>
                <c:pt idx="1105">
                  <c:v>37.823647873650721</c:v>
                </c:pt>
                <c:pt idx="1106">
                  <c:v>37.823647873650721</c:v>
                </c:pt>
                <c:pt idx="1107">
                  <c:v>37.823647873650721</c:v>
                </c:pt>
                <c:pt idx="1108">
                  <c:v>37.823647873650721</c:v>
                </c:pt>
                <c:pt idx="1109">
                  <c:v>37.823647873650721</c:v>
                </c:pt>
                <c:pt idx="1110">
                  <c:v>37.823647873650721</c:v>
                </c:pt>
                <c:pt idx="1111">
                  <c:v>37.823647873650721</c:v>
                </c:pt>
                <c:pt idx="1112">
                  <c:v>37.823647873650721</c:v>
                </c:pt>
                <c:pt idx="1113">
                  <c:v>37.823647873650721</c:v>
                </c:pt>
                <c:pt idx="1114">
                  <c:v>37.823647873650721</c:v>
                </c:pt>
                <c:pt idx="1115">
                  <c:v>37.823647873650721</c:v>
                </c:pt>
                <c:pt idx="1116">
                  <c:v>37.823647873650721</c:v>
                </c:pt>
                <c:pt idx="1117">
                  <c:v>37.823647873650721</c:v>
                </c:pt>
                <c:pt idx="1118">
                  <c:v>37.823647873650721</c:v>
                </c:pt>
                <c:pt idx="1119">
                  <c:v>37.823647873650721</c:v>
                </c:pt>
                <c:pt idx="1120">
                  <c:v>37.823647873650721</c:v>
                </c:pt>
                <c:pt idx="1121">
                  <c:v>37.823647873650721</c:v>
                </c:pt>
                <c:pt idx="1122">
                  <c:v>37.823647873650721</c:v>
                </c:pt>
                <c:pt idx="1123">
                  <c:v>37.823647873650721</c:v>
                </c:pt>
                <c:pt idx="1124">
                  <c:v>37.823647873650721</c:v>
                </c:pt>
                <c:pt idx="1125">
                  <c:v>37.823647873650721</c:v>
                </c:pt>
                <c:pt idx="1126">
                  <c:v>37.823647873650721</c:v>
                </c:pt>
                <c:pt idx="1127">
                  <c:v>37.823647873650721</c:v>
                </c:pt>
                <c:pt idx="1128">
                  <c:v>37.823647873650721</c:v>
                </c:pt>
                <c:pt idx="1129">
                  <c:v>37.823647873650721</c:v>
                </c:pt>
                <c:pt idx="1130">
                  <c:v>37.823647873650721</c:v>
                </c:pt>
                <c:pt idx="1131">
                  <c:v>37.823647873650721</c:v>
                </c:pt>
                <c:pt idx="1132">
                  <c:v>37.823647873650721</c:v>
                </c:pt>
                <c:pt idx="1133">
                  <c:v>37.823647873650721</c:v>
                </c:pt>
                <c:pt idx="1134">
                  <c:v>37.823647873650721</c:v>
                </c:pt>
                <c:pt idx="1135">
                  <c:v>37.823647873650721</c:v>
                </c:pt>
                <c:pt idx="1136">
                  <c:v>37.823647873650721</c:v>
                </c:pt>
                <c:pt idx="1137">
                  <c:v>37.823647873650721</c:v>
                </c:pt>
                <c:pt idx="1138">
                  <c:v>37.823647873650721</c:v>
                </c:pt>
                <c:pt idx="1139">
                  <c:v>37.823647873650721</c:v>
                </c:pt>
                <c:pt idx="1140">
                  <c:v>37.823647873650721</c:v>
                </c:pt>
                <c:pt idx="1141">
                  <c:v>37.823647873650721</c:v>
                </c:pt>
                <c:pt idx="1142">
                  <c:v>37.823647873650721</c:v>
                </c:pt>
                <c:pt idx="1143">
                  <c:v>37.823647873650721</c:v>
                </c:pt>
                <c:pt idx="1144">
                  <c:v>37.823647873650721</c:v>
                </c:pt>
                <c:pt idx="1145">
                  <c:v>37.823647873650721</c:v>
                </c:pt>
                <c:pt idx="1146">
                  <c:v>37.823647873650721</c:v>
                </c:pt>
                <c:pt idx="1147">
                  <c:v>37.823647873650721</c:v>
                </c:pt>
                <c:pt idx="1148">
                  <c:v>37.823647873650721</c:v>
                </c:pt>
                <c:pt idx="1149">
                  <c:v>37.823647873650721</c:v>
                </c:pt>
                <c:pt idx="1150">
                  <c:v>37.823647873650721</c:v>
                </c:pt>
                <c:pt idx="1151">
                  <c:v>37.823647873650721</c:v>
                </c:pt>
                <c:pt idx="1152">
                  <c:v>37.823647873650721</c:v>
                </c:pt>
                <c:pt idx="1153">
                  <c:v>37.823647873650721</c:v>
                </c:pt>
                <c:pt idx="1154">
                  <c:v>37.823647873650721</c:v>
                </c:pt>
                <c:pt idx="1155">
                  <c:v>37.823647873650721</c:v>
                </c:pt>
                <c:pt idx="1156">
                  <c:v>37.823647873650721</c:v>
                </c:pt>
                <c:pt idx="1157">
                  <c:v>37.823647873650721</c:v>
                </c:pt>
                <c:pt idx="1158">
                  <c:v>37.823647873650721</c:v>
                </c:pt>
                <c:pt idx="1159">
                  <c:v>37.823647873650721</c:v>
                </c:pt>
                <c:pt idx="1160">
                  <c:v>37.823647873650721</c:v>
                </c:pt>
                <c:pt idx="1161">
                  <c:v>37.823647873650721</c:v>
                </c:pt>
                <c:pt idx="1162">
                  <c:v>37.823647873650721</c:v>
                </c:pt>
                <c:pt idx="1163">
                  <c:v>37.823647873650721</c:v>
                </c:pt>
                <c:pt idx="1164">
                  <c:v>37.823647873650721</c:v>
                </c:pt>
                <c:pt idx="1165">
                  <c:v>37.823647873650721</c:v>
                </c:pt>
                <c:pt idx="1166">
                  <c:v>37.823647873650721</c:v>
                </c:pt>
                <c:pt idx="1167">
                  <c:v>37.823647873650721</c:v>
                </c:pt>
                <c:pt idx="1168">
                  <c:v>37.823647873650721</c:v>
                </c:pt>
                <c:pt idx="1169">
                  <c:v>37.823647873650721</c:v>
                </c:pt>
                <c:pt idx="1170">
                  <c:v>37.823647873650721</c:v>
                </c:pt>
                <c:pt idx="1171">
                  <c:v>37.823647873650721</c:v>
                </c:pt>
                <c:pt idx="1172">
                  <c:v>37.823647873650721</c:v>
                </c:pt>
                <c:pt idx="1173">
                  <c:v>37.823647873650721</c:v>
                </c:pt>
                <c:pt idx="1174">
                  <c:v>37.823647873650721</c:v>
                </c:pt>
                <c:pt idx="1175">
                  <c:v>37.823647873650721</c:v>
                </c:pt>
                <c:pt idx="1176">
                  <c:v>37.823647873650721</c:v>
                </c:pt>
                <c:pt idx="1177">
                  <c:v>37.823647873650721</c:v>
                </c:pt>
                <c:pt idx="1178">
                  <c:v>37.823647873650721</c:v>
                </c:pt>
                <c:pt idx="1179">
                  <c:v>37.823647873650721</c:v>
                </c:pt>
                <c:pt idx="1180">
                  <c:v>37.823647873650721</c:v>
                </c:pt>
                <c:pt idx="1181">
                  <c:v>37.823647873650721</c:v>
                </c:pt>
                <c:pt idx="1182">
                  <c:v>37.823647873650721</c:v>
                </c:pt>
                <c:pt idx="1183">
                  <c:v>37.823647873650721</c:v>
                </c:pt>
                <c:pt idx="1184">
                  <c:v>37.823647873650721</c:v>
                </c:pt>
                <c:pt idx="1185">
                  <c:v>37.823647873650721</c:v>
                </c:pt>
                <c:pt idx="1186">
                  <c:v>37.823647873650721</c:v>
                </c:pt>
                <c:pt idx="1187">
                  <c:v>37.823647873650721</c:v>
                </c:pt>
                <c:pt idx="1188">
                  <c:v>37.823647873650721</c:v>
                </c:pt>
                <c:pt idx="1189">
                  <c:v>37.823647873650721</c:v>
                </c:pt>
                <c:pt idx="1190">
                  <c:v>37.823647873650721</c:v>
                </c:pt>
                <c:pt idx="1191">
                  <c:v>37.823647873650721</c:v>
                </c:pt>
                <c:pt idx="1192">
                  <c:v>37.823647873650721</c:v>
                </c:pt>
                <c:pt idx="1193">
                  <c:v>37.823647873650721</c:v>
                </c:pt>
                <c:pt idx="1194">
                  <c:v>37.823647873650721</c:v>
                </c:pt>
                <c:pt idx="1195">
                  <c:v>37.823647873650721</c:v>
                </c:pt>
                <c:pt idx="1196">
                  <c:v>37.823647873650721</c:v>
                </c:pt>
                <c:pt idx="1197">
                  <c:v>37.823647873650721</c:v>
                </c:pt>
                <c:pt idx="1198">
                  <c:v>37.823647873650721</c:v>
                </c:pt>
                <c:pt idx="1199">
                  <c:v>37.823647873650721</c:v>
                </c:pt>
                <c:pt idx="1200">
                  <c:v>37.823647873650721</c:v>
                </c:pt>
                <c:pt idx="1201">
                  <c:v>37.823647873650721</c:v>
                </c:pt>
                <c:pt idx="1202">
                  <c:v>37.823647873650721</c:v>
                </c:pt>
                <c:pt idx="1203">
                  <c:v>37.823647873650721</c:v>
                </c:pt>
                <c:pt idx="1204">
                  <c:v>37.823647873650721</c:v>
                </c:pt>
                <c:pt idx="1205">
                  <c:v>37.823647873650721</c:v>
                </c:pt>
                <c:pt idx="1206">
                  <c:v>37.823647873650721</c:v>
                </c:pt>
                <c:pt idx="1207">
                  <c:v>37.823647873650721</c:v>
                </c:pt>
                <c:pt idx="1208">
                  <c:v>37.823647873650721</c:v>
                </c:pt>
                <c:pt idx="1209">
                  <c:v>37.823647873650721</c:v>
                </c:pt>
                <c:pt idx="1210">
                  <c:v>37.823647873650721</c:v>
                </c:pt>
                <c:pt idx="1211">
                  <c:v>37.823647873650721</c:v>
                </c:pt>
                <c:pt idx="1212">
                  <c:v>37.823647873650721</c:v>
                </c:pt>
                <c:pt idx="1213">
                  <c:v>37.823647873650721</c:v>
                </c:pt>
                <c:pt idx="1214">
                  <c:v>37.823647873650721</c:v>
                </c:pt>
                <c:pt idx="1215">
                  <c:v>37.823647873650721</c:v>
                </c:pt>
                <c:pt idx="1216">
                  <c:v>37.823647873650721</c:v>
                </c:pt>
                <c:pt idx="1217">
                  <c:v>37.823647873650721</c:v>
                </c:pt>
                <c:pt idx="1218">
                  <c:v>37.823647873650721</c:v>
                </c:pt>
                <c:pt idx="1219">
                  <c:v>37.823647873650721</c:v>
                </c:pt>
                <c:pt idx="1220">
                  <c:v>37.823647873650721</c:v>
                </c:pt>
                <c:pt idx="1221">
                  <c:v>37.823647873650721</c:v>
                </c:pt>
                <c:pt idx="1222">
                  <c:v>37.823647873650721</c:v>
                </c:pt>
                <c:pt idx="1223">
                  <c:v>37.823647873650721</c:v>
                </c:pt>
                <c:pt idx="1224">
                  <c:v>37.823647873650721</c:v>
                </c:pt>
                <c:pt idx="1225">
                  <c:v>37.823647873650721</c:v>
                </c:pt>
                <c:pt idx="1226">
                  <c:v>37.823647873650721</c:v>
                </c:pt>
                <c:pt idx="1227">
                  <c:v>37.823647873650721</c:v>
                </c:pt>
                <c:pt idx="1228">
                  <c:v>37.823647873650721</c:v>
                </c:pt>
                <c:pt idx="1229">
                  <c:v>37.823647873650721</c:v>
                </c:pt>
                <c:pt idx="1230">
                  <c:v>37.823647873650721</c:v>
                </c:pt>
                <c:pt idx="1231">
                  <c:v>37.823647873650721</c:v>
                </c:pt>
                <c:pt idx="1232">
                  <c:v>37.823647873650721</c:v>
                </c:pt>
                <c:pt idx="1233">
                  <c:v>37.823647873650721</c:v>
                </c:pt>
                <c:pt idx="1234">
                  <c:v>37.823647873650721</c:v>
                </c:pt>
                <c:pt idx="1235">
                  <c:v>37.823647873650721</c:v>
                </c:pt>
                <c:pt idx="1236">
                  <c:v>37.823647873650721</c:v>
                </c:pt>
                <c:pt idx="1237">
                  <c:v>37.823647873650721</c:v>
                </c:pt>
                <c:pt idx="1238">
                  <c:v>37.823647873650721</c:v>
                </c:pt>
                <c:pt idx="1239">
                  <c:v>37.823647873650721</c:v>
                </c:pt>
                <c:pt idx="1240">
                  <c:v>37.823647873650721</c:v>
                </c:pt>
                <c:pt idx="1241">
                  <c:v>37.823647873650721</c:v>
                </c:pt>
                <c:pt idx="1242">
                  <c:v>37.823647873650721</c:v>
                </c:pt>
                <c:pt idx="1243">
                  <c:v>37.823647873650721</c:v>
                </c:pt>
                <c:pt idx="1244">
                  <c:v>37.823647873650721</c:v>
                </c:pt>
                <c:pt idx="1245">
                  <c:v>37.823647873650721</c:v>
                </c:pt>
                <c:pt idx="1246">
                  <c:v>37.823647873650721</c:v>
                </c:pt>
                <c:pt idx="1247">
                  <c:v>37.823647873650721</c:v>
                </c:pt>
                <c:pt idx="1248">
                  <c:v>37.823647873650721</c:v>
                </c:pt>
                <c:pt idx="1249">
                  <c:v>37.823647873650721</c:v>
                </c:pt>
                <c:pt idx="1250">
                  <c:v>37.823647873650721</c:v>
                </c:pt>
                <c:pt idx="1251">
                  <c:v>37.823647873650721</c:v>
                </c:pt>
                <c:pt idx="1252">
                  <c:v>37.823647873650721</c:v>
                </c:pt>
                <c:pt idx="1253">
                  <c:v>37.823647873650721</c:v>
                </c:pt>
                <c:pt idx="1254">
                  <c:v>37.823647873650721</c:v>
                </c:pt>
                <c:pt idx="1255">
                  <c:v>37.823647873650721</c:v>
                </c:pt>
                <c:pt idx="1256">
                  <c:v>37.823647873650721</c:v>
                </c:pt>
                <c:pt idx="1257">
                  <c:v>37.823647873650721</c:v>
                </c:pt>
                <c:pt idx="1258">
                  <c:v>37.823647873650721</c:v>
                </c:pt>
                <c:pt idx="1259">
                  <c:v>37.823647873650721</c:v>
                </c:pt>
                <c:pt idx="1260">
                  <c:v>37.823647873650721</c:v>
                </c:pt>
                <c:pt idx="1261">
                  <c:v>37.823647873650721</c:v>
                </c:pt>
                <c:pt idx="1262">
                  <c:v>37.823647873650721</c:v>
                </c:pt>
                <c:pt idx="1263">
                  <c:v>37.823647873650721</c:v>
                </c:pt>
                <c:pt idx="1264">
                  <c:v>37.823647873650721</c:v>
                </c:pt>
                <c:pt idx="1265">
                  <c:v>37.823647873650721</c:v>
                </c:pt>
                <c:pt idx="1266">
                  <c:v>37.823647873650721</c:v>
                </c:pt>
                <c:pt idx="1267">
                  <c:v>37.823647873650721</c:v>
                </c:pt>
                <c:pt idx="1268">
                  <c:v>37.823647873650721</c:v>
                </c:pt>
                <c:pt idx="1269">
                  <c:v>37.823647873650721</c:v>
                </c:pt>
                <c:pt idx="1270">
                  <c:v>37.823647873650721</c:v>
                </c:pt>
                <c:pt idx="1271">
                  <c:v>37.823647873650721</c:v>
                </c:pt>
                <c:pt idx="1272">
                  <c:v>37.823647873650721</c:v>
                </c:pt>
                <c:pt idx="1273">
                  <c:v>37.823647873650721</c:v>
                </c:pt>
                <c:pt idx="1274">
                  <c:v>37.823647873650721</c:v>
                </c:pt>
                <c:pt idx="1275">
                  <c:v>37.823647873650721</c:v>
                </c:pt>
                <c:pt idx="1276">
                  <c:v>37.823647873650721</c:v>
                </c:pt>
                <c:pt idx="1277">
                  <c:v>37.823647873650721</c:v>
                </c:pt>
                <c:pt idx="1278">
                  <c:v>37.823647873650721</c:v>
                </c:pt>
                <c:pt idx="1279">
                  <c:v>37.823647873650721</c:v>
                </c:pt>
                <c:pt idx="1280">
                  <c:v>37.823647873650721</c:v>
                </c:pt>
                <c:pt idx="1281">
                  <c:v>37.823647873650721</c:v>
                </c:pt>
                <c:pt idx="1282">
                  <c:v>37.823647873650721</c:v>
                </c:pt>
                <c:pt idx="1283">
                  <c:v>37.823647873650721</c:v>
                </c:pt>
                <c:pt idx="1284">
                  <c:v>37.823647873650721</c:v>
                </c:pt>
                <c:pt idx="1285">
                  <c:v>37.823647873650721</c:v>
                </c:pt>
                <c:pt idx="1286">
                  <c:v>37.823647873650721</c:v>
                </c:pt>
                <c:pt idx="1287">
                  <c:v>37.823647873650721</c:v>
                </c:pt>
                <c:pt idx="1288">
                  <c:v>37.823647873650721</c:v>
                </c:pt>
                <c:pt idx="1289">
                  <c:v>37.823647873650721</c:v>
                </c:pt>
                <c:pt idx="1290">
                  <c:v>37.823647873650721</c:v>
                </c:pt>
                <c:pt idx="1291">
                  <c:v>37.823647873650721</c:v>
                </c:pt>
                <c:pt idx="1292">
                  <c:v>37.823647873650721</c:v>
                </c:pt>
                <c:pt idx="1293">
                  <c:v>37.823647873650721</c:v>
                </c:pt>
                <c:pt idx="1294">
                  <c:v>37.823647873650721</c:v>
                </c:pt>
                <c:pt idx="1295">
                  <c:v>37.823647873650721</c:v>
                </c:pt>
                <c:pt idx="1296">
                  <c:v>37.823647873650721</c:v>
                </c:pt>
                <c:pt idx="1297">
                  <c:v>37.823647873650721</c:v>
                </c:pt>
                <c:pt idx="1298">
                  <c:v>37.823647873650721</c:v>
                </c:pt>
                <c:pt idx="1299">
                  <c:v>37.823647873650721</c:v>
                </c:pt>
                <c:pt idx="1300">
                  <c:v>37.823647873650721</c:v>
                </c:pt>
                <c:pt idx="1301">
                  <c:v>37.823647873650721</c:v>
                </c:pt>
                <c:pt idx="1302">
                  <c:v>37.823647873650721</c:v>
                </c:pt>
                <c:pt idx="1303">
                  <c:v>37.823647873650721</c:v>
                </c:pt>
                <c:pt idx="1304">
                  <c:v>37.823647873650721</c:v>
                </c:pt>
                <c:pt idx="1305">
                  <c:v>37.823647873650721</c:v>
                </c:pt>
                <c:pt idx="1306">
                  <c:v>37.823647873650721</c:v>
                </c:pt>
                <c:pt idx="1307">
                  <c:v>37.823647873650721</c:v>
                </c:pt>
                <c:pt idx="1308">
                  <c:v>37.823647873650721</c:v>
                </c:pt>
                <c:pt idx="1309">
                  <c:v>37.823647873650721</c:v>
                </c:pt>
                <c:pt idx="1310">
                  <c:v>37.823647873650721</c:v>
                </c:pt>
                <c:pt idx="1311">
                  <c:v>37.823647873650721</c:v>
                </c:pt>
                <c:pt idx="1312">
                  <c:v>37.823647873650721</c:v>
                </c:pt>
                <c:pt idx="1313">
                  <c:v>37.823647873650721</c:v>
                </c:pt>
                <c:pt idx="1314">
                  <c:v>37.823647873650721</c:v>
                </c:pt>
                <c:pt idx="1315">
                  <c:v>37.823647873650721</c:v>
                </c:pt>
                <c:pt idx="1316">
                  <c:v>37.823647873650721</c:v>
                </c:pt>
                <c:pt idx="1317">
                  <c:v>37.823647873650721</c:v>
                </c:pt>
                <c:pt idx="1318">
                  <c:v>37.823647873650721</c:v>
                </c:pt>
                <c:pt idx="1319">
                  <c:v>37.823647873650721</c:v>
                </c:pt>
                <c:pt idx="1320">
                  <c:v>37.823647873650721</c:v>
                </c:pt>
                <c:pt idx="1321">
                  <c:v>37.823647873650721</c:v>
                </c:pt>
                <c:pt idx="1322">
                  <c:v>37.823647873650721</c:v>
                </c:pt>
                <c:pt idx="1323">
                  <c:v>37.823647873650721</c:v>
                </c:pt>
                <c:pt idx="1324">
                  <c:v>37.823647873650721</c:v>
                </c:pt>
                <c:pt idx="1325">
                  <c:v>37.823647873650721</c:v>
                </c:pt>
                <c:pt idx="1326">
                  <c:v>37.823647873650721</c:v>
                </c:pt>
                <c:pt idx="1327">
                  <c:v>37.823647873650721</c:v>
                </c:pt>
                <c:pt idx="1328">
                  <c:v>37.823647873650721</c:v>
                </c:pt>
                <c:pt idx="1329">
                  <c:v>37.823647873650721</c:v>
                </c:pt>
                <c:pt idx="1330">
                  <c:v>37.823647873650721</c:v>
                </c:pt>
                <c:pt idx="1331">
                  <c:v>37.823647873650721</c:v>
                </c:pt>
                <c:pt idx="1332">
                  <c:v>37.823647873650721</c:v>
                </c:pt>
                <c:pt idx="1333">
                  <c:v>37.823647873650721</c:v>
                </c:pt>
                <c:pt idx="1334">
                  <c:v>37.823647873650721</c:v>
                </c:pt>
                <c:pt idx="1335">
                  <c:v>37.823647873650721</c:v>
                </c:pt>
                <c:pt idx="1336">
                  <c:v>37.823647873650721</c:v>
                </c:pt>
                <c:pt idx="1337">
                  <c:v>37.823647873650721</c:v>
                </c:pt>
                <c:pt idx="1338">
                  <c:v>37.823647873650721</c:v>
                </c:pt>
                <c:pt idx="1339">
                  <c:v>37.823647873650721</c:v>
                </c:pt>
                <c:pt idx="1340">
                  <c:v>37.823647873650721</c:v>
                </c:pt>
                <c:pt idx="1341">
                  <c:v>37.823647873650721</c:v>
                </c:pt>
                <c:pt idx="1342">
                  <c:v>37.823647873650721</c:v>
                </c:pt>
                <c:pt idx="1343">
                  <c:v>37.823647873650721</c:v>
                </c:pt>
                <c:pt idx="1344">
                  <c:v>37.823647873650721</c:v>
                </c:pt>
                <c:pt idx="1345">
                  <c:v>37.823647873650721</c:v>
                </c:pt>
                <c:pt idx="1346">
                  <c:v>37.823647873650721</c:v>
                </c:pt>
                <c:pt idx="1347">
                  <c:v>37.823647873650721</c:v>
                </c:pt>
                <c:pt idx="1348">
                  <c:v>37.823647873650721</c:v>
                </c:pt>
                <c:pt idx="1349">
                  <c:v>37.823647873650721</c:v>
                </c:pt>
                <c:pt idx="1350">
                  <c:v>37.823647873650721</c:v>
                </c:pt>
                <c:pt idx="1351">
                  <c:v>37.823647873650721</c:v>
                </c:pt>
                <c:pt idx="1352">
                  <c:v>37.823647873650721</c:v>
                </c:pt>
                <c:pt idx="1353">
                  <c:v>37.823647873650721</c:v>
                </c:pt>
                <c:pt idx="1354">
                  <c:v>37.823647873650721</c:v>
                </c:pt>
                <c:pt idx="1355">
                  <c:v>37.823647873650721</c:v>
                </c:pt>
                <c:pt idx="1356">
                  <c:v>37.823647873650721</c:v>
                </c:pt>
                <c:pt idx="1357">
                  <c:v>37.823647873650721</c:v>
                </c:pt>
                <c:pt idx="1358">
                  <c:v>37.823647873650721</c:v>
                </c:pt>
                <c:pt idx="1359">
                  <c:v>37.823647873650721</c:v>
                </c:pt>
                <c:pt idx="1360">
                  <c:v>37.823647873650721</c:v>
                </c:pt>
                <c:pt idx="1361">
                  <c:v>37.823647873650721</c:v>
                </c:pt>
                <c:pt idx="1362">
                  <c:v>37.823647873650721</c:v>
                </c:pt>
                <c:pt idx="1363">
                  <c:v>37.823647873650721</c:v>
                </c:pt>
                <c:pt idx="1364">
                  <c:v>37.823647873650721</c:v>
                </c:pt>
                <c:pt idx="1365">
                  <c:v>37.823647873650721</c:v>
                </c:pt>
                <c:pt idx="1366">
                  <c:v>37.823647873650721</c:v>
                </c:pt>
                <c:pt idx="1367">
                  <c:v>37.823647873650721</c:v>
                </c:pt>
                <c:pt idx="1368">
                  <c:v>37.823647873650721</c:v>
                </c:pt>
                <c:pt idx="1369">
                  <c:v>37.823647873650721</c:v>
                </c:pt>
                <c:pt idx="1370">
                  <c:v>37.823647873650721</c:v>
                </c:pt>
                <c:pt idx="1371">
                  <c:v>37.823647873650721</c:v>
                </c:pt>
                <c:pt idx="1372">
                  <c:v>37.823647873650721</c:v>
                </c:pt>
                <c:pt idx="1373">
                  <c:v>37.823647873650721</c:v>
                </c:pt>
                <c:pt idx="1374">
                  <c:v>37.823647873650721</c:v>
                </c:pt>
                <c:pt idx="1375">
                  <c:v>37.823647873650721</c:v>
                </c:pt>
                <c:pt idx="1376">
                  <c:v>37.823647873650721</c:v>
                </c:pt>
                <c:pt idx="1377">
                  <c:v>37.823647873650721</c:v>
                </c:pt>
                <c:pt idx="1378">
                  <c:v>37.823647873650721</c:v>
                </c:pt>
                <c:pt idx="1379">
                  <c:v>37.823647873650721</c:v>
                </c:pt>
                <c:pt idx="1380">
                  <c:v>37.823647873650721</c:v>
                </c:pt>
                <c:pt idx="1381">
                  <c:v>37.823647873650721</c:v>
                </c:pt>
                <c:pt idx="1382">
                  <c:v>37.823647873650721</c:v>
                </c:pt>
                <c:pt idx="1383">
                  <c:v>37.823647873650721</c:v>
                </c:pt>
                <c:pt idx="1384">
                  <c:v>37.823647873650721</c:v>
                </c:pt>
                <c:pt idx="1385">
                  <c:v>37.823647873650721</c:v>
                </c:pt>
                <c:pt idx="1386">
                  <c:v>37.823647873650721</c:v>
                </c:pt>
                <c:pt idx="1387">
                  <c:v>37.823647873650721</c:v>
                </c:pt>
                <c:pt idx="1388">
                  <c:v>37.823647873650721</c:v>
                </c:pt>
                <c:pt idx="1389">
                  <c:v>37.823647873650721</c:v>
                </c:pt>
                <c:pt idx="1390">
                  <c:v>37.823647873650721</c:v>
                </c:pt>
                <c:pt idx="1391">
                  <c:v>37.823647873650721</c:v>
                </c:pt>
                <c:pt idx="1392">
                  <c:v>37.823647873650721</c:v>
                </c:pt>
                <c:pt idx="1393">
                  <c:v>37.823647873650721</c:v>
                </c:pt>
                <c:pt idx="1394">
                  <c:v>37.823647873650721</c:v>
                </c:pt>
                <c:pt idx="1395">
                  <c:v>37.823647873650721</c:v>
                </c:pt>
                <c:pt idx="1396">
                  <c:v>37.823647873650721</c:v>
                </c:pt>
                <c:pt idx="1397">
                  <c:v>37.823647873650721</c:v>
                </c:pt>
                <c:pt idx="1398">
                  <c:v>37.823647873650721</c:v>
                </c:pt>
                <c:pt idx="1399">
                  <c:v>37.823647873650721</c:v>
                </c:pt>
                <c:pt idx="1400">
                  <c:v>37.823647873650721</c:v>
                </c:pt>
                <c:pt idx="1401">
                  <c:v>37.823647873650721</c:v>
                </c:pt>
                <c:pt idx="1402">
                  <c:v>37.823647873650721</c:v>
                </c:pt>
                <c:pt idx="1403">
                  <c:v>37.823647873650721</c:v>
                </c:pt>
                <c:pt idx="1404">
                  <c:v>37.823647873650721</c:v>
                </c:pt>
                <c:pt idx="1405">
                  <c:v>37.823647873650721</c:v>
                </c:pt>
                <c:pt idx="1406">
                  <c:v>37.823647873650721</c:v>
                </c:pt>
                <c:pt idx="1407">
                  <c:v>37.823647873650721</c:v>
                </c:pt>
                <c:pt idx="1408">
                  <c:v>37.823647873650721</c:v>
                </c:pt>
                <c:pt idx="1409">
                  <c:v>37.823647873650721</c:v>
                </c:pt>
                <c:pt idx="1410">
                  <c:v>37.823647873650721</c:v>
                </c:pt>
                <c:pt idx="1411">
                  <c:v>37.823647873650721</c:v>
                </c:pt>
                <c:pt idx="1412">
                  <c:v>37.823647873650721</c:v>
                </c:pt>
                <c:pt idx="1413">
                  <c:v>37.823647873650721</c:v>
                </c:pt>
                <c:pt idx="1414">
                  <c:v>37.823647873650721</c:v>
                </c:pt>
                <c:pt idx="1415">
                  <c:v>37.823647873650721</c:v>
                </c:pt>
                <c:pt idx="1416">
                  <c:v>37.823647873650721</c:v>
                </c:pt>
                <c:pt idx="1417">
                  <c:v>37.823647873650721</c:v>
                </c:pt>
                <c:pt idx="1418">
                  <c:v>37.823647873650721</c:v>
                </c:pt>
                <c:pt idx="1419">
                  <c:v>37.823647873650721</c:v>
                </c:pt>
                <c:pt idx="1420">
                  <c:v>37.823647873650721</c:v>
                </c:pt>
                <c:pt idx="1421">
                  <c:v>37.823647873650721</c:v>
                </c:pt>
                <c:pt idx="1422">
                  <c:v>37.823647873650721</c:v>
                </c:pt>
                <c:pt idx="1423">
                  <c:v>37.823647873650721</c:v>
                </c:pt>
                <c:pt idx="1424">
                  <c:v>37.823647873650721</c:v>
                </c:pt>
                <c:pt idx="1425">
                  <c:v>37.823647873650721</c:v>
                </c:pt>
                <c:pt idx="1426">
                  <c:v>37.823647873650721</c:v>
                </c:pt>
                <c:pt idx="1427">
                  <c:v>37.823647873650721</c:v>
                </c:pt>
                <c:pt idx="1428">
                  <c:v>37.823647873650721</c:v>
                </c:pt>
                <c:pt idx="1429">
                  <c:v>37.823647873650721</c:v>
                </c:pt>
                <c:pt idx="1430">
                  <c:v>37.823647873650721</c:v>
                </c:pt>
                <c:pt idx="1431">
                  <c:v>37.823647873650721</c:v>
                </c:pt>
                <c:pt idx="1432">
                  <c:v>37.823647873650721</c:v>
                </c:pt>
                <c:pt idx="1433">
                  <c:v>37.823647873650721</c:v>
                </c:pt>
                <c:pt idx="1434">
                  <c:v>37.823647873650721</c:v>
                </c:pt>
                <c:pt idx="1435">
                  <c:v>37.823647873650721</c:v>
                </c:pt>
                <c:pt idx="1436">
                  <c:v>37.823647873650721</c:v>
                </c:pt>
                <c:pt idx="1437">
                  <c:v>37.823647873650721</c:v>
                </c:pt>
                <c:pt idx="1438">
                  <c:v>37.823647873650721</c:v>
                </c:pt>
                <c:pt idx="1439">
                  <c:v>37.823647873650721</c:v>
                </c:pt>
                <c:pt idx="1440">
                  <c:v>37.823647873650721</c:v>
                </c:pt>
                <c:pt idx="1441">
                  <c:v>37.823647873650721</c:v>
                </c:pt>
                <c:pt idx="1442">
                  <c:v>37.823647873650721</c:v>
                </c:pt>
                <c:pt idx="1443">
                  <c:v>37.823647873650721</c:v>
                </c:pt>
                <c:pt idx="1444">
                  <c:v>37.823647873650721</c:v>
                </c:pt>
                <c:pt idx="1445">
                  <c:v>37.823647873650721</c:v>
                </c:pt>
                <c:pt idx="1446">
                  <c:v>37.823647873650721</c:v>
                </c:pt>
                <c:pt idx="1447">
                  <c:v>37.823647873650721</c:v>
                </c:pt>
                <c:pt idx="1448">
                  <c:v>37.823647873650721</c:v>
                </c:pt>
                <c:pt idx="1449">
                  <c:v>37.823647873650721</c:v>
                </c:pt>
                <c:pt idx="1450">
                  <c:v>37.823647873650721</c:v>
                </c:pt>
                <c:pt idx="1451">
                  <c:v>37.823647873650721</c:v>
                </c:pt>
                <c:pt idx="1452">
                  <c:v>37.823647873650721</c:v>
                </c:pt>
                <c:pt idx="1453">
                  <c:v>37.823647873650721</c:v>
                </c:pt>
                <c:pt idx="1454">
                  <c:v>37.823647873650721</c:v>
                </c:pt>
                <c:pt idx="1455">
                  <c:v>37.823647873650721</c:v>
                </c:pt>
                <c:pt idx="1456">
                  <c:v>37.823647873650721</c:v>
                </c:pt>
                <c:pt idx="1457">
                  <c:v>37.823647873650721</c:v>
                </c:pt>
                <c:pt idx="1458">
                  <c:v>37.823647873650721</c:v>
                </c:pt>
                <c:pt idx="1459">
                  <c:v>37.823647873650721</c:v>
                </c:pt>
                <c:pt idx="1460">
                  <c:v>37.823647873650721</c:v>
                </c:pt>
                <c:pt idx="1461">
                  <c:v>37.823647873650721</c:v>
                </c:pt>
                <c:pt idx="1462">
                  <c:v>37.823647873650721</c:v>
                </c:pt>
                <c:pt idx="1463">
                  <c:v>37.823647873650721</c:v>
                </c:pt>
                <c:pt idx="1464">
                  <c:v>37.823647873650721</c:v>
                </c:pt>
                <c:pt idx="1465">
                  <c:v>37.823647873650721</c:v>
                </c:pt>
                <c:pt idx="1466">
                  <c:v>37.823647873650721</c:v>
                </c:pt>
                <c:pt idx="1467">
                  <c:v>37.823647873650721</c:v>
                </c:pt>
                <c:pt idx="1468">
                  <c:v>37.823647873650721</c:v>
                </c:pt>
                <c:pt idx="1469">
                  <c:v>37.823647873650721</c:v>
                </c:pt>
                <c:pt idx="1470">
                  <c:v>37.823647873650721</c:v>
                </c:pt>
                <c:pt idx="1471">
                  <c:v>37.823647873650721</c:v>
                </c:pt>
                <c:pt idx="1472">
                  <c:v>37.823647873650721</c:v>
                </c:pt>
                <c:pt idx="1473">
                  <c:v>37.823647873650721</c:v>
                </c:pt>
                <c:pt idx="1474">
                  <c:v>37.823647873650721</c:v>
                </c:pt>
                <c:pt idx="1475">
                  <c:v>37.823647873650721</c:v>
                </c:pt>
                <c:pt idx="1476">
                  <c:v>37.823647873650721</c:v>
                </c:pt>
                <c:pt idx="1477">
                  <c:v>37.823647873650721</c:v>
                </c:pt>
                <c:pt idx="1478">
                  <c:v>37.823647873650721</c:v>
                </c:pt>
                <c:pt idx="1479">
                  <c:v>37.823647873650721</c:v>
                </c:pt>
                <c:pt idx="1480">
                  <c:v>37.823647873650721</c:v>
                </c:pt>
                <c:pt idx="1481">
                  <c:v>37.823647873650721</c:v>
                </c:pt>
                <c:pt idx="1482">
                  <c:v>37.823647873650721</c:v>
                </c:pt>
                <c:pt idx="1483">
                  <c:v>37.823647873650721</c:v>
                </c:pt>
                <c:pt idx="1484">
                  <c:v>37.823647873650721</c:v>
                </c:pt>
                <c:pt idx="1485">
                  <c:v>37.823647873650721</c:v>
                </c:pt>
                <c:pt idx="1486">
                  <c:v>37.823647873650721</c:v>
                </c:pt>
                <c:pt idx="1487">
                  <c:v>37.823647873650721</c:v>
                </c:pt>
                <c:pt idx="1488">
                  <c:v>37.823647873650721</c:v>
                </c:pt>
                <c:pt idx="1489">
                  <c:v>37.823647873650721</c:v>
                </c:pt>
                <c:pt idx="1490">
                  <c:v>37.823647873650721</c:v>
                </c:pt>
                <c:pt idx="1491">
                  <c:v>37.823647873650721</c:v>
                </c:pt>
                <c:pt idx="1492">
                  <c:v>37.823647873650721</c:v>
                </c:pt>
                <c:pt idx="1493">
                  <c:v>37.823647873650721</c:v>
                </c:pt>
                <c:pt idx="1494">
                  <c:v>37.823647873650721</c:v>
                </c:pt>
                <c:pt idx="1495">
                  <c:v>37.823647873650721</c:v>
                </c:pt>
                <c:pt idx="1496">
                  <c:v>37.823647873650721</c:v>
                </c:pt>
                <c:pt idx="1497">
                  <c:v>37.823647873650721</c:v>
                </c:pt>
                <c:pt idx="1498">
                  <c:v>37.823647873650721</c:v>
                </c:pt>
                <c:pt idx="1499">
                  <c:v>37.823647873650721</c:v>
                </c:pt>
                <c:pt idx="1500">
                  <c:v>37.823647873650721</c:v>
                </c:pt>
                <c:pt idx="1501">
                  <c:v>37.823647873650721</c:v>
                </c:pt>
                <c:pt idx="1502">
                  <c:v>37.823647873650721</c:v>
                </c:pt>
                <c:pt idx="1503">
                  <c:v>37.823647873650721</c:v>
                </c:pt>
                <c:pt idx="1504">
                  <c:v>37.823647873650721</c:v>
                </c:pt>
                <c:pt idx="1505">
                  <c:v>37.823647873650721</c:v>
                </c:pt>
                <c:pt idx="1506">
                  <c:v>37.823647873650721</c:v>
                </c:pt>
                <c:pt idx="1507">
                  <c:v>37.823647873650721</c:v>
                </c:pt>
                <c:pt idx="1508">
                  <c:v>37.823647873650721</c:v>
                </c:pt>
                <c:pt idx="1509">
                  <c:v>37.823647873650721</c:v>
                </c:pt>
                <c:pt idx="1510">
                  <c:v>37.823647873650721</c:v>
                </c:pt>
                <c:pt idx="1511">
                  <c:v>37.823647873650721</c:v>
                </c:pt>
                <c:pt idx="1512">
                  <c:v>37.823647873650721</c:v>
                </c:pt>
                <c:pt idx="1513">
                  <c:v>37.823647873650721</c:v>
                </c:pt>
                <c:pt idx="1514">
                  <c:v>37.823647873650721</c:v>
                </c:pt>
                <c:pt idx="1515">
                  <c:v>37.823647873650721</c:v>
                </c:pt>
                <c:pt idx="1516">
                  <c:v>37.823647873650721</c:v>
                </c:pt>
                <c:pt idx="1517">
                  <c:v>37.823647873650721</c:v>
                </c:pt>
                <c:pt idx="1518">
                  <c:v>37.823647873650721</c:v>
                </c:pt>
                <c:pt idx="1519">
                  <c:v>37.823647873650721</c:v>
                </c:pt>
                <c:pt idx="1520">
                  <c:v>37.823647873650721</c:v>
                </c:pt>
                <c:pt idx="1521">
                  <c:v>37.823647873650721</c:v>
                </c:pt>
                <c:pt idx="1522">
                  <c:v>37.823647873650721</c:v>
                </c:pt>
                <c:pt idx="1523">
                  <c:v>37.823647873650721</c:v>
                </c:pt>
                <c:pt idx="1524">
                  <c:v>37.823647873650721</c:v>
                </c:pt>
                <c:pt idx="1525">
                  <c:v>37.823647873650721</c:v>
                </c:pt>
                <c:pt idx="1526">
                  <c:v>37.823647873650721</c:v>
                </c:pt>
                <c:pt idx="1527">
                  <c:v>37.823647873650721</c:v>
                </c:pt>
                <c:pt idx="1528">
                  <c:v>37.823647873650721</c:v>
                </c:pt>
                <c:pt idx="1529">
                  <c:v>37.823647873650721</c:v>
                </c:pt>
                <c:pt idx="1530">
                  <c:v>37.823647873650721</c:v>
                </c:pt>
                <c:pt idx="1531">
                  <c:v>37.823647873650721</c:v>
                </c:pt>
                <c:pt idx="1532">
                  <c:v>37.823647873650721</c:v>
                </c:pt>
                <c:pt idx="1533">
                  <c:v>37.823647873650721</c:v>
                </c:pt>
                <c:pt idx="1534">
                  <c:v>37.823647873650721</c:v>
                </c:pt>
                <c:pt idx="1535">
                  <c:v>37.823647873650721</c:v>
                </c:pt>
                <c:pt idx="1536">
                  <c:v>37.823647873650721</c:v>
                </c:pt>
                <c:pt idx="1537">
                  <c:v>37.823647873650721</c:v>
                </c:pt>
                <c:pt idx="1538">
                  <c:v>37.823647873650721</c:v>
                </c:pt>
                <c:pt idx="1539">
                  <c:v>37.823647873650721</c:v>
                </c:pt>
                <c:pt idx="1540">
                  <c:v>37.823647873650721</c:v>
                </c:pt>
                <c:pt idx="1541">
                  <c:v>37.823647873650721</c:v>
                </c:pt>
                <c:pt idx="1542">
                  <c:v>37.823647873650721</c:v>
                </c:pt>
                <c:pt idx="1543">
                  <c:v>37.823647873650721</c:v>
                </c:pt>
                <c:pt idx="1544">
                  <c:v>37.823647873650721</c:v>
                </c:pt>
                <c:pt idx="1545">
                  <c:v>37.823647873650721</c:v>
                </c:pt>
                <c:pt idx="1546">
                  <c:v>37.823647873650721</c:v>
                </c:pt>
                <c:pt idx="1547">
                  <c:v>37.823647873650721</c:v>
                </c:pt>
                <c:pt idx="1548">
                  <c:v>37.823647873650721</c:v>
                </c:pt>
                <c:pt idx="1549">
                  <c:v>37.823647873650721</c:v>
                </c:pt>
                <c:pt idx="1550">
                  <c:v>37.823647873650721</c:v>
                </c:pt>
                <c:pt idx="1551">
                  <c:v>37.823647873650721</c:v>
                </c:pt>
                <c:pt idx="1552">
                  <c:v>37.823647873650721</c:v>
                </c:pt>
                <c:pt idx="1553">
                  <c:v>37.823647873650721</c:v>
                </c:pt>
                <c:pt idx="1554">
                  <c:v>37.823647873650721</c:v>
                </c:pt>
                <c:pt idx="1555">
                  <c:v>37.823647873650721</c:v>
                </c:pt>
                <c:pt idx="1556">
                  <c:v>37.823647873650721</c:v>
                </c:pt>
                <c:pt idx="1557">
                  <c:v>37.823647873650721</c:v>
                </c:pt>
                <c:pt idx="1558">
                  <c:v>37.823647873650721</c:v>
                </c:pt>
                <c:pt idx="1559">
                  <c:v>37.823647873650721</c:v>
                </c:pt>
                <c:pt idx="1560">
                  <c:v>37.823647873650721</c:v>
                </c:pt>
                <c:pt idx="1561">
                  <c:v>37.823647873650721</c:v>
                </c:pt>
                <c:pt idx="1562">
                  <c:v>37.823647873650721</c:v>
                </c:pt>
                <c:pt idx="1563">
                  <c:v>37.823647873650721</c:v>
                </c:pt>
                <c:pt idx="1564">
                  <c:v>37.823647873650721</c:v>
                </c:pt>
                <c:pt idx="1565">
                  <c:v>37.823647873650721</c:v>
                </c:pt>
                <c:pt idx="1566">
                  <c:v>37.823647873650721</c:v>
                </c:pt>
                <c:pt idx="1567">
                  <c:v>37.823647873650721</c:v>
                </c:pt>
                <c:pt idx="1568">
                  <c:v>37.823647873650721</c:v>
                </c:pt>
                <c:pt idx="1569">
                  <c:v>37.823647873650721</c:v>
                </c:pt>
                <c:pt idx="1570">
                  <c:v>37.823647873650721</c:v>
                </c:pt>
                <c:pt idx="1571">
                  <c:v>37.823647873650721</c:v>
                </c:pt>
                <c:pt idx="1572">
                  <c:v>37.823647873650721</c:v>
                </c:pt>
                <c:pt idx="1573">
                  <c:v>37.823647873650721</c:v>
                </c:pt>
                <c:pt idx="1574">
                  <c:v>37.823647873650721</c:v>
                </c:pt>
                <c:pt idx="1575">
                  <c:v>37.823647873650721</c:v>
                </c:pt>
                <c:pt idx="1576">
                  <c:v>37.823647873650721</c:v>
                </c:pt>
                <c:pt idx="1577">
                  <c:v>37.823647873650721</c:v>
                </c:pt>
                <c:pt idx="1578">
                  <c:v>37.823647873650721</c:v>
                </c:pt>
                <c:pt idx="1579">
                  <c:v>37.823647873650721</c:v>
                </c:pt>
                <c:pt idx="1580">
                  <c:v>37.823647873650721</c:v>
                </c:pt>
                <c:pt idx="1581">
                  <c:v>37.823647873650721</c:v>
                </c:pt>
                <c:pt idx="1582">
                  <c:v>37.823647873650721</c:v>
                </c:pt>
                <c:pt idx="1583">
                  <c:v>37.823647873650721</c:v>
                </c:pt>
                <c:pt idx="1584">
                  <c:v>37.823647873650721</c:v>
                </c:pt>
                <c:pt idx="1585">
                  <c:v>37.823647873650721</c:v>
                </c:pt>
                <c:pt idx="1586">
                  <c:v>37.823647873650721</c:v>
                </c:pt>
                <c:pt idx="1587">
                  <c:v>37.823647873650721</c:v>
                </c:pt>
                <c:pt idx="1588">
                  <c:v>37.823647873650721</c:v>
                </c:pt>
                <c:pt idx="1589">
                  <c:v>37.823647873650721</c:v>
                </c:pt>
                <c:pt idx="1590">
                  <c:v>37.823647873650721</c:v>
                </c:pt>
                <c:pt idx="1591">
                  <c:v>37.823647873650721</c:v>
                </c:pt>
                <c:pt idx="1592">
                  <c:v>37.823647873650721</c:v>
                </c:pt>
                <c:pt idx="1593">
                  <c:v>37.823647873650721</c:v>
                </c:pt>
                <c:pt idx="1594">
                  <c:v>37.823647873650721</c:v>
                </c:pt>
                <c:pt idx="1595">
                  <c:v>37.823647873650721</c:v>
                </c:pt>
                <c:pt idx="1596">
                  <c:v>37.823647873650721</c:v>
                </c:pt>
                <c:pt idx="1597">
                  <c:v>37.823647873650721</c:v>
                </c:pt>
                <c:pt idx="1598">
                  <c:v>37.823647873650721</c:v>
                </c:pt>
                <c:pt idx="1599">
                  <c:v>37.823647873650721</c:v>
                </c:pt>
                <c:pt idx="1600">
                  <c:v>37.823647873650721</c:v>
                </c:pt>
                <c:pt idx="1601">
                  <c:v>37.823647873650721</c:v>
                </c:pt>
                <c:pt idx="1602">
                  <c:v>37.823647873650721</c:v>
                </c:pt>
                <c:pt idx="1603">
                  <c:v>37.823647873650721</c:v>
                </c:pt>
                <c:pt idx="1604">
                  <c:v>37.823647873650721</c:v>
                </c:pt>
                <c:pt idx="1605">
                  <c:v>37.823647873650721</c:v>
                </c:pt>
                <c:pt idx="1606">
                  <c:v>37.823647873650721</c:v>
                </c:pt>
                <c:pt idx="1607">
                  <c:v>37.823647873650721</c:v>
                </c:pt>
                <c:pt idx="1608">
                  <c:v>37.823647873650721</c:v>
                </c:pt>
                <c:pt idx="1609">
                  <c:v>37.823647873650721</c:v>
                </c:pt>
                <c:pt idx="1610">
                  <c:v>37.823647873650721</c:v>
                </c:pt>
                <c:pt idx="1611">
                  <c:v>37.823647873650721</c:v>
                </c:pt>
                <c:pt idx="1612">
                  <c:v>37.823647873650721</c:v>
                </c:pt>
                <c:pt idx="1613">
                  <c:v>37.823647873650721</c:v>
                </c:pt>
                <c:pt idx="1614">
                  <c:v>37.823647873650721</c:v>
                </c:pt>
                <c:pt idx="1615">
                  <c:v>37.823647873650721</c:v>
                </c:pt>
                <c:pt idx="1616">
                  <c:v>37.823647873650721</c:v>
                </c:pt>
                <c:pt idx="1617">
                  <c:v>37.823647873650721</c:v>
                </c:pt>
                <c:pt idx="1618">
                  <c:v>37.823647873650721</c:v>
                </c:pt>
                <c:pt idx="1619">
                  <c:v>37.823647873650721</c:v>
                </c:pt>
                <c:pt idx="1620">
                  <c:v>37.823647873650721</c:v>
                </c:pt>
                <c:pt idx="1621">
                  <c:v>37.823647873650721</c:v>
                </c:pt>
                <c:pt idx="1622">
                  <c:v>37.823647873650721</c:v>
                </c:pt>
                <c:pt idx="1623">
                  <c:v>37.823647873650721</c:v>
                </c:pt>
                <c:pt idx="1624">
                  <c:v>37.823647873650721</c:v>
                </c:pt>
                <c:pt idx="1625">
                  <c:v>37.823647873650721</c:v>
                </c:pt>
                <c:pt idx="1626">
                  <c:v>37.823647873650721</c:v>
                </c:pt>
                <c:pt idx="1627">
                  <c:v>37.823647873650721</c:v>
                </c:pt>
                <c:pt idx="1628">
                  <c:v>37.823647873650721</c:v>
                </c:pt>
                <c:pt idx="1629">
                  <c:v>37.823647873650721</c:v>
                </c:pt>
                <c:pt idx="1630">
                  <c:v>37.823647873650721</c:v>
                </c:pt>
                <c:pt idx="1631">
                  <c:v>37.823647873650721</c:v>
                </c:pt>
                <c:pt idx="1632">
                  <c:v>37.823647873650721</c:v>
                </c:pt>
                <c:pt idx="1633">
                  <c:v>37.823647873650721</c:v>
                </c:pt>
                <c:pt idx="1634">
                  <c:v>37.823647873650721</c:v>
                </c:pt>
                <c:pt idx="1635">
                  <c:v>37.823647873650721</c:v>
                </c:pt>
                <c:pt idx="1636">
                  <c:v>37.823647873650721</c:v>
                </c:pt>
                <c:pt idx="1637">
                  <c:v>37.823647873650721</c:v>
                </c:pt>
                <c:pt idx="1638">
                  <c:v>37.823647873650721</c:v>
                </c:pt>
                <c:pt idx="1639">
                  <c:v>37.823647873650721</c:v>
                </c:pt>
                <c:pt idx="1640">
                  <c:v>37.823647873650721</c:v>
                </c:pt>
                <c:pt idx="1641">
                  <c:v>37.823647873650721</c:v>
                </c:pt>
                <c:pt idx="1642">
                  <c:v>37.823647873650721</c:v>
                </c:pt>
                <c:pt idx="1643">
                  <c:v>37.823647873650721</c:v>
                </c:pt>
                <c:pt idx="1644">
                  <c:v>37.823647873650721</c:v>
                </c:pt>
                <c:pt idx="1645">
                  <c:v>37.823647873650721</c:v>
                </c:pt>
                <c:pt idx="1646">
                  <c:v>37.823647873650721</c:v>
                </c:pt>
                <c:pt idx="1647">
                  <c:v>37.823647873650721</c:v>
                </c:pt>
                <c:pt idx="1648">
                  <c:v>37.823647873650721</c:v>
                </c:pt>
                <c:pt idx="1649">
                  <c:v>37.823647873650721</c:v>
                </c:pt>
                <c:pt idx="1650">
                  <c:v>37.823647873650721</c:v>
                </c:pt>
                <c:pt idx="1651">
                  <c:v>37.823647873650721</c:v>
                </c:pt>
                <c:pt idx="1652">
                  <c:v>37.823647873650721</c:v>
                </c:pt>
                <c:pt idx="1653">
                  <c:v>37.823647873650721</c:v>
                </c:pt>
                <c:pt idx="1654">
                  <c:v>37.823647873650721</c:v>
                </c:pt>
                <c:pt idx="1655">
                  <c:v>37.823647873650721</c:v>
                </c:pt>
                <c:pt idx="1656">
                  <c:v>37.823647873650721</c:v>
                </c:pt>
                <c:pt idx="1657">
                  <c:v>37.823647873650721</c:v>
                </c:pt>
                <c:pt idx="1658">
                  <c:v>37.823647873650721</c:v>
                </c:pt>
                <c:pt idx="1659">
                  <c:v>37.823647873650721</c:v>
                </c:pt>
                <c:pt idx="1660">
                  <c:v>37.823647873650721</c:v>
                </c:pt>
                <c:pt idx="1661">
                  <c:v>37.823647873650721</c:v>
                </c:pt>
                <c:pt idx="1662">
                  <c:v>37.823647873650721</c:v>
                </c:pt>
                <c:pt idx="1663">
                  <c:v>37.823647873650721</c:v>
                </c:pt>
                <c:pt idx="1664">
                  <c:v>37.823647873650721</c:v>
                </c:pt>
                <c:pt idx="1665">
                  <c:v>37.823647873650721</c:v>
                </c:pt>
                <c:pt idx="1666">
                  <c:v>37.823647873650721</c:v>
                </c:pt>
                <c:pt idx="1667">
                  <c:v>37.823647873650721</c:v>
                </c:pt>
                <c:pt idx="1668">
                  <c:v>37.823647873650721</c:v>
                </c:pt>
                <c:pt idx="1669">
                  <c:v>37.823647873650721</c:v>
                </c:pt>
                <c:pt idx="1670">
                  <c:v>37.823647873650721</c:v>
                </c:pt>
                <c:pt idx="1671">
                  <c:v>37.823647873650721</c:v>
                </c:pt>
                <c:pt idx="1672">
                  <c:v>37.823647873650721</c:v>
                </c:pt>
                <c:pt idx="1673">
                  <c:v>37.823647873650721</c:v>
                </c:pt>
                <c:pt idx="1674">
                  <c:v>37.823647873650721</c:v>
                </c:pt>
                <c:pt idx="1675">
                  <c:v>37.823647873650721</c:v>
                </c:pt>
                <c:pt idx="1676">
                  <c:v>37.823647873650721</c:v>
                </c:pt>
                <c:pt idx="1677">
                  <c:v>37.823647873650721</c:v>
                </c:pt>
                <c:pt idx="1678">
                  <c:v>37.823647873650721</c:v>
                </c:pt>
                <c:pt idx="1679">
                  <c:v>37.823647873650721</c:v>
                </c:pt>
                <c:pt idx="1680">
                  <c:v>37.823647873650721</c:v>
                </c:pt>
                <c:pt idx="1681">
                  <c:v>37.823647873650721</c:v>
                </c:pt>
                <c:pt idx="1682">
                  <c:v>37.823647873650721</c:v>
                </c:pt>
                <c:pt idx="1683">
                  <c:v>37.823647873650721</c:v>
                </c:pt>
                <c:pt idx="1684">
                  <c:v>37.823647873650721</c:v>
                </c:pt>
                <c:pt idx="1685">
                  <c:v>37.823647873650721</c:v>
                </c:pt>
                <c:pt idx="1686">
                  <c:v>37.823647873650721</c:v>
                </c:pt>
                <c:pt idx="1687">
                  <c:v>37.823647873650721</c:v>
                </c:pt>
                <c:pt idx="1688">
                  <c:v>37.823647873650721</c:v>
                </c:pt>
                <c:pt idx="1689">
                  <c:v>37.823647873650721</c:v>
                </c:pt>
                <c:pt idx="1690">
                  <c:v>37.823647873650721</c:v>
                </c:pt>
                <c:pt idx="1691">
                  <c:v>37.823647873650721</c:v>
                </c:pt>
                <c:pt idx="1692">
                  <c:v>37.823647873650721</c:v>
                </c:pt>
                <c:pt idx="1693">
                  <c:v>37.823647873650721</c:v>
                </c:pt>
                <c:pt idx="1694">
                  <c:v>37.823647873650721</c:v>
                </c:pt>
                <c:pt idx="1695">
                  <c:v>37.823647873650721</c:v>
                </c:pt>
                <c:pt idx="1696">
                  <c:v>37.823647873650721</c:v>
                </c:pt>
                <c:pt idx="1697">
                  <c:v>37.823647873650721</c:v>
                </c:pt>
                <c:pt idx="1698">
                  <c:v>37.823647873650721</c:v>
                </c:pt>
                <c:pt idx="1699">
                  <c:v>37.823647873650721</c:v>
                </c:pt>
                <c:pt idx="1700">
                  <c:v>37.823647873650721</c:v>
                </c:pt>
                <c:pt idx="1701">
                  <c:v>37.823647873650721</c:v>
                </c:pt>
                <c:pt idx="1702">
                  <c:v>37.823647873650721</c:v>
                </c:pt>
                <c:pt idx="1703">
                  <c:v>37.823647873650721</c:v>
                </c:pt>
                <c:pt idx="1704">
                  <c:v>37.823647873650721</c:v>
                </c:pt>
                <c:pt idx="1705">
                  <c:v>37.823647873650721</c:v>
                </c:pt>
                <c:pt idx="1706">
                  <c:v>37.823647873650721</c:v>
                </c:pt>
                <c:pt idx="1707">
                  <c:v>37.823647873650721</c:v>
                </c:pt>
                <c:pt idx="1708">
                  <c:v>37.823647873650721</c:v>
                </c:pt>
                <c:pt idx="1709">
                  <c:v>37.823647873650721</c:v>
                </c:pt>
                <c:pt idx="1710">
                  <c:v>37.823647873650721</c:v>
                </c:pt>
                <c:pt idx="1711">
                  <c:v>37.823647873650721</c:v>
                </c:pt>
                <c:pt idx="1712">
                  <c:v>37.823647873650721</c:v>
                </c:pt>
                <c:pt idx="1713">
                  <c:v>37.823647873650721</c:v>
                </c:pt>
                <c:pt idx="1714">
                  <c:v>37.823647873650721</c:v>
                </c:pt>
                <c:pt idx="1715">
                  <c:v>37.823647873650721</c:v>
                </c:pt>
                <c:pt idx="1716">
                  <c:v>37.823647873650721</c:v>
                </c:pt>
                <c:pt idx="1717">
                  <c:v>37.823647873650721</c:v>
                </c:pt>
                <c:pt idx="1718">
                  <c:v>37.823647873650721</c:v>
                </c:pt>
                <c:pt idx="1719">
                  <c:v>37.823647873650721</c:v>
                </c:pt>
                <c:pt idx="1720">
                  <c:v>37.823647873650721</c:v>
                </c:pt>
                <c:pt idx="1721">
                  <c:v>37.823647873650721</c:v>
                </c:pt>
                <c:pt idx="1722">
                  <c:v>37.823647873650721</c:v>
                </c:pt>
                <c:pt idx="1723">
                  <c:v>37.823647873650721</c:v>
                </c:pt>
                <c:pt idx="1724">
                  <c:v>37.823647873650721</c:v>
                </c:pt>
                <c:pt idx="1725">
                  <c:v>37.823647873650721</c:v>
                </c:pt>
                <c:pt idx="1726">
                  <c:v>37.823647873650721</c:v>
                </c:pt>
                <c:pt idx="1727">
                  <c:v>37.823647873650721</c:v>
                </c:pt>
                <c:pt idx="1728">
                  <c:v>37.823647873650721</c:v>
                </c:pt>
                <c:pt idx="1729">
                  <c:v>37.823647873650721</c:v>
                </c:pt>
                <c:pt idx="1730">
                  <c:v>37.823647873650721</c:v>
                </c:pt>
                <c:pt idx="1731">
                  <c:v>37.823647873650721</c:v>
                </c:pt>
                <c:pt idx="1732">
                  <c:v>37.823647873650721</c:v>
                </c:pt>
                <c:pt idx="1733">
                  <c:v>37.823647873650721</c:v>
                </c:pt>
                <c:pt idx="1734">
                  <c:v>37.823647873650721</c:v>
                </c:pt>
                <c:pt idx="1735">
                  <c:v>37.823647873650721</c:v>
                </c:pt>
                <c:pt idx="1736">
                  <c:v>37.823647873650721</c:v>
                </c:pt>
                <c:pt idx="1737">
                  <c:v>37.823647873650721</c:v>
                </c:pt>
                <c:pt idx="1738">
                  <c:v>37.823647873650721</c:v>
                </c:pt>
                <c:pt idx="1739">
                  <c:v>37.823647873650721</c:v>
                </c:pt>
                <c:pt idx="1740">
                  <c:v>37.823647873650721</c:v>
                </c:pt>
                <c:pt idx="1741">
                  <c:v>37.823647873650721</c:v>
                </c:pt>
                <c:pt idx="1742">
                  <c:v>37.823647873650721</c:v>
                </c:pt>
                <c:pt idx="1743">
                  <c:v>37.823647873650721</c:v>
                </c:pt>
                <c:pt idx="1744">
                  <c:v>37.823647873650721</c:v>
                </c:pt>
                <c:pt idx="1745">
                  <c:v>37.823647873650721</c:v>
                </c:pt>
                <c:pt idx="1746">
                  <c:v>37.823647873650721</c:v>
                </c:pt>
                <c:pt idx="1747">
                  <c:v>37.823647873650721</c:v>
                </c:pt>
                <c:pt idx="1748">
                  <c:v>37.823647873650721</c:v>
                </c:pt>
                <c:pt idx="1749">
                  <c:v>37.823647873650721</c:v>
                </c:pt>
                <c:pt idx="1750">
                  <c:v>37.823647873650721</c:v>
                </c:pt>
                <c:pt idx="1751">
                  <c:v>37.823647873650721</c:v>
                </c:pt>
                <c:pt idx="1752">
                  <c:v>37.823647873650721</c:v>
                </c:pt>
                <c:pt idx="1753">
                  <c:v>37.823647873650721</c:v>
                </c:pt>
                <c:pt idx="1754">
                  <c:v>37.823647873650721</c:v>
                </c:pt>
                <c:pt idx="1755">
                  <c:v>37.823647873650721</c:v>
                </c:pt>
                <c:pt idx="1756">
                  <c:v>37.823647873650721</c:v>
                </c:pt>
                <c:pt idx="1757">
                  <c:v>37.823647873650721</c:v>
                </c:pt>
                <c:pt idx="1758">
                  <c:v>37.823647873650721</c:v>
                </c:pt>
                <c:pt idx="1759">
                  <c:v>37.823647873650721</c:v>
                </c:pt>
                <c:pt idx="1760">
                  <c:v>37.823647873650721</c:v>
                </c:pt>
                <c:pt idx="1761">
                  <c:v>37.823647873650721</c:v>
                </c:pt>
                <c:pt idx="1762">
                  <c:v>37.823647873650721</c:v>
                </c:pt>
                <c:pt idx="1763">
                  <c:v>37.823647873650721</c:v>
                </c:pt>
                <c:pt idx="1764">
                  <c:v>37.823647873650721</c:v>
                </c:pt>
                <c:pt idx="1765">
                  <c:v>37.823647873650721</c:v>
                </c:pt>
                <c:pt idx="1766">
                  <c:v>37.823647873650721</c:v>
                </c:pt>
                <c:pt idx="1767">
                  <c:v>37.823647873650721</c:v>
                </c:pt>
                <c:pt idx="1768">
                  <c:v>37.823647873650721</c:v>
                </c:pt>
                <c:pt idx="1769">
                  <c:v>37.823647873650721</c:v>
                </c:pt>
                <c:pt idx="1770">
                  <c:v>37.823647873650721</c:v>
                </c:pt>
                <c:pt idx="1771">
                  <c:v>37.823647873650721</c:v>
                </c:pt>
                <c:pt idx="1772">
                  <c:v>37.823647873650721</c:v>
                </c:pt>
                <c:pt idx="1773">
                  <c:v>37.823647873650721</c:v>
                </c:pt>
                <c:pt idx="1774">
                  <c:v>37.823647873650721</c:v>
                </c:pt>
                <c:pt idx="1775">
                  <c:v>37.823647873650721</c:v>
                </c:pt>
                <c:pt idx="1776">
                  <c:v>37.823647873650721</c:v>
                </c:pt>
                <c:pt idx="1777">
                  <c:v>37.823647873650721</c:v>
                </c:pt>
                <c:pt idx="1778">
                  <c:v>37.823647873650721</c:v>
                </c:pt>
                <c:pt idx="1779">
                  <c:v>37.823647873650721</c:v>
                </c:pt>
                <c:pt idx="1780">
                  <c:v>37.823647873650721</c:v>
                </c:pt>
                <c:pt idx="1781">
                  <c:v>37.823647873650721</c:v>
                </c:pt>
                <c:pt idx="1782">
                  <c:v>37.823647873650721</c:v>
                </c:pt>
                <c:pt idx="1783">
                  <c:v>37.823647873650721</c:v>
                </c:pt>
                <c:pt idx="1784">
                  <c:v>37.823647873650721</c:v>
                </c:pt>
                <c:pt idx="1785">
                  <c:v>37.823647873650721</c:v>
                </c:pt>
                <c:pt idx="1786">
                  <c:v>37.823647873650721</c:v>
                </c:pt>
                <c:pt idx="1787">
                  <c:v>37.823647873650721</c:v>
                </c:pt>
                <c:pt idx="1788">
                  <c:v>37.823647873650721</c:v>
                </c:pt>
                <c:pt idx="1789">
                  <c:v>37.823647873650721</c:v>
                </c:pt>
                <c:pt idx="1790">
                  <c:v>37.823647873650721</c:v>
                </c:pt>
                <c:pt idx="1791">
                  <c:v>37.823647873650721</c:v>
                </c:pt>
                <c:pt idx="1792">
                  <c:v>37.823647873650721</c:v>
                </c:pt>
                <c:pt idx="1793">
                  <c:v>37.823647873650721</c:v>
                </c:pt>
                <c:pt idx="1794">
                  <c:v>37.823647873650721</c:v>
                </c:pt>
                <c:pt idx="1795">
                  <c:v>37.823647873650721</c:v>
                </c:pt>
                <c:pt idx="1796">
                  <c:v>37.823647873650721</c:v>
                </c:pt>
                <c:pt idx="1797">
                  <c:v>37.823647873650721</c:v>
                </c:pt>
                <c:pt idx="1798">
                  <c:v>37.823647873650721</c:v>
                </c:pt>
                <c:pt idx="1799">
                  <c:v>37.823647873650721</c:v>
                </c:pt>
                <c:pt idx="1800">
                  <c:v>37.823647873650721</c:v>
                </c:pt>
                <c:pt idx="1801">
                  <c:v>37.823647873650721</c:v>
                </c:pt>
                <c:pt idx="1802">
                  <c:v>37.823647873650721</c:v>
                </c:pt>
                <c:pt idx="1803">
                  <c:v>37.823647873650721</c:v>
                </c:pt>
                <c:pt idx="1804">
                  <c:v>37.823647873650721</c:v>
                </c:pt>
                <c:pt idx="1805">
                  <c:v>37.823647873650721</c:v>
                </c:pt>
                <c:pt idx="1806">
                  <c:v>37.823647873650721</c:v>
                </c:pt>
                <c:pt idx="1807">
                  <c:v>37.823647873650721</c:v>
                </c:pt>
                <c:pt idx="1808">
                  <c:v>37.823647873650721</c:v>
                </c:pt>
                <c:pt idx="1809">
                  <c:v>37.823647873650721</c:v>
                </c:pt>
                <c:pt idx="1810">
                  <c:v>37.823647873650721</c:v>
                </c:pt>
                <c:pt idx="1811">
                  <c:v>37.823647873650721</c:v>
                </c:pt>
                <c:pt idx="1812">
                  <c:v>37.823647873650721</c:v>
                </c:pt>
                <c:pt idx="1813">
                  <c:v>37.823647873650721</c:v>
                </c:pt>
                <c:pt idx="1814">
                  <c:v>37.823647873650721</c:v>
                </c:pt>
                <c:pt idx="1815">
                  <c:v>37.823647873650721</c:v>
                </c:pt>
                <c:pt idx="1816">
                  <c:v>37.823647873650721</c:v>
                </c:pt>
                <c:pt idx="1817">
                  <c:v>37.823647873650721</c:v>
                </c:pt>
                <c:pt idx="1818">
                  <c:v>37.823647873650721</c:v>
                </c:pt>
                <c:pt idx="1819">
                  <c:v>37.823647873650721</c:v>
                </c:pt>
                <c:pt idx="1820">
                  <c:v>37.823647873650721</c:v>
                </c:pt>
                <c:pt idx="1821">
                  <c:v>37.823647873650721</c:v>
                </c:pt>
                <c:pt idx="1822">
                  <c:v>37.823647873650721</c:v>
                </c:pt>
                <c:pt idx="1823">
                  <c:v>37.823647873650721</c:v>
                </c:pt>
                <c:pt idx="1824">
                  <c:v>37.823647873650721</c:v>
                </c:pt>
                <c:pt idx="1825">
                  <c:v>37.823647873650721</c:v>
                </c:pt>
                <c:pt idx="1826">
                  <c:v>37.823647873650721</c:v>
                </c:pt>
                <c:pt idx="1827">
                  <c:v>37.823647873650721</c:v>
                </c:pt>
                <c:pt idx="1828">
                  <c:v>37.823647873650721</c:v>
                </c:pt>
                <c:pt idx="1829">
                  <c:v>37.823647873650721</c:v>
                </c:pt>
                <c:pt idx="1830">
                  <c:v>37.823647873650721</c:v>
                </c:pt>
                <c:pt idx="1831">
                  <c:v>37.823647873650721</c:v>
                </c:pt>
                <c:pt idx="1832">
                  <c:v>37.823647873650721</c:v>
                </c:pt>
                <c:pt idx="1833">
                  <c:v>37.823647873650721</c:v>
                </c:pt>
                <c:pt idx="1834">
                  <c:v>37.823647873650721</c:v>
                </c:pt>
                <c:pt idx="1835">
                  <c:v>37.823647873650721</c:v>
                </c:pt>
                <c:pt idx="1836">
                  <c:v>37.823647873650721</c:v>
                </c:pt>
                <c:pt idx="1837">
                  <c:v>37.823647873650721</c:v>
                </c:pt>
                <c:pt idx="1838">
                  <c:v>37.823647873650721</c:v>
                </c:pt>
                <c:pt idx="1839">
                  <c:v>37.823647873650721</c:v>
                </c:pt>
                <c:pt idx="1840">
                  <c:v>37.823647873650721</c:v>
                </c:pt>
                <c:pt idx="1841">
                  <c:v>37.823647873650721</c:v>
                </c:pt>
                <c:pt idx="1842">
                  <c:v>37.823647873650721</c:v>
                </c:pt>
                <c:pt idx="1843">
                  <c:v>37.823647873650721</c:v>
                </c:pt>
                <c:pt idx="1844">
                  <c:v>37.823647873650721</c:v>
                </c:pt>
                <c:pt idx="1845">
                  <c:v>37.823647873650721</c:v>
                </c:pt>
                <c:pt idx="1846">
                  <c:v>37.823647873650721</c:v>
                </c:pt>
                <c:pt idx="1847">
                  <c:v>37.823647873650721</c:v>
                </c:pt>
                <c:pt idx="1848">
                  <c:v>37.823647873650721</c:v>
                </c:pt>
                <c:pt idx="1849">
                  <c:v>37.823647873650721</c:v>
                </c:pt>
                <c:pt idx="1850">
                  <c:v>37.823647873650721</c:v>
                </c:pt>
                <c:pt idx="1851">
                  <c:v>37.823647873650721</c:v>
                </c:pt>
                <c:pt idx="1852">
                  <c:v>37.823647873650721</c:v>
                </c:pt>
                <c:pt idx="1853">
                  <c:v>37.823647873650721</c:v>
                </c:pt>
                <c:pt idx="1854">
                  <c:v>37.823647873650721</c:v>
                </c:pt>
                <c:pt idx="1855">
                  <c:v>37.823647873650721</c:v>
                </c:pt>
                <c:pt idx="1856">
                  <c:v>37.823647873650721</c:v>
                </c:pt>
                <c:pt idx="1857">
                  <c:v>37.823647873650721</c:v>
                </c:pt>
                <c:pt idx="1858">
                  <c:v>37.823647873650721</c:v>
                </c:pt>
                <c:pt idx="1859">
                  <c:v>37.823647873650721</c:v>
                </c:pt>
                <c:pt idx="1860">
                  <c:v>37.823647873650721</c:v>
                </c:pt>
                <c:pt idx="1861">
                  <c:v>37.823647873650721</c:v>
                </c:pt>
                <c:pt idx="1862">
                  <c:v>37.823647873650721</c:v>
                </c:pt>
                <c:pt idx="1863">
                  <c:v>37.823647873650721</c:v>
                </c:pt>
                <c:pt idx="1864">
                  <c:v>37.823647873650721</c:v>
                </c:pt>
                <c:pt idx="1865">
                  <c:v>37.823647873650721</c:v>
                </c:pt>
                <c:pt idx="1866">
                  <c:v>37.823647873650721</c:v>
                </c:pt>
                <c:pt idx="1867">
                  <c:v>37.823647873650721</c:v>
                </c:pt>
                <c:pt idx="1868">
                  <c:v>37.823647873650721</c:v>
                </c:pt>
                <c:pt idx="1869">
                  <c:v>37.823647873650721</c:v>
                </c:pt>
                <c:pt idx="1870">
                  <c:v>37.823647873650721</c:v>
                </c:pt>
                <c:pt idx="1871">
                  <c:v>37.823647873650721</c:v>
                </c:pt>
                <c:pt idx="1872">
                  <c:v>37.823647873650721</c:v>
                </c:pt>
                <c:pt idx="1873">
                  <c:v>37.823647873650721</c:v>
                </c:pt>
                <c:pt idx="1874">
                  <c:v>37.823647873650721</c:v>
                </c:pt>
                <c:pt idx="1875">
                  <c:v>37.823647873650721</c:v>
                </c:pt>
                <c:pt idx="1876">
                  <c:v>37.823647873650721</c:v>
                </c:pt>
                <c:pt idx="1877">
                  <c:v>37.823647873650721</c:v>
                </c:pt>
                <c:pt idx="1878">
                  <c:v>37.823647873650721</c:v>
                </c:pt>
                <c:pt idx="1879">
                  <c:v>37.823647873650721</c:v>
                </c:pt>
                <c:pt idx="1880">
                  <c:v>37.823647873650721</c:v>
                </c:pt>
                <c:pt idx="1881">
                  <c:v>37.823647873650721</c:v>
                </c:pt>
                <c:pt idx="1882">
                  <c:v>37.823647873650721</c:v>
                </c:pt>
                <c:pt idx="1883">
                  <c:v>37.823647873650721</c:v>
                </c:pt>
                <c:pt idx="1884">
                  <c:v>37.823647873650721</c:v>
                </c:pt>
                <c:pt idx="1885">
                  <c:v>37.823647873650721</c:v>
                </c:pt>
                <c:pt idx="1886">
                  <c:v>37.823647873650721</c:v>
                </c:pt>
                <c:pt idx="1887">
                  <c:v>37.823647873650721</c:v>
                </c:pt>
                <c:pt idx="1888">
                  <c:v>37.823647873650721</c:v>
                </c:pt>
                <c:pt idx="1889">
                  <c:v>37.823647873650721</c:v>
                </c:pt>
                <c:pt idx="1890">
                  <c:v>37.823647873650721</c:v>
                </c:pt>
                <c:pt idx="1891">
                  <c:v>37.823647873650721</c:v>
                </c:pt>
                <c:pt idx="1892">
                  <c:v>37.823647873650721</c:v>
                </c:pt>
                <c:pt idx="1893">
                  <c:v>37.823647873650721</c:v>
                </c:pt>
                <c:pt idx="1894">
                  <c:v>37.823647873650721</c:v>
                </c:pt>
                <c:pt idx="1895">
                  <c:v>37.823647873650721</c:v>
                </c:pt>
                <c:pt idx="1896">
                  <c:v>37.823647873650721</c:v>
                </c:pt>
                <c:pt idx="1897">
                  <c:v>37.823647873650721</c:v>
                </c:pt>
                <c:pt idx="1898">
                  <c:v>37.823647873650721</c:v>
                </c:pt>
                <c:pt idx="1899">
                  <c:v>37.823647873650721</c:v>
                </c:pt>
                <c:pt idx="1900">
                  <c:v>37.823647873650721</c:v>
                </c:pt>
                <c:pt idx="1901">
                  <c:v>37.823647873650721</c:v>
                </c:pt>
                <c:pt idx="1902">
                  <c:v>37.823647873650721</c:v>
                </c:pt>
                <c:pt idx="1903">
                  <c:v>37.823647873650721</c:v>
                </c:pt>
                <c:pt idx="1904">
                  <c:v>37.823647873650721</c:v>
                </c:pt>
                <c:pt idx="1905">
                  <c:v>37.823647873650721</c:v>
                </c:pt>
                <c:pt idx="1906">
                  <c:v>37.823647873650721</c:v>
                </c:pt>
                <c:pt idx="1907">
                  <c:v>37.823647873650721</c:v>
                </c:pt>
                <c:pt idx="1908">
                  <c:v>37.823647873650721</c:v>
                </c:pt>
                <c:pt idx="1909">
                  <c:v>37.823647873650721</c:v>
                </c:pt>
                <c:pt idx="1910">
                  <c:v>37.823647873650721</c:v>
                </c:pt>
                <c:pt idx="1911">
                  <c:v>37.823647873650721</c:v>
                </c:pt>
                <c:pt idx="1912">
                  <c:v>37.823647873650721</c:v>
                </c:pt>
                <c:pt idx="1913">
                  <c:v>37.823647873650721</c:v>
                </c:pt>
                <c:pt idx="1914">
                  <c:v>37.823647873650721</c:v>
                </c:pt>
                <c:pt idx="1915">
                  <c:v>37.823647873650721</c:v>
                </c:pt>
                <c:pt idx="1916">
                  <c:v>37.823647873650721</c:v>
                </c:pt>
                <c:pt idx="1917">
                  <c:v>37.823647873650721</c:v>
                </c:pt>
                <c:pt idx="1918">
                  <c:v>37.823647873650721</c:v>
                </c:pt>
                <c:pt idx="1919">
                  <c:v>37.823647873650721</c:v>
                </c:pt>
                <c:pt idx="1920">
                  <c:v>37.823647873650721</c:v>
                </c:pt>
                <c:pt idx="1921">
                  <c:v>37.823647873650721</c:v>
                </c:pt>
                <c:pt idx="1922">
                  <c:v>37.823647873650721</c:v>
                </c:pt>
                <c:pt idx="1923">
                  <c:v>37.823647873650721</c:v>
                </c:pt>
                <c:pt idx="1924">
                  <c:v>37.823647873650721</c:v>
                </c:pt>
                <c:pt idx="1925">
                  <c:v>37.823647873650721</c:v>
                </c:pt>
                <c:pt idx="1926">
                  <c:v>37.823647873650721</c:v>
                </c:pt>
                <c:pt idx="1927">
                  <c:v>37.823647873650721</c:v>
                </c:pt>
                <c:pt idx="1928">
                  <c:v>37.823647873650721</c:v>
                </c:pt>
                <c:pt idx="1929">
                  <c:v>37.823647873650721</c:v>
                </c:pt>
                <c:pt idx="1930">
                  <c:v>37.823647873650721</c:v>
                </c:pt>
                <c:pt idx="1931">
                  <c:v>37.823647873650721</c:v>
                </c:pt>
                <c:pt idx="1932">
                  <c:v>37.823647873650721</c:v>
                </c:pt>
                <c:pt idx="1933">
                  <c:v>37.823647873650721</c:v>
                </c:pt>
                <c:pt idx="1934">
                  <c:v>37.823647873650721</c:v>
                </c:pt>
                <c:pt idx="1935">
                  <c:v>37.823647873650721</c:v>
                </c:pt>
                <c:pt idx="1936">
                  <c:v>37.823647873650721</c:v>
                </c:pt>
                <c:pt idx="1937">
                  <c:v>37.823647873650721</c:v>
                </c:pt>
                <c:pt idx="1938">
                  <c:v>37.823647873650721</c:v>
                </c:pt>
                <c:pt idx="1939">
                  <c:v>37.823647873650721</c:v>
                </c:pt>
                <c:pt idx="1940">
                  <c:v>37.823647873650721</c:v>
                </c:pt>
                <c:pt idx="1941">
                  <c:v>37.823647873650721</c:v>
                </c:pt>
                <c:pt idx="1942">
                  <c:v>37.823647873650721</c:v>
                </c:pt>
                <c:pt idx="1943">
                  <c:v>37.823647873650721</c:v>
                </c:pt>
                <c:pt idx="1944">
                  <c:v>37.823647873650721</c:v>
                </c:pt>
                <c:pt idx="1945">
                  <c:v>37.823647873650721</c:v>
                </c:pt>
                <c:pt idx="1946">
                  <c:v>37.823647873650721</c:v>
                </c:pt>
                <c:pt idx="1947">
                  <c:v>37.823647873650721</c:v>
                </c:pt>
                <c:pt idx="1948">
                  <c:v>37.823647873650721</c:v>
                </c:pt>
                <c:pt idx="1949">
                  <c:v>37.823647873650721</c:v>
                </c:pt>
                <c:pt idx="1950">
                  <c:v>37.823647873650721</c:v>
                </c:pt>
                <c:pt idx="1951">
                  <c:v>37.823647873650721</c:v>
                </c:pt>
                <c:pt idx="1952">
                  <c:v>37.823647873650721</c:v>
                </c:pt>
                <c:pt idx="1953">
                  <c:v>37.823647873650721</c:v>
                </c:pt>
                <c:pt idx="1954">
                  <c:v>37.823647873650721</c:v>
                </c:pt>
                <c:pt idx="1955">
                  <c:v>37.823647873650721</c:v>
                </c:pt>
                <c:pt idx="1956">
                  <c:v>37.823647873650721</c:v>
                </c:pt>
                <c:pt idx="1957">
                  <c:v>37.823647873650721</c:v>
                </c:pt>
                <c:pt idx="1958">
                  <c:v>37.823647873650721</c:v>
                </c:pt>
                <c:pt idx="1959">
                  <c:v>37.823647873650721</c:v>
                </c:pt>
                <c:pt idx="1960">
                  <c:v>37.823647873650721</c:v>
                </c:pt>
                <c:pt idx="1961">
                  <c:v>37.823647873650721</c:v>
                </c:pt>
                <c:pt idx="1962">
                  <c:v>37.823647873650721</c:v>
                </c:pt>
                <c:pt idx="1963">
                  <c:v>37.823647873650721</c:v>
                </c:pt>
                <c:pt idx="1964">
                  <c:v>37.823647873650721</c:v>
                </c:pt>
                <c:pt idx="1965">
                  <c:v>37.823647873650721</c:v>
                </c:pt>
                <c:pt idx="1966">
                  <c:v>37.823647873650721</c:v>
                </c:pt>
                <c:pt idx="1967">
                  <c:v>37.823647873650721</c:v>
                </c:pt>
                <c:pt idx="1968">
                  <c:v>37.823647873650721</c:v>
                </c:pt>
                <c:pt idx="1969">
                  <c:v>37.823647873650721</c:v>
                </c:pt>
                <c:pt idx="1970">
                  <c:v>37.823647873650721</c:v>
                </c:pt>
                <c:pt idx="1971">
                  <c:v>37.823647873650721</c:v>
                </c:pt>
                <c:pt idx="1972">
                  <c:v>37.823647873650721</c:v>
                </c:pt>
                <c:pt idx="1973">
                  <c:v>37.823647873650721</c:v>
                </c:pt>
                <c:pt idx="1974">
                  <c:v>37.823647873650721</c:v>
                </c:pt>
                <c:pt idx="1975">
                  <c:v>37.823647873650721</c:v>
                </c:pt>
                <c:pt idx="1976">
                  <c:v>37.823647873650721</c:v>
                </c:pt>
                <c:pt idx="1977">
                  <c:v>37.823647873650721</c:v>
                </c:pt>
                <c:pt idx="1978">
                  <c:v>37.823647873650721</c:v>
                </c:pt>
                <c:pt idx="1979">
                  <c:v>37.823647873650721</c:v>
                </c:pt>
                <c:pt idx="1980">
                  <c:v>37.823647873650721</c:v>
                </c:pt>
                <c:pt idx="1981">
                  <c:v>37.823647873650721</c:v>
                </c:pt>
                <c:pt idx="1982">
                  <c:v>37.823647873650721</c:v>
                </c:pt>
                <c:pt idx="1983">
                  <c:v>37.823647873650721</c:v>
                </c:pt>
                <c:pt idx="1984">
                  <c:v>37.823647873650721</c:v>
                </c:pt>
                <c:pt idx="1985">
                  <c:v>37.823647873650721</c:v>
                </c:pt>
                <c:pt idx="1986">
                  <c:v>37.823647873650721</c:v>
                </c:pt>
                <c:pt idx="1987">
                  <c:v>37.823647873650721</c:v>
                </c:pt>
                <c:pt idx="1988">
                  <c:v>37.823647873650721</c:v>
                </c:pt>
                <c:pt idx="1989">
                  <c:v>37.823647873650721</c:v>
                </c:pt>
                <c:pt idx="1990">
                  <c:v>37.823647873650721</c:v>
                </c:pt>
                <c:pt idx="1991">
                  <c:v>37.823647873650721</c:v>
                </c:pt>
                <c:pt idx="1992">
                  <c:v>37.823647873650721</c:v>
                </c:pt>
                <c:pt idx="1993">
                  <c:v>37.823647873650721</c:v>
                </c:pt>
                <c:pt idx="1994">
                  <c:v>37.823647873650721</c:v>
                </c:pt>
                <c:pt idx="1995">
                  <c:v>37.823647873650721</c:v>
                </c:pt>
                <c:pt idx="1996">
                  <c:v>37.823647873650721</c:v>
                </c:pt>
                <c:pt idx="1997">
                  <c:v>37.823647873650721</c:v>
                </c:pt>
                <c:pt idx="1998">
                  <c:v>37.823647873650721</c:v>
                </c:pt>
                <c:pt idx="1999">
                  <c:v>37.823647873650721</c:v>
                </c:pt>
                <c:pt idx="2000">
                  <c:v>37.823647873650721</c:v>
                </c:pt>
                <c:pt idx="2001">
                  <c:v>37.823647873650721</c:v>
                </c:pt>
                <c:pt idx="2002">
                  <c:v>37.823647873650721</c:v>
                </c:pt>
                <c:pt idx="2003">
                  <c:v>37.823647873650721</c:v>
                </c:pt>
                <c:pt idx="2004">
                  <c:v>37.823647873650721</c:v>
                </c:pt>
                <c:pt idx="2005">
                  <c:v>37.823647873650721</c:v>
                </c:pt>
                <c:pt idx="2006">
                  <c:v>37.823647873650721</c:v>
                </c:pt>
                <c:pt idx="2007">
                  <c:v>37.823647873650721</c:v>
                </c:pt>
                <c:pt idx="2008">
                  <c:v>37.823647873650721</c:v>
                </c:pt>
                <c:pt idx="2009">
                  <c:v>37.823647873650721</c:v>
                </c:pt>
                <c:pt idx="2010">
                  <c:v>37.823647873650721</c:v>
                </c:pt>
                <c:pt idx="2011">
                  <c:v>37.823647873650721</c:v>
                </c:pt>
                <c:pt idx="2012">
                  <c:v>37.823647873650721</c:v>
                </c:pt>
                <c:pt idx="2013">
                  <c:v>37.823647873650721</c:v>
                </c:pt>
                <c:pt idx="2014">
                  <c:v>37.823647873650721</c:v>
                </c:pt>
                <c:pt idx="2015">
                  <c:v>37.823647873650721</c:v>
                </c:pt>
                <c:pt idx="2016">
                  <c:v>37.823647873650721</c:v>
                </c:pt>
                <c:pt idx="2017">
                  <c:v>37.823647873650721</c:v>
                </c:pt>
                <c:pt idx="2018">
                  <c:v>37.823647873650721</c:v>
                </c:pt>
                <c:pt idx="2019">
                  <c:v>37.823647873650721</c:v>
                </c:pt>
                <c:pt idx="2020">
                  <c:v>37.823647873650721</c:v>
                </c:pt>
                <c:pt idx="2021">
                  <c:v>37.823647873650721</c:v>
                </c:pt>
                <c:pt idx="2022">
                  <c:v>37.823647873650721</c:v>
                </c:pt>
                <c:pt idx="2023">
                  <c:v>37.823647873650721</c:v>
                </c:pt>
                <c:pt idx="2024">
                  <c:v>37.823647873650721</c:v>
                </c:pt>
                <c:pt idx="2025">
                  <c:v>37.823647873650721</c:v>
                </c:pt>
                <c:pt idx="2026">
                  <c:v>37.823647873650721</c:v>
                </c:pt>
                <c:pt idx="2027">
                  <c:v>37.823647873650721</c:v>
                </c:pt>
                <c:pt idx="2028">
                  <c:v>37.823647873650721</c:v>
                </c:pt>
                <c:pt idx="2029">
                  <c:v>37.823647873650721</c:v>
                </c:pt>
                <c:pt idx="2030">
                  <c:v>37.823647873650721</c:v>
                </c:pt>
                <c:pt idx="2031">
                  <c:v>37.823647873650721</c:v>
                </c:pt>
                <c:pt idx="2032">
                  <c:v>37.823647873650721</c:v>
                </c:pt>
                <c:pt idx="2033">
                  <c:v>37.823647873650721</c:v>
                </c:pt>
                <c:pt idx="2034">
                  <c:v>37.823647873650721</c:v>
                </c:pt>
                <c:pt idx="2035">
                  <c:v>37.823647873650721</c:v>
                </c:pt>
                <c:pt idx="2036">
                  <c:v>37.823647873650721</c:v>
                </c:pt>
                <c:pt idx="2037">
                  <c:v>37.823647873650721</c:v>
                </c:pt>
                <c:pt idx="2038">
                  <c:v>37.823647873650721</c:v>
                </c:pt>
                <c:pt idx="2039">
                  <c:v>37.823647873650721</c:v>
                </c:pt>
                <c:pt idx="2040">
                  <c:v>37.823647873650721</c:v>
                </c:pt>
                <c:pt idx="2041">
                  <c:v>37.823647873650721</c:v>
                </c:pt>
                <c:pt idx="2042">
                  <c:v>37.823647873650721</c:v>
                </c:pt>
                <c:pt idx="2043">
                  <c:v>37.823647873650721</c:v>
                </c:pt>
                <c:pt idx="2044">
                  <c:v>37.823647873650721</c:v>
                </c:pt>
                <c:pt idx="2045">
                  <c:v>37.823647873650721</c:v>
                </c:pt>
                <c:pt idx="2046">
                  <c:v>37.823647873650721</c:v>
                </c:pt>
                <c:pt idx="2047">
                  <c:v>37.823647873650721</c:v>
                </c:pt>
                <c:pt idx="2048">
                  <c:v>37.823647873650721</c:v>
                </c:pt>
                <c:pt idx="2049">
                  <c:v>37.823647873650721</c:v>
                </c:pt>
                <c:pt idx="2050">
                  <c:v>37.823647873650721</c:v>
                </c:pt>
                <c:pt idx="2051">
                  <c:v>37.823647873650721</c:v>
                </c:pt>
                <c:pt idx="2052">
                  <c:v>37.823647873650721</c:v>
                </c:pt>
                <c:pt idx="2053">
                  <c:v>37.823647873650721</c:v>
                </c:pt>
                <c:pt idx="2054">
                  <c:v>37.823647873650721</c:v>
                </c:pt>
                <c:pt idx="2055">
                  <c:v>37.823647873650721</c:v>
                </c:pt>
                <c:pt idx="2056">
                  <c:v>37.823647873650721</c:v>
                </c:pt>
                <c:pt idx="2057">
                  <c:v>37.823647873650721</c:v>
                </c:pt>
                <c:pt idx="2058">
                  <c:v>37.823647873650721</c:v>
                </c:pt>
                <c:pt idx="2059">
                  <c:v>37.823647873650721</c:v>
                </c:pt>
                <c:pt idx="2060">
                  <c:v>37.823647873650721</c:v>
                </c:pt>
                <c:pt idx="2061">
                  <c:v>37.823647873650721</c:v>
                </c:pt>
                <c:pt idx="2062">
                  <c:v>37.823647873650721</c:v>
                </c:pt>
                <c:pt idx="2063">
                  <c:v>37.823647873650721</c:v>
                </c:pt>
                <c:pt idx="2064">
                  <c:v>37.823647873650721</c:v>
                </c:pt>
                <c:pt idx="2065">
                  <c:v>37.823647873650721</c:v>
                </c:pt>
                <c:pt idx="2066">
                  <c:v>37.823647873650721</c:v>
                </c:pt>
                <c:pt idx="2067">
                  <c:v>37.823647873650721</c:v>
                </c:pt>
                <c:pt idx="2068">
                  <c:v>37.823647873650721</c:v>
                </c:pt>
                <c:pt idx="2069">
                  <c:v>37.823647873650721</c:v>
                </c:pt>
                <c:pt idx="2070">
                  <c:v>37.823647873650721</c:v>
                </c:pt>
                <c:pt idx="2071">
                  <c:v>37.823647873650721</c:v>
                </c:pt>
                <c:pt idx="2072">
                  <c:v>37.823647873650721</c:v>
                </c:pt>
                <c:pt idx="2073">
                  <c:v>37.823647873650721</c:v>
                </c:pt>
                <c:pt idx="2074">
                  <c:v>37.823647873650721</c:v>
                </c:pt>
                <c:pt idx="2075">
                  <c:v>37.823647873650721</c:v>
                </c:pt>
                <c:pt idx="2076">
                  <c:v>37.823647873650721</c:v>
                </c:pt>
                <c:pt idx="2077">
                  <c:v>37.823647873650721</c:v>
                </c:pt>
                <c:pt idx="2078">
                  <c:v>37.823647873650721</c:v>
                </c:pt>
                <c:pt idx="2079">
                  <c:v>37.823647873650721</c:v>
                </c:pt>
                <c:pt idx="2080">
                  <c:v>37.823647873650721</c:v>
                </c:pt>
                <c:pt idx="2081">
                  <c:v>37.823647873650721</c:v>
                </c:pt>
                <c:pt idx="2082">
                  <c:v>37.823647873650721</c:v>
                </c:pt>
                <c:pt idx="2083">
                  <c:v>37.823647873650721</c:v>
                </c:pt>
                <c:pt idx="2084">
                  <c:v>37.823647873650721</c:v>
                </c:pt>
                <c:pt idx="2085">
                  <c:v>37.823647873650721</c:v>
                </c:pt>
                <c:pt idx="2086">
                  <c:v>37.823647873650721</c:v>
                </c:pt>
                <c:pt idx="2087">
                  <c:v>37.823647873650721</c:v>
                </c:pt>
                <c:pt idx="2088">
                  <c:v>37.823647873650721</c:v>
                </c:pt>
                <c:pt idx="2089">
                  <c:v>37.823647873650721</c:v>
                </c:pt>
                <c:pt idx="2090">
                  <c:v>37.823647873650721</c:v>
                </c:pt>
                <c:pt idx="2091">
                  <c:v>37.823647873650721</c:v>
                </c:pt>
                <c:pt idx="2092">
                  <c:v>37.823647873650721</c:v>
                </c:pt>
                <c:pt idx="2093">
                  <c:v>37.823647873650721</c:v>
                </c:pt>
                <c:pt idx="2094">
                  <c:v>37.823647873650721</c:v>
                </c:pt>
                <c:pt idx="2095">
                  <c:v>37.823647873650721</c:v>
                </c:pt>
                <c:pt idx="2096">
                  <c:v>37.823647873650721</c:v>
                </c:pt>
                <c:pt idx="2097">
                  <c:v>37.823647873650721</c:v>
                </c:pt>
                <c:pt idx="2098">
                  <c:v>37.823647873650721</c:v>
                </c:pt>
                <c:pt idx="2099">
                  <c:v>37.823647873650721</c:v>
                </c:pt>
                <c:pt idx="2100">
                  <c:v>37.823647873650721</c:v>
                </c:pt>
                <c:pt idx="2101">
                  <c:v>37.823647873650721</c:v>
                </c:pt>
                <c:pt idx="2102">
                  <c:v>37.823647873650721</c:v>
                </c:pt>
                <c:pt idx="2103">
                  <c:v>37.823647873650721</c:v>
                </c:pt>
                <c:pt idx="2104">
                  <c:v>37.823647873650721</c:v>
                </c:pt>
                <c:pt idx="2105">
                  <c:v>37.823647873650721</c:v>
                </c:pt>
                <c:pt idx="2106">
                  <c:v>37.823647873650721</c:v>
                </c:pt>
                <c:pt idx="2107">
                  <c:v>37.823647873650721</c:v>
                </c:pt>
                <c:pt idx="2108">
                  <c:v>37.823647873650721</c:v>
                </c:pt>
                <c:pt idx="2109">
                  <c:v>37.823647873650721</c:v>
                </c:pt>
                <c:pt idx="2110">
                  <c:v>37.823647873650721</c:v>
                </c:pt>
                <c:pt idx="2111">
                  <c:v>37.823647873650721</c:v>
                </c:pt>
                <c:pt idx="2112">
                  <c:v>37.823647873650721</c:v>
                </c:pt>
                <c:pt idx="2113">
                  <c:v>37.823647873650721</c:v>
                </c:pt>
                <c:pt idx="2114">
                  <c:v>37.823647873650721</c:v>
                </c:pt>
                <c:pt idx="2115">
                  <c:v>37.823647873650721</c:v>
                </c:pt>
                <c:pt idx="2116">
                  <c:v>37.823647873650721</c:v>
                </c:pt>
                <c:pt idx="2117">
                  <c:v>37.823647873650721</c:v>
                </c:pt>
                <c:pt idx="2118">
                  <c:v>37.823647873650721</c:v>
                </c:pt>
                <c:pt idx="2119">
                  <c:v>37.823647873650721</c:v>
                </c:pt>
                <c:pt idx="2120">
                  <c:v>37.823647873650721</c:v>
                </c:pt>
                <c:pt idx="2121">
                  <c:v>37.823647873650721</c:v>
                </c:pt>
                <c:pt idx="2122">
                  <c:v>37.823647873650721</c:v>
                </c:pt>
                <c:pt idx="2123">
                  <c:v>37.823647873650721</c:v>
                </c:pt>
                <c:pt idx="2124">
                  <c:v>37.823647873650721</c:v>
                </c:pt>
                <c:pt idx="2125">
                  <c:v>37.823647873650721</c:v>
                </c:pt>
                <c:pt idx="2126">
                  <c:v>37.823647873650721</c:v>
                </c:pt>
                <c:pt idx="2127">
                  <c:v>37.823647873650721</c:v>
                </c:pt>
                <c:pt idx="2128">
                  <c:v>37.823647873650721</c:v>
                </c:pt>
                <c:pt idx="2129">
                  <c:v>37.823647873650721</c:v>
                </c:pt>
                <c:pt idx="2130">
                  <c:v>37.823647873650721</c:v>
                </c:pt>
                <c:pt idx="2131">
                  <c:v>37.823647873650721</c:v>
                </c:pt>
                <c:pt idx="2132">
                  <c:v>37.823647873650721</c:v>
                </c:pt>
                <c:pt idx="2133">
                  <c:v>37.823647873650721</c:v>
                </c:pt>
                <c:pt idx="2134">
                  <c:v>37.823647873650721</c:v>
                </c:pt>
                <c:pt idx="2135">
                  <c:v>37.823647873650721</c:v>
                </c:pt>
                <c:pt idx="2136">
                  <c:v>37.823647873650721</c:v>
                </c:pt>
                <c:pt idx="2137">
                  <c:v>37.823647873650721</c:v>
                </c:pt>
                <c:pt idx="2138">
                  <c:v>37.823647873650721</c:v>
                </c:pt>
                <c:pt idx="2139">
                  <c:v>37.823647873650721</c:v>
                </c:pt>
                <c:pt idx="2140">
                  <c:v>37.823647873650721</c:v>
                </c:pt>
                <c:pt idx="2141">
                  <c:v>37.823647873650721</c:v>
                </c:pt>
                <c:pt idx="2142">
                  <c:v>37.823647873650721</c:v>
                </c:pt>
                <c:pt idx="2143">
                  <c:v>37.823647873650721</c:v>
                </c:pt>
                <c:pt idx="2144">
                  <c:v>37.823647873650721</c:v>
                </c:pt>
                <c:pt idx="2145">
                  <c:v>37.823647873650721</c:v>
                </c:pt>
                <c:pt idx="2146">
                  <c:v>37.823647873650721</c:v>
                </c:pt>
                <c:pt idx="2147">
                  <c:v>37.823647873650721</c:v>
                </c:pt>
                <c:pt idx="2148">
                  <c:v>37.823647873650721</c:v>
                </c:pt>
                <c:pt idx="2149">
                  <c:v>37.823647873650721</c:v>
                </c:pt>
                <c:pt idx="2150">
                  <c:v>37.823647873650721</c:v>
                </c:pt>
                <c:pt idx="2151">
                  <c:v>37.823647873650721</c:v>
                </c:pt>
                <c:pt idx="2152">
                  <c:v>37.823647873650721</c:v>
                </c:pt>
                <c:pt idx="2153">
                  <c:v>37.823647873650721</c:v>
                </c:pt>
                <c:pt idx="2154">
                  <c:v>37.823647873650721</c:v>
                </c:pt>
                <c:pt idx="2155">
                  <c:v>37.823647873650721</c:v>
                </c:pt>
                <c:pt idx="2156">
                  <c:v>37.823647873650721</c:v>
                </c:pt>
                <c:pt idx="2157">
                  <c:v>37.823647873650721</c:v>
                </c:pt>
                <c:pt idx="2158">
                  <c:v>37.823647873650721</c:v>
                </c:pt>
                <c:pt idx="2159">
                  <c:v>37.823647873650721</c:v>
                </c:pt>
                <c:pt idx="2160">
                  <c:v>37.823647873650721</c:v>
                </c:pt>
                <c:pt idx="2161">
                  <c:v>37.823647873650721</c:v>
                </c:pt>
                <c:pt idx="2162">
                  <c:v>37.823647873650721</c:v>
                </c:pt>
                <c:pt idx="2163">
                  <c:v>37.823647873650721</c:v>
                </c:pt>
                <c:pt idx="2164">
                  <c:v>37.823647873650721</c:v>
                </c:pt>
                <c:pt idx="2165">
                  <c:v>37.823647873650721</c:v>
                </c:pt>
                <c:pt idx="2166">
                  <c:v>37.823647873650721</c:v>
                </c:pt>
                <c:pt idx="2167">
                  <c:v>37.823647873650721</c:v>
                </c:pt>
                <c:pt idx="2168">
                  <c:v>37.823647873650721</c:v>
                </c:pt>
                <c:pt idx="2169">
                  <c:v>37.823647873650721</c:v>
                </c:pt>
                <c:pt idx="2170">
                  <c:v>37.823647873650721</c:v>
                </c:pt>
                <c:pt idx="2171">
                  <c:v>37.823647873650721</c:v>
                </c:pt>
                <c:pt idx="2172">
                  <c:v>37.823647873650721</c:v>
                </c:pt>
                <c:pt idx="2173">
                  <c:v>37.823647873650721</c:v>
                </c:pt>
                <c:pt idx="2174">
                  <c:v>37.823647873650721</c:v>
                </c:pt>
                <c:pt idx="2175">
                  <c:v>37.823647873650721</c:v>
                </c:pt>
                <c:pt idx="2176">
                  <c:v>37.823647873650721</c:v>
                </c:pt>
                <c:pt idx="2177">
                  <c:v>37.823647873650721</c:v>
                </c:pt>
                <c:pt idx="2178">
                  <c:v>37.823647873650721</c:v>
                </c:pt>
                <c:pt idx="2179">
                  <c:v>37.823647873650721</c:v>
                </c:pt>
                <c:pt idx="2180">
                  <c:v>37.823647873650721</c:v>
                </c:pt>
                <c:pt idx="2181">
                  <c:v>37.823647873650721</c:v>
                </c:pt>
                <c:pt idx="2182">
                  <c:v>37.823647873650721</c:v>
                </c:pt>
                <c:pt idx="2183">
                  <c:v>37.823647873650721</c:v>
                </c:pt>
                <c:pt idx="2184">
                  <c:v>37.823647873650721</c:v>
                </c:pt>
                <c:pt idx="2185">
                  <c:v>37.823647873650721</c:v>
                </c:pt>
                <c:pt idx="2186">
                  <c:v>37.823647873650721</c:v>
                </c:pt>
                <c:pt idx="2187">
                  <c:v>37.823647873650721</c:v>
                </c:pt>
                <c:pt idx="2188">
                  <c:v>37.823647873650721</c:v>
                </c:pt>
                <c:pt idx="2189">
                  <c:v>37.823647873650721</c:v>
                </c:pt>
                <c:pt idx="2190">
                  <c:v>37.823647873650721</c:v>
                </c:pt>
                <c:pt idx="2191">
                  <c:v>37.823647873650721</c:v>
                </c:pt>
                <c:pt idx="2192">
                  <c:v>37.823647873650721</c:v>
                </c:pt>
                <c:pt idx="2193">
                  <c:v>37.823647873650721</c:v>
                </c:pt>
                <c:pt idx="2194">
                  <c:v>37.823647873650721</c:v>
                </c:pt>
                <c:pt idx="2195">
                  <c:v>37.823647873650721</c:v>
                </c:pt>
                <c:pt idx="2196">
                  <c:v>37.823647873650721</c:v>
                </c:pt>
                <c:pt idx="2197">
                  <c:v>37.823647873650721</c:v>
                </c:pt>
                <c:pt idx="2198">
                  <c:v>37.823647873650721</c:v>
                </c:pt>
                <c:pt idx="2199">
                  <c:v>37.823647873650721</c:v>
                </c:pt>
                <c:pt idx="2200">
                  <c:v>37.823647873650721</c:v>
                </c:pt>
                <c:pt idx="2201">
                  <c:v>37.823647873650721</c:v>
                </c:pt>
                <c:pt idx="2202">
                  <c:v>37.823647873650721</c:v>
                </c:pt>
                <c:pt idx="2203">
                  <c:v>37.823647873650721</c:v>
                </c:pt>
                <c:pt idx="2204">
                  <c:v>37.823647873650721</c:v>
                </c:pt>
                <c:pt idx="2205">
                  <c:v>37.823647873650721</c:v>
                </c:pt>
                <c:pt idx="2206">
                  <c:v>37.823647873650721</c:v>
                </c:pt>
                <c:pt idx="2207">
                  <c:v>37.823647873650721</c:v>
                </c:pt>
                <c:pt idx="2208">
                  <c:v>37.823647873650721</c:v>
                </c:pt>
                <c:pt idx="2209">
                  <c:v>37.823647873650721</c:v>
                </c:pt>
                <c:pt idx="2210">
                  <c:v>37.823647873650721</c:v>
                </c:pt>
                <c:pt idx="2211">
                  <c:v>37.823647873650721</c:v>
                </c:pt>
                <c:pt idx="2212">
                  <c:v>37.823647873650721</c:v>
                </c:pt>
                <c:pt idx="2213">
                  <c:v>37.823647873650721</c:v>
                </c:pt>
                <c:pt idx="2214">
                  <c:v>37.823647873650721</c:v>
                </c:pt>
                <c:pt idx="2215">
                  <c:v>37.823647873650721</c:v>
                </c:pt>
                <c:pt idx="2216">
                  <c:v>37.823647873650721</c:v>
                </c:pt>
                <c:pt idx="2217">
                  <c:v>37.823647873650721</c:v>
                </c:pt>
                <c:pt idx="2218">
                  <c:v>37.823647873650721</c:v>
                </c:pt>
                <c:pt idx="2219">
                  <c:v>37.823647873650721</c:v>
                </c:pt>
                <c:pt idx="2220">
                  <c:v>37.823647873650721</c:v>
                </c:pt>
                <c:pt idx="2221">
                  <c:v>37.823647873650721</c:v>
                </c:pt>
                <c:pt idx="2222">
                  <c:v>37.823647873650721</c:v>
                </c:pt>
                <c:pt idx="2223">
                  <c:v>37.823647873650721</c:v>
                </c:pt>
                <c:pt idx="2224">
                  <c:v>37.823647873650721</c:v>
                </c:pt>
                <c:pt idx="2225">
                  <c:v>37.823647873650721</c:v>
                </c:pt>
                <c:pt idx="2226">
                  <c:v>37.823647873650721</c:v>
                </c:pt>
                <c:pt idx="2227">
                  <c:v>37.823647873650721</c:v>
                </c:pt>
                <c:pt idx="2228">
                  <c:v>37.823647873650721</c:v>
                </c:pt>
                <c:pt idx="2229">
                  <c:v>37.823647873650721</c:v>
                </c:pt>
                <c:pt idx="2230">
                  <c:v>37.823647873650721</c:v>
                </c:pt>
                <c:pt idx="2231">
                  <c:v>37.823647873650721</c:v>
                </c:pt>
                <c:pt idx="2232">
                  <c:v>37.823647873650721</c:v>
                </c:pt>
                <c:pt idx="2233">
                  <c:v>37.823647873650721</c:v>
                </c:pt>
                <c:pt idx="2234">
                  <c:v>37.823647873650721</c:v>
                </c:pt>
                <c:pt idx="2235">
                  <c:v>37.823647873650721</c:v>
                </c:pt>
                <c:pt idx="2236">
                  <c:v>37.823647873650721</c:v>
                </c:pt>
                <c:pt idx="2237">
                  <c:v>37.823647873650721</c:v>
                </c:pt>
                <c:pt idx="2238">
                  <c:v>37.823647873650721</c:v>
                </c:pt>
                <c:pt idx="2239">
                  <c:v>37.823647873650721</c:v>
                </c:pt>
                <c:pt idx="2240">
                  <c:v>37.823647873650721</c:v>
                </c:pt>
                <c:pt idx="2241">
                  <c:v>37.823647873650721</c:v>
                </c:pt>
                <c:pt idx="2242">
                  <c:v>37.823647873650721</c:v>
                </c:pt>
                <c:pt idx="2243">
                  <c:v>37.823647873650721</c:v>
                </c:pt>
                <c:pt idx="2244">
                  <c:v>37.823647873650721</c:v>
                </c:pt>
                <c:pt idx="2245">
                  <c:v>37.823647873650721</c:v>
                </c:pt>
                <c:pt idx="2246">
                  <c:v>37.823647873650721</c:v>
                </c:pt>
                <c:pt idx="2247">
                  <c:v>37.823647873650721</c:v>
                </c:pt>
                <c:pt idx="2248">
                  <c:v>37.823647873650721</c:v>
                </c:pt>
                <c:pt idx="2249">
                  <c:v>37.823647873650721</c:v>
                </c:pt>
                <c:pt idx="2250">
                  <c:v>37.823647873650721</c:v>
                </c:pt>
                <c:pt idx="2251">
                  <c:v>37.823647873650721</c:v>
                </c:pt>
                <c:pt idx="2252">
                  <c:v>37.823647873650721</c:v>
                </c:pt>
                <c:pt idx="2253">
                  <c:v>37.823647873650721</c:v>
                </c:pt>
                <c:pt idx="2254">
                  <c:v>37.823647873650721</c:v>
                </c:pt>
                <c:pt idx="2255">
                  <c:v>37.823647873650721</c:v>
                </c:pt>
                <c:pt idx="2256">
                  <c:v>37.823647873650721</c:v>
                </c:pt>
                <c:pt idx="2257">
                  <c:v>37.823647873650721</c:v>
                </c:pt>
                <c:pt idx="2258">
                  <c:v>37.823647873650721</c:v>
                </c:pt>
                <c:pt idx="2259">
                  <c:v>37.823647873650721</c:v>
                </c:pt>
                <c:pt idx="2260">
                  <c:v>37.823647873650721</c:v>
                </c:pt>
                <c:pt idx="2261">
                  <c:v>37.823647873650721</c:v>
                </c:pt>
                <c:pt idx="2262">
                  <c:v>37.823647873650721</c:v>
                </c:pt>
                <c:pt idx="2263">
                  <c:v>37.823647873650721</c:v>
                </c:pt>
                <c:pt idx="2264">
                  <c:v>37.823647873650721</c:v>
                </c:pt>
                <c:pt idx="2265">
                  <c:v>37.823647873650721</c:v>
                </c:pt>
                <c:pt idx="2266">
                  <c:v>37.823647873650721</c:v>
                </c:pt>
                <c:pt idx="2267">
                  <c:v>37.823647873650721</c:v>
                </c:pt>
                <c:pt idx="2268">
                  <c:v>37.823647873650721</c:v>
                </c:pt>
                <c:pt idx="2269">
                  <c:v>37.823647873650721</c:v>
                </c:pt>
                <c:pt idx="2270">
                  <c:v>37.823647873650721</c:v>
                </c:pt>
                <c:pt idx="2271">
                  <c:v>37.823647873650721</c:v>
                </c:pt>
                <c:pt idx="2272">
                  <c:v>37.823647873650721</c:v>
                </c:pt>
                <c:pt idx="2273">
                  <c:v>37.823647873650721</c:v>
                </c:pt>
                <c:pt idx="2274">
                  <c:v>37.823647873650721</c:v>
                </c:pt>
                <c:pt idx="2275">
                  <c:v>37.823647873650721</c:v>
                </c:pt>
                <c:pt idx="2276">
                  <c:v>37.823647873650721</c:v>
                </c:pt>
                <c:pt idx="2277">
                  <c:v>37.823647873650721</c:v>
                </c:pt>
                <c:pt idx="2278">
                  <c:v>37.823647873650721</c:v>
                </c:pt>
                <c:pt idx="2279">
                  <c:v>37.823647873650721</c:v>
                </c:pt>
                <c:pt idx="2280">
                  <c:v>37.823647873650721</c:v>
                </c:pt>
                <c:pt idx="2281">
                  <c:v>37.823647873650721</c:v>
                </c:pt>
                <c:pt idx="2282">
                  <c:v>37.823647873650721</c:v>
                </c:pt>
                <c:pt idx="2283">
                  <c:v>37.823647873650721</c:v>
                </c:pt>
                <c:pt idx="2284">
                  <c:v>37.823647873650721</c:v>
                </c:pt>
                <c:pt idx="2285">
                  <c:v>37.823647873650721</c:v>
                </c:pt>
                <c:pt idx="2286">
                  <c:v>37.823647873650721</c:v>
                </c:pt>
                <c:pt idx="2287">
                  <c:v>37.823647873650721</c:v>
                </c:pt>
                <c:pt idx="2288">
                  <c:v>37.823647873650721</c:v>
                </c:pt>
                <c:pt idx="2289">
                  <c:v>37.823647873650721</c:v>
                </c:pt>
                <c:pt idx="2290">
                  <c:v>37.823647873650721</c:v>
                </c:pt>
                <c:pt idx="2291">
                  <c:v>37.823647873650721</c:v>
                </c:pt>
                <c:pt idx="2292">
                  <c:v>37.823647873650721</c:v>
                </c:pt>
                <c:pt idx="2293">
                  <c:v>37.823647873650721</c:v>
                </c:pt>
                <c:pt idx="2294">
                  <c:v>37.823647873650721</c:v>
                </c:pt>
                <c:pt idx="2295">
                  <c:v>37.823647873650721</c:v>
                </c:pt>
                <c:pt idx="2296">
                  <c:v>37.823647873650721</c:v>
                </c:pt>
                <c:pt idx="2297">
                  <c:v>37.823647873650721</c:v>
                </c:pt>
                <c:pt idx="2298">
                  <c:v>37.823647873650721</c:v>
                </c:pt>
                <c:pt idx="2299">
                  <c:v>37.823647873650721</c:v>
                </c:pt>
                <c:pt idx="2300">
                  <c:v>37.823647873650721</c:v>
                </c:pt>
                <c:pt idx="2301">
                  <c:v>37.823647873650721</c:v>
                </c:pt>
                <c:pt idx="2302">
                  <c:v>37.823647873650721</c:v>
                </c:pt>
                <c:pt idx="2303">
                  <c:v>37.823647873650721</c:v>
                </c:pt>
                <c:pt idx="2304">
                  <c:v>37.823647873650721</c:v>
                </c:pt>
                <c:pt idx="2305">
                  <c:v>37.823647873650721</c:v>
                </c:pt>
                <c:pt idx="2306">
                  <c:v>37.823647873650721</c:v>
                </c:pt>
                <c:pt idx="2307">
                  <c:v>37.823647873650721</c:v>
                </c:pt>
                <c:pt idx="2308">
                  <c:v>37.823647873650721</c:v>
                </c:pt>
                <c:pt idx="2309">
                  <c:v>37.823647873650721</c:v>
                </c:pt>
                <c:pt idx="2310">
                  <c:v>37.823647873650721</c:v>
                </c:pt>
                <c:pt idx="2311">
                  <c:v>37.823647873650721</c:v>
                </c:pt>
                <c:pt idx="2312">
                  <c:v>37.823647873650721</c:v>
                </c:pt>
                <c:pt idx="2313">
                  <c:v>37.823647873650721</c:v>
                </c:pt>
                <c:pt idx="2314">
                  <c:v>37.823647873650721</c:v>
                </c:pt>
                <c:pt idx="2315">
                  <c:v>37.823647873650721</c:v>
                </c:pt>
                <c:pt idx="2316">
                  <c:v>37.823647873650721</c:v>
                </c:pt>
                <c:pt idx="2317">
                  <c:v>37.823647873650721</c:v>
                </c:pt>
                <c:pt idx="2318">
                  <c:v>37.823647873650721</c:v>
                </c:pt>
                <c:pt idx="2319">
                  <c:v>37.823647873650721</c:v>
                </c:pt>
                <c:pt idx="2320">
                  <c:v>37.823647873650721</c:v>
                </c:pt>
                <c:pt idx="2321">
                  <c:v>37.823647873650721</c:v>
                </c:pt>
                <c:pt idx="2322">
                  <c:v>37.823647873650721</c:v>
                </c:pt>
                <c:pt idx="2323">
                  <c:v>37.823647873650721</c:v>
                </c:pt>
                <c:pt idx="2324">
                  <c:v>37.823647873650721</c:v>
                </c:pt>
                <c:pt idx="2325">
                  <c:v>37.823647873650721</c:v>
                </c:pt>
                <c:pt idx="2326">
                  <c:v>37.823647873650721</c:v>
                </c:pt>
                <c:pt idx="2327">
                  <c:v>37.823647873650721</c:v>
                </c:pt>
                <c:pt idx="2328">
                  <c:v>37.823647873650721</c:v>
                </c:pt>
                <c:pt idx="2329">
                  <c:v>37.823647873650721</c:v>
                </c:pt>
                <c:pt idx="2330">
                  <c:v>37.823647873650721</c:v>
                </c:pt>
                <c:pt idx="2331">
                  <c:v>37.823647873650721</c:v>
                </c:pt>
                <c:pt idx="2332">
                  <c:v>37.823647873650721</c:v>
                </c:pt>
                <c:pt idx="2333">
                  <c:v>37.823647873650721</c:v>
                </c:pt>
                <c:pt idx="2334">
                  <c:v>37.823647873650721</c:v>
                </c:pt>
                <c:pt idx="2335">
                  <c:v>37.823647873650721</c:v>
                </c:pt>
                <c:pt idx="2336">
                  <c:v>37.823647873650721</c:v>
                </c:pt>
                <c:pt idx="2337">
                  <c:v>37.823647873650721</c:v>
                </c:pt>
                <c:pt idx="2338">
                  <c:v>37.823647873650721</c:v>
                </c:pt>
                <c:pt idx="2339">
                  <c:v>37.823647873650721</c:v>
                </c:pt>
                <c:pt idx="2340">
                  <c:v>37.823647873650721</c:v>
                </c:pt>
                <c:pt idx="2341">
                  <c:v>37.823647873650721</c:v>
                </c:pt>
                <c:pt idx="2342">
                  <c:v>37.823647873650721</c:v>
                </c:pt>
                <c:pt idx="2343">
                  <c:v>37.823647873650721</c:v>
                </c:pt>
                <c:pt idx="2344">
                  <c:v>37.823647873650721</c:v>
                </c:pt>
                <c:pt idx="2345">
                  <c:v>37.823647873650721</c:v>
                </c:pt>
                <c:pt idx="2346">
                  <c:v>37.823647873650721</c:v>
                </c:pt>
                <c:pt idx="2347">
                  <c:v>37.823647873650721</c:v>
                </c:pt>
                <c:pt idx="2348">
                  <c:v>37.823647873650721</c:v>
                </c:pt>
                <c:pt idx="2349">
                  <c:v>37.823647873650721</c:v>
                </c:pt>
                <c:pt idx="2350">
                  <c:v>37.823647873650721</c:v>
                </c:pt>
                <c:pt idx="2351">
                  <c:v>37.823647873650721</c:v>
                </c:pt>
                <c:pt idx="2352">
                  <c:v>37.823647873650721</c:v>
                </c:pt>
                <c:pt idx="2353">
                  <c:v>37.823647873650721</c:v>
                </c:pt>
                <c:pt idx="2354">
                  <c:v>37.823647873650721</c:v>
                </c:pt>
                <c:pt idx="2355">
                  <c:v>37.823647873650721</c:v>
                </c:pt>
                <c:pt idx="2356">
                  <c:v>37.823647873650721</c:v>
                </c:pt>
                <c:pt idx="2357">
                  <c:v>37.823647873650721</c:v>
                </c:pt>
                <c:pt idx="2358">
                  <c:v>37.823647873650721</c:v>
                </c:pt>
                <c:pt idx="2359">
                  <c:v>37.823647873650721</c:v>
                </c:pt>
                <c:pt idx="2360">
                  <c:v>37.823647873650721</c:v>
                </c:pt>
                <c:pt idx="2361">
                  <c:v>37.823647873650721</c:v>
                </c:pt>
                <c:pt idx="2362">
                  <c:v>37.823647873650721</c:v>
                </c:pt>
                <c:pt idx="2363">
                  <c:v>37.823647873650721</c:v>
                </c:pt>
                <c:pt idx="2364">
                  <c:v>37.823647873650721</c:v>
                </c:pt>
                <c:pt idx="2365">
                  <c:v>37.823647873650721</c:v>
                </c:pt>
                <c:pt idx="2366">
                  <c:v>37.823647873650721</c:v>
                </c:pt>
                <c:pt idx="2367">
                  <c:v>37.823647873650721</c:v>
                </c:pt>
                <c:pt idx="2368">
                  <c:v>37.823647873650721</c:v>
                </c:pt>
                <c:pt idx="2369">
                  <c:v>37.823647873650721</c:v>
                </c:pt>
                <c:pt idx="2370">
                  <c:v>37.823647873650721</c:v>
                </c:pt>
                <c:pt idx="2371">
                  <c:v>37.823647873650721</c:v>
                </c:pt>
                <c:pt idx="2372">
                  <c:v>37.823647873650721</c:v>
                </c:pt>
                <c:pt idx="2373">
                  <c:v>37.823647873650721</c:v>
                </c:pt>
                <c:pt idx="2374">
                  <c:v>37.823647873650721</c:v>
                </c:pt>
                <c:pt idx="2375">
                  <c:v>37.823647873650721</c:v>
                </c:pt>
                <c:pt idx="2376">
                  <c:v>37.823647873650721</c:v>
                </c:pt>
                <c:pt idx="2377">
                  <c:v>37.823647873650721</c:v>
                </c:pt>
                <c:pt idx="2378">
                  <c:v>37.823647873650721</c:v>
                </c:pt>
                <c:pt idx="2379">
                  <c:v>37.823647873650721</c:v>
                </c:pt>
                <c:pt idx="2380">
                  <c:v>37.823647873650721</c:v>
                </c:pt>
                <c:pt idx="2381">
                  <c:v>37.823647873650721</c:v>
                </c:pt>
                <c:pt idx="2382">
                  <c:v>37.823647873650721</c:v>
                </c:pt>
                <c:pt idx="2383">
                  <c:v>37.823647873650721</c:v>
                </c:pt>
                <c:pt idx="2384">
                  <c:v>37.823647873650721</c:v>
                </c:pt>
                <c:pt idx="2385">
                  <c:v>37.823647873650721</c:v>
                </c:pt>
                <c:pt idx="2386">
                  <c:v>37.823647873650721</c:v>
                </c:pt>
                <c:pt idx="2387">
                  <c:v>37.823647873650721</c:v>
                </c:pt>
                <c:pt idx="2388">
                  <c:v>37.823647873650721</c:v>
                </c:pt>
                <c:pt idx="2389">
                  <c:v>37.823647873650721</c:v>
                </c:pt>
                <c:pt idx="2390">
                  <c:v>37.823647873650721</c:v>
                </c:pt>
                <c:pt idx="2391">
                  <c:v>37.823647873650721</c:v>
                </c:pt>
                <c:pt idx="2392">
                  <c:v>37.823647873650721</c:v>
                </c:pt>
                <c:pt idx="2393">
                  <c:v>37.823647873650721</c:v>
                </c:pt>
                <c:pt idx="2394">
                  <c:v>37.823647873650721</c:v>
                </c:pt>
                <c:pt idx="2395">
                  <c:v>37.823647873650721</c:v>
                </c:pt>
                <c:pt idx="2396">
                  <c:v>37.823647873650721</c:v>
                </c:pt>
                <c:pt idx="2397">
                  <c:v>37.823647873650721</c:v>
                </c:pt>
                <c:pt idx="2398">
                  <c:v>37.823647873650721</c:v>
                </c:pt>
                <c:pt idx="2399">
                  <c:v>37.823647873650721</c:v>
                </c:pt>
                <c:pt idx="2400">
                  <c:v>37.823647873650721</c:v>
                </c:pt>
                <c:pt idx="2401">
                  <c:v>37.823647873650721</c:v>
                </c:pt>
                <c:pt idx="2402">
                  <c:v>37.823647873650721</c:v>
                </c:pt>
                <c:pt idx="2403">
                  <c:v>37.823647873650721</c:v>
                </c:pt>
                <c:pt idx="2404">
                  <c:v>37.823647873650721</c:v>
                </c:pt>
                <c:pt idx="2405">
                  <c:v>37.823647873650721</c:v>
                </c:pt>
                <c:pt idx="2406">
                  <c:v>37.823647873650721</c:v>
                </c:pt>
                <c:pt idx="2407">
                  <c:v>37.823647873650721</c:v>
                </c:pt>
                <c:pt idx="2408">
                  <c:v>37.823647873650721</c:v>
                </c:pt>
                <c:pt idx="2409">
                  <c:v>37.823647873650721</c:v>
                </c:pt>
                <c:pt idx="2410">
                  <c:v>37.823647873650721</c:v>
                </c:pt>
                <c:pt idx="2411">
                  <c:v>37.823647873650721</c:v>
                </c:pt>
                <c:pt idx="2412">
                  <c:v>37.823647873650721</c:v>
                </c:pt>
                <c:pt idx="2413">
                  <c:v>37.823647873650721</c:v>
                </c:pt>
                <c:pt idx="2414">
                  <c:v>37.823647873650721</c:v>
                </c:pt>
                <c:pt idx="2415">
                  <c:v>37.823647873650721</c:v>
                </c:pt>
                <c:pt idx="2416">
                  <c:v>37.823647873650721</c:v>
                </c:pt>
                <c:pt idx="2417">
                  <c:v>37.823647873650721</c:v>
                </c:pt>
                <c:pt idx="2418">
                  <c:v>37.823647873650721</c:v>
                </c:pt>
                <c:pt idx="2419">
                  <c:v>37.823647873650721</c:v>
                </c:pt>
                <c:pt idx="2420">
                  <c:v>37.823647873650721</c:v>
                </c:pt>
                <c:pt idx="2421">
                  <c:v>37.823647873650721</c:v>
                </c:pt>
                <c:pt idx="2422">
                  <c:v>37.823647873650721</c:v>
                </c:pt>
                <c:pt idx="2423">
                  <c:v>37.823647873650721</c:v>
                </c:pt>
                <c:pt idx="2424">
                  <c:v>37.823647873650721</c:v>
                </c:pt>
                <c:pt idx="2425">
                  <c:v>37.823647873650721</c:v>
                </c:pt>
                <c:pt idx="2426">
                  <c:v>37.823647873650721</c:v>
                </c:pt>
                <c:pt idx="2427">
                  <c:v>37.823647873650721</c:v>
                </c:pt>
                <c:pt idx="2428">
                  <c:v>37.823647873650721</c:v>
                </c:pt>
                <c:pt idx="2429">
                  <c:v>37.823647873650721</c:v>
                </c:pt>
                <c:pt idx="2430">
                  <c:v>37.823647873650721</c:v>
                </c:pt>
                <c:pt idx="2431">
                  <c:v>37.823647873650721</c:v>
                </c:pt>
                <c:pt idx="2432">
                  <c:v>37.823647873650721</c:v>
                </c:pt>
                <c:pt idx="2433">
                  <c:v>37.823647873650721</c:v>
                </c:pt>
                <c:pt idx="2434">
                  <c:v>37.823647873650721</c:v>
                </c:pt>
                <c:pt idx="2435">
                  <c:v>37.823647873650721</c:v>
                </c:pt>
                <c:pt idx="2436">
                  <c:v>37.823647873650721</c:v>
                </c:pt>
                <c:pt idx="2437">
                  <c:v>37.823647873650721</c:v>
                </c:pt>
                <c:pt idx="2438">
                  <c:v>37.823647873650721</c:v>
                </c:pt>
                <c:pt idx="2439">
                  <c:v>37.823647873650721</c:v>
                </c:pt>
                <c:pt idx="2440">
                  <c:v>37.823647873650721</c:v>
                </c:pt>
                <c:pt idx="2441">
                  <c:v>37.823647873650721</c:v>
                </c:pt>
                <c:pt idx="2442">
                  <c:v>37.823647873650721</c:v>
                </c:pt>
                <c:pt idx="2443">
                  <c:v>37.823647873650721</c:v>
                </c:pt>
                <c:pt idx="2444">
                  <c:v>37.823647873650721</c:v>
                </c:pt>
                <c:pt idx="2445">
                  <c:v>37.823647873650721</c:v>
                </c:pt>
                <c:pt idx="2446">
                  <c:v>37.823647873650721</c:v>
                </c:pt>
                <c:pt idx="2447">
                  <c:v>37.823647873650721</c:v>
                </c:pt>
                <c:pt idx="2448">
                  <c:v>37.823647873650721</c:v>
                </c:pt>
                <c:pt idx="2449">
                  <c:v>37.823647873650721</c:v>
                </c:pt>
                <c:pt idx="2450">
                  <c:v>37.823647873650721</c:v>
                </c:pt>
                <c:pt idx="2451">
                  <c:v>37.823647873650721</c:v>
                </c:pt>
                <c:pt idx="2452">
                  <c:v>37.823647873650721</c:v>
                </c:pt>
                <c:pt idx="2453">
                  <c:v>37.823647873650721</c:v>
                </c:pt>
                <c:pt idx="2454">
                  <c:v>37.823647873650721</c:v>
                </c:pt>
                <c:pt idx="2455">
                  <c:v>37.823647873650721</c:v>
                </c:pt>
                <c:pt idx="2456">
                  <c:v>37.823647873650721</c:v>
                </c:pt>
                <c:pt idx="2457">
                  <c:v>37.823647873650721</c:v>
                </c:pt>
                <c:pt idx="2458">
                  <c:v>37.823647873650721</c:v>
                </c:pt>
                <c:pt idx="2459">
                  <c:v>37.823647873650721</c:v>
                </c:pt>
                <c:pt idx="2460">
                  <c:v>37.823647873650721</c:v>
                </c:pt>
                <c:pt idx="2461">
                  <c:v>37.823647873650721</c:v>
                </c:pt>
                <c:pt idx="2462">
                  <c:v>37.823647873650721</c:v>
                </c:pt>
                <c:pt idx="2463">
                  <c:v>37.823647873650721</c:v>
                </c:pt>
                <c:pt idx="2464">
                  <c:v>37.823647873650721</c:v>
                </c:pt>
                <c:pt idx="2465">
                  <c:v>37.823647873650721</c:v>
                </c:pt>
                <c:pt idx="2466">
                  <c:v>37.823647873650721</c:v>
                </c:pt>
                <c:pt idx="2467">
                  <c:v>37.823647873650721</c:v>
                </c:pt>
                <c:pt idx="2468">
                  <c:v>37.823647873650721</c:v>
                </c:pt>
                <c:pt idx="2469">
                  <c:v>37.823647873650721</c:v>
                </c:pt>
                <c:pt idx="2470">
                  <c:v>37.823647873650721</c:v>
                </c:pt>
                <c:pt idx="2471">
                  <c:v>37.823647873650721</c:v>
                </c:pt>
                <c:pt idx="2472">
                  <c:v>37.823647873650721</c:v>
                </c:pt>
                <c:pt idx="2473">
                  <c:v>37.823647873650721</c:v>
                </c:pt>
                <c:pt idx="2474">
                  <c:v>37.823647873650721</c:v>
                </c:pt>
                <c:pt idx="2475">
                  <c:v>37.823647873650721</c:v>
                </c:pt>
                <c:pt idx="2476">
                  <c:v>37.823647873650721</c:v>
                </c:pt>
                <c:pt idx="2477">
                  <c:v>37.823647873650721</c:v>
                </c:pt>
                <c:pt idx="2478">
                  <c:v>37.823647873650721</c:v>
                </c:pt>
                <c:pt idx="2479">
                  <c:v>37.823647873650721</c:v>
                </c:pt>
                <c:pt idx="2480">
                  <c:v>37.823647873650721</c:v>
                </c:pt>
                <c:pt idx="2481">
                  <c:v>37.823647873650721</c:v>
                </c:pt>
                <c:pt idx="2482">
                  <c:v>37.823647873650721</c:v>
                </c:pt>
                <c:pt idx="2483">
                  <c:v>37.823647873650721</c:v>
                </c:pt>
                <c:pt idx="2484">
                  <c:v>37.823647873650721</c:v>
                </c:pt>
                <c:pt idx="2485">
                  <c:v>37.823647873650721</c:v>
                </c:pt>
                <c:pt idx="2486">
                  <c:v>37.823647873650721</c:v>
                </c:pt>
                <c:pt idx="2487">
                  <c:v>37.823647873650721</c:v>
                </c:pt>
                <c:pt idx="2488">
                  <c:v>37.823647873650721</c:v>
                </c:pt>
                <c:pt idx="2489">
                  <c:v>37.823647873650721</c:v>
                </c:pt>
                <c:pt idx="2490">
                  <c:v>37.823647873650721</c:v>
                </c:pt>
                <c:pt idx="2491">
                  <c:v>37.823647873650721</c:v>
                </c:pt>
                <c:pt idx="2492">
                  <c:v>37.823647873650721</c:v>
                </c:pt>
                <c:pt idx="2493">
                  <c:v>37.823647873650721</c:v>
                </c:pt>
                <c:pt idx="2494">
                  <c:v>37.823647873650721</c:v>
                </c:pt>
                <c:pt idx="2495">
                  <c:v>37.823647873650721</c:v>
                </c:pt>
                <c:pt idx="2496">
                  <c:v>37.823647873650721</c:v>
                </c:pt>
                <c:pt idx="2497">
                  <c:v>37.823647873650721</c:v>
                </c:pt>
                <c:pt idx="2498">
                  <c:v>37.823647873650721</c:v>
                </c:pt>
                <c:pt idx="2499">
                  <c:v>37.823647873650721</c:v>
                </c:pt>
                <c:pt idx="2500">
                  <c:v>37.823647873650721</c:v>
                </c:pt>
                <c:pt idx="2501">
                  <c:v>37.823647873650721</c:v>
                </c:pt>
                <c:pt idx="2502">
                  <c:v>37.823647873650721</c:v>
                </c:pt>
                <c:pt idx="2503">
                  <c:v>37.823647873650721</c:v>
                </c:pt>
                <c:pt idx="2504">
                  <c:v>37.823647873650721</c:v>
                </c:pt>
                <c:pt idx="2505">
                  <c:v>37.823647873650721</c:v>
                </c:pt>
                <c:pt idx="2506">
                  <c:v>37.823647873650721</c:v>
                </c:pt>
                <c:pt idx="2507">
                  <c:v>37.823647873650721</c:v>
                </c:pt>
                <c:pt idx="2508">
                  <c:v>37.823647873650721</c:v>
                </c:pt>
                <c:pt idx="2509">
                  <c:v>37.823647873650721</c:v>
                </c:pt>
                <c:pt idx="2510">
                  <c:v>37.823647873650721</c:v>
                </c:pt>
                <c:pt idx="2511">
                  <c:v>37.823647873650721</c:v>
                </c:pt>
                <c:pt idx="2512">
                  <c:v>37.823647873650721</c:v>
                </c:pt>
                <c:pt idx="2513">
                  <c:v>37.823647873650721</c:v>
                </c:pt>
                <c:pt idx="2514">
                  <c:v>37.823647873650721</c:v>
                </c:pt>
                <c:pt idx="2515">
                  <c:v>37.823647873650721</c:v>
                </c:pt>
                <c:pt idx="2516">
                  <c:v>37.823647873650721</c:v>
                </c:pt>
                <c:pt idx="2517">
                  <c:v>37.823647873650721</c:v>
                </c:pt>
                <c:pt idx="2518">
                  <c:v>37.823647873650721</c:v>
                </c:pt>
                <c:pt idx="2519">
                  <c:v>37.823647873650721</c:v>
                </c:pt>
                <c:pt idx="2520">
                  <c:v>37.823647873650721</c:v>
                </c:pt>
                <c:pt idx="2521">
                  <c:v>37.823647873650721</c:v>
                </c:pt>
                <c:pt idx="2522">
                  <c:v>37.823647873650721</c:v>
                </c:pt>
                <c:pt idx="2523">
                  <c:v>37.823647873650721</c:v>
                </c:pt>
                <c:pt idx="2524">
                  <c:v>37.823647873650721</c:v>
                </c:pt>
                <c:pt idx="2525">
                  <c:v>37.823647873650721</c:v>
                </c:pt>
                <c:pt idx="2526">
                  <c:v>37.823647873650721</c:v>
                </c:pt>
                <c:pt idx="2527">
                  <c:v>37.823647873650721</c:v>
                </c:pt>
                <c:pt idx="2528">
                  <c:v>37.823647873650721</c:v>
                </c:pt>
                <c:pt idx="2529">
                  <c:v>37.823647873650721</c:v>
                </c:pt>
                <c:pt idx="2530">
                  <c:v>37.823647873650721</c:v>
                </c:pt>
                <c:pt idx="2531">
                  <c:v>37.823647873650721</c:v>
                </c:pt>
                <c:pt idx="2532">
                  <c:v>37.823647873650721</c:v>
                </c:pt>
                <c:pt idx="2533">
                  <c:v>37.823647873650721</c:v>
                </c:pt>
                <c:pt idx="2534">
                  <c:v>37.823647873650721</c:v>
                </c:pt>
                <c:pt idx="2535">
                  <c:v>37.823647873650721</c:v>
                </c:pt>
                <c:pt idx="2536">
                  <c:v>37.823647873650721</c:v>
                </c:pt>
                <c:pt idx="2537">
                  <c:v>37.823647873650721</c:v>
                </c:pt>
                <c:pt idx="2538">
                  <c:v>37.823647873650721</c:v>
                </c:pt>
                <c:pt idx="2539">
                  <c:v>37.823647873650721</c:v>
                </c:pt>
                <c:pt idx="2540">
                  <c:v>37.823647873650721</c:v>
                </c:pt>
                <c:pt idx="2541">
                  <c:v>37.823647873650721</c:v>
                </c:pt>
                <c:pt idx="2542">
                  <c:v>37.823647873650721</c:v>
                </c:pt>
                <c:pt idx="2543">
                  <c:v>37.823647873650721</c:v>
                </c:pt>
                <c:pt idx="2544">
                  <c:v>37.823647873650721</c:v>
                </c:pt>
                <c:pt idx="2545">
                  <c:v>37.823647873650721</c:v>
                </c:pt>
                <c:pt idx="2546">
                  <c:v>37.823647873650721</c:v>
                </c:pt>
                <c:pt idx="2547">
                  <c:v>37.823647873650721</c:v>
                </c:pt>
                <c:pt idx="2548">
                  <c:v>37.823647873650721</c:v>
                </c:pt>
                <c:pt idx="2549">
                  <c:v>37.823647873650721</c:v>
                </c:pt>
                <c:pt idx="2550">
                  <c:v>37.823647873650721</c:v>
                </c:pt>
                <c:pt idx="2551">
                  <c:v>37.823647873650721</c:v>
                </c:pt>
                <c:pt idx="2552">
                  <c:v>37.823647873650721</c:v>
                </c:pt>
                <c:pt idx="2553">
                  <c:v>37.823647873650721</c:v>
                </c:pt>
                <c:pt idx="2554">
                  <c:v>37.823647873650721</c:v>
                </c:pt>
                <c:pt idx="2555">
                  <c:v>37.823647873650721</c:v>
                </c:pt>
                <c:pt idx="2556">
                  <c:v>37.823647873650721</c:v>
                </c:pt>
                <c:pt idx="2557">
                  <c:v>37.823647873650721</c:v>
                </c:pt>
                <c:pt idx="2558">
                  <c:v>37.823647873650721</c:v>
                </c:pt>
                <c:pt idx="2559">
                  <c:v>37.823647873650721</c:v>
                </c:pt>
                <c:pt idx="2560">
                  <c:v>37.823647873650721</c:v>
                </c:pt>
                <c:pt idx="2561">
                  <c:v>37.823647873650721</c:v>
                </c:pt>
                <c:pt idx="2562">
                  <c:v>37.823647873650721</c:v>
                </c:pt>
                <c:pt idx="2563">
                  <c:v>37.823647873650721</c:v>
                </c:pt>
                <c:pt idx="2564">
                  <c:v>37.823647873650721</c:v>
                </c:pt>
                <c:pt idx="2565">
                  <c:v>37.823647873650721</c:v>
                </c:pt>
                <c:pt idx="2566">
                  <c:v>37.823647873650721</c:v>
                </c:pt>
                <c:pt idx="2567">
                  <c:v>37.823647873650721</c:v>
                </c:pt>
                <c:pt idx="2568">
                  <c:v>37.823647873650721</c:v>
                </c:pt>
                <c:pt idx="2569">
                  <c:v>37.823647873650721</c:v>
                </c:pt>
                <c:pt idx="2570">
                  <c:v>37.823647873650721</c:v>
                </c:pt>
                <c:pt idx="2571">
                  <c:v>37.823647873650721</c:v>
                </c:pt>
                <c:pt idx="2572">
                  <c:v>37.823647873650721</c:v>
                </c:pt>
                <c:pt idx="2573">
                  <c:v>37.823647873650721</c:v>
                </c:pt>
                <c:pt idx="2574">
                  <c:v>37.823647873650721</c:v>
                </c:pt>
                <c:pt idx="2575">
                  <c:v>37.823647873650721</c:v>
                </c:pt>
                <c:pt idx="2576">
                  <c:v>37.823647873650721</c:v>
                </c:pt>
                <c:pt idx="2577">
                  <c:v>37.823647873650721</c:v>
                </c:pt>
                <c:pt idx="2578">
                  <c:v>37.823647873650721</c:v>
                </c:pt>
                <c:pt idx="2579">
                  <c:v>37.823647873650721</c:v>
                </c:pt>
                <c:pt idx="2580">
                  <c:v>37.823647873650721</c:v>
                </c:pt>
                <c:pt idx="2581">
                  <c:v>37.823647873650721</c:v>
                </c:pt>
                <c:pt idx="2582">
                  <c:v>37.823647873650721</c:v>
                </c:pt>
                <c:pt idx="2583">
                  <c:v>37.823647873650721</c:v>
                </c:pt>
                <c:pt idx="2584">
                  <c:v>37.823647873650721</c:v>
                </c:pt>
                <c:pt idx="2585">
                  <c:v>37.823647873650721</c:v>
                </c:pt>
                <c:pt idx="2586">
                  <c:v>37.823647873650721</c:v>
                </c:pt>
                <c:pt idx="2587">
                  <c:v>37.823647873650721</c:v>
                </c:pt>
                <c:pt idx="2588">
                  <c:v>37.823647873650721</c:v>
                </c:pt>
                <c:pt idx="2589">
                  <c:v>37.823647873650721</c:v>
                </c:pt>
                <c:pt idx="2590">
                  <c:v>37.823647873650721</c:v>
                </c:pt>
                <c:pt idx="2591">
                  <c:v>37.823647873650721</c:v>
                </c:pt>
                <c:pt idx="2592">
                  <c:v>37.823647873650721</c:v>
                </c:pt>
                <c:pt idx="2593">
                  <c:v>37.823647873650721</c:v>
                </c:pt>
                <c:pt idx="2594">
                  <c:v>37.823647873650721</c:v>
                </c:pt>
                <c:pt idx="2595">
                  <c:v>37.823647873650721</c:v>
                </c:pt>
                <c:pt idx="2596">
                  <c:v>37.823647873650721</c:v>
                </c:pt>
                <c:pt idx="2597">
                  <c:v>37.823647873650721</c:v>
                </c:pt>
                <c:pt idx="2598">
                  <c:v>37.823647873650721</c:v>
                </c:pt>
                <c:pt idx="2599">
                  <c:v>37.823647873650721</c:v>
                </c:pt>
                <c:pt idx="2600">
                  <c:v>37.823647873650721</c:v>
                </c:pt>
                <c:pt idx="2601">
                  <c:v>37.823647873650721</c:v>
                </c:pt>
                <c:pt idx="2602">
                  <c:v>37.823647873650721</c:v>
                </c:pt>
                <c:pt idx="2603">
                  <c:v>37.823647873650721</c:v>
                </c:pt>
                <c:pt idx="2604">
                  <c:v>37.823647873650721</c:v>
                </c:pt>
                <c:pt idx="2605">
                  <c:v>37.823647873650721</c:v>
                </c:pt>
                <c:pt idx="2606">
                  <c:v>37.823647873650721</c:v>
                </c:pt>
                <c:pt idx="2607">
                  <c:v>37.823647873650721</c:v>
                </c:pt>
                <c:pt idx="2608">
                  <c:v>37.823647873650721</c:v>
                </c:pt>
                <c:pt idx="2609">
                  <c:v>37.823647873650721</c:v>
                </c:pt>
                <c:pt idx="2610">
                  <c:v>37.823647873650721</c:v>
                </c:pt>
                <c:pt idx="2611">
                  <c:v>37.823647873650721</c:v>
                </c:pt>
                <c:pt idx="2612">
                  <c:v>37.823647873650721</c:v>
                </c:pt>
                <c:pt idx="2613">
                  <c:v>37.823647873650721</c:v>
                </c:pt>
                <c:pt idx="2614">
                  <c:v>37.823647873650721</c:v>
                </c:pt>
                <c:pt idx="2615">
                  <c:v>37.823647873650721</c:v>
                </c:pt>
                <c:pt idx="2616">
                  <c:v>37.823647873650721</c:v>
                </c:pt>
                <c:pt idx="2617">
                  <c:v>37.823647873650721</c:v>
                </c:pt>
                <c:pt idx="2618">
                  <c:v>37.823647873650721</c:v>
                </c:pt>
                <c:pt idx="2619">
                  <c:v>37.823647873650721</c:v>
                </c:pt>
                <c:pt idx="2620">
                  <c:v>37.823647873650721</c:v>
                </c:pt>
                <c:pt idx="2621">
                  <c:v>37.823647873650721</c:v>
                </c:pt>
                <c:pt idx="2622">
                  <c:v>37.823647873650721</c:v>
                </c:pt>
                <c:pt idx="2623">
                  <c:v>37.823647873650721</c:v>
                </c:pt>
                <c:pt idx="2624">
                  <c:v>37.823647873650721</c:v>
                </c:pt>
                <c:pt idx="2625">
                  <c:v>37.823647873650721</c:v>
                </c:pt>
                <c:pt idx="2626">
                  <c:v>37.823647873650721</c:v>
                </c:pt>
                <c:pt idx="2627">
                  <c:v>37.823647873650721</c:v>
                </c:pt>
                <c:pt idx="2628">
                  <c:v>37.823647873650721</c:v>
                </c:pt>
                <c:pt idx="2629">
                  <c:v>37.823647873650721</c:v>
                </c:pt>
                <c:pt idx="2630">
                  <c:v>37.823647873650721</c:v>
                </c:pt>
                <c:pt idx="2631">
                  <c:v>37.823647873650721</c:v>
                </c:pt>
                <c:pt idx="2632">
                  <c:v>37.823647873650721</c:v>
                </c:pt>
                <c:pt idx="2633">
                  <c:v>37.823647873650721</c:v>
                </c:pt>
                <c:pt idx="2634">
                  <c:v>37.823647873650721</c:v>
                </c:pt>
                <c:pt idx="2635">
                  <c:v>37.823647873650721</c:v>
                </c:pt>
                <c:pt idx="2636">
                  <c:v>37.823647873650721</c:v>
                </c:pt>
                <c:pt idx="2637">
                  <c:v>37.823647873650721</c:v>
                </c:pt>
                <c:pt idx="2638">
                  <c:v>37.823647873650721</c:v>
                </c:pt>
                <c:pt idx="2639">
                  <c:v>37.823647873650721</c:v>
                </c:pt>
                <c:pt idx="2640">
                  <c:v>37.823647873650721</c:v>
                </c:pt>
                <c:pt idx="2641">
                  <c:v>37.823647873650721</c:v>
                </c:pt>
                <c:pt idx="2642">
                  <c:v>37.823647873650721</c:v>
                </c:pt>
                <c:pt idx="2643">
                  <c:v>37.823647873650721</c:v>
                </c:pt>
                <c:pt idx="2644">
                  <c:v>37.823647873650721</c:v>
                </c:pt>
                <c:pt idx="2645">
                  <c:v>37.823647873650721</c:v>
                </c:pt>
                <c:pt idx="2646">
                  <c:v>37.823647873650721</c:v>
                </c:pt>
                <c:pt idx="2647">
                  <c:v>37.823647873650721</c:v>
                </c:pt>
                <c:pt idx="2648">
                  <c:v>37.823647873650721</c:v>
                </c:pt>
                <c:pt idx="2649">
                  <c:v>37.823647873650721</c:v>
                </c:pt>
                <c:pt idx="2650">
                  <c:v>37.823647873650721</c:v>
                </c:pt>
                <c:pt idx="2651">
                  <c:v>37.823647873650721</c:v>
                </c:pt>
                <c:pt idx="2652">
                  <c:v>37.823647873650721</c:v>
                </c:pt>
                <c:pt idx="2653">
                  <c:v>37.823647873650721</c:v>
                </c:pt>
                <c:pt idx="2654">
                  <c:v>37.823647873650721</c:v>
                </c:pt>
                <c:pt idx="2655">
                  <c:v>37.823647873650721</c:v>
                </c:pt>
                <c:pt idx="2656">
                  <c:v>37.823647873650721</c:v>
                </c:pt>
                <c:pt idx="2657">
                  <c:v>37.823647873650721</c:v>
                </c:pt>
                <c:pt idx="2658">
                  <c:v>37.823647873650721</c:v>
                </c:pt>
                <c:pt idx="2659">
                  <c:v>37.823647873650721</c:v>
                </c:pt>
                <c:pt idx="2660">
                  <c:v>37.823647873650721</c:v>
                </c:pt>
                <c:pt idx="2661">
                  <c:v>37.823647873650721</c:v>
                </c:pt>
                <c:pt idx="2662">
                  <c:v>37.823647873650721</c:v>
                </c:pt>
                <c:pt idx="2663">
                  <c:v>37.823647873650721</c:v>
                </c:pt>
                <c:pt idx="2664">
                  <c:v>37.823647873650721</c:v>
                </c:pt>
                <c:pt idx="2665">
                  <c:v>37.823647873650721</c:v>
                </c:pt>
                <c:pt idx="2666">
                  <c:v>37.823647873650721</c:v>
                </c:pt>
                <c:pt idx="2667">
                  <c:v>37.823647873650721</c:v>
                </c:pt>
                <c:pt idx="2668">
                  <c:v>37.823647873650721</c:v>
                </c:pt>
                <c:pt idx="2669">
                  <c:v>37.823647873650721</c:v>
                </c:pt>
                <c:pt idx="2670">
                  <c:v>37.823647873650721</c:v>
                </c:pt>
                <c:pt idx="2671">
                  <c:v>37.823647873650721</c:v>
                </c:pt>
                <c:pt idx="2672">
                  <c:v>37.823647873650721</c:v>
                </c:pt>
                <c:pt idx="2673">
                  <c:v>37.823647873650721</c:v>
                </c:pt>
                <c:pt idx="2674">
                  <c:v>37.823647873650721</c:v>
                </c:pt>
                <c:pt idx="2675">
                  <c:v>37.823647873650721</c:v>
                </c:pt>
                <c:pt idx="2676">
                  <c:v>37.823647873650721</c:v>
                </c:pt>
                <c:pt idx="2677">
                  <c:v>37.823647873650721</c:v>
                </c:pt>
                <c:pt idx="2678">
                  <c:v>37.823647873650721</c:v>
                </c:pt>
                <c:pt idx="2679">
                  <c:v>37.823647873650721</c:v>
                </c:pt>
                <c:pt idx="2680">
                  <c:v>37.823647873650721</c:v>
                </c:pt>
                <c:pt idx="2681">
                  <c:v>37.823647873650721</c:v>
                </c:pt>
                <c:pt idx="2682">
                  <c:v>37.823647873650721</c:v>
                </c:pt>
                <c:pt idx="2683">
                  <c:v>37.823647873650721</c:v>
                </c:pt>
                <c:pt idx="2684">
                  <c:v>37.823647873650721</c:v>
                </c:pt>
                <c:pt idx="2685">
                  <c:v>37.823647873650721</c:v>
                </c:pt>
                <c:pt idx="2686">
                  <c:v>37.823647873650721</c:v>
                </c:pt>
                <c:pt idx="2687">
                  <c:v>37.823647873650721</c:v>
                </c:pt>
                <c:pt idx="2688">
                  <c:v>37.823647873650721</c:v>
                </c:pt>
                <c:pt idx="2689">
                  <c:v>37.823647873650721</c:v>
                </c:pt>
                <c:pt idx="2690">
                  <c:v>37.823647873650721</c:v>
                </c:pt>
                <c:pt idx="2691">
                  <c:v>37.823647873650721</c:v>
                </c:pt>
                <c:pt idx="2692">
                  <c:v>37.823647873650721</c:v>
                </c:pt>
                <c:pt idx="2693">
                  <c:v>37.823647873650721</c:v>
                </c:pt>
                <c:pt idx="2694">
                  <c:v>37.823647873650721</c:v>
                </c:pt>
                <c:pt idx="2695">
                  <c:v>37.823647873650721</c:v>
                </c:pt>
                <c:pt idx="2696">
                  <c:v>37.823647873650721</c:v>
                </c:pt>
                <c:pt idx="2697">
                  <c:v>37.823647873650721</c:v>
                </c:pt>
                <c:pt idx="2698">
                  <c:v>37.823647873650721</c:v>
                </c:pt>
                <c:pt idx="2699">
                  <c:v>37.823647873650721</c:v>
                </c:pt>
                <c:pt idx="2700">
                  <c:v>37.823647873650721</c:v>
                </c:pt>
                <c:pt idx="2701">
                  <c:v>37.823647873650721</c:v>
                </c:pt>
                <c:pt idx="2702">
                  <c:v>37.823647873650721</c:v>
                </c:pt>
                <c:pt idx="2703">
                  <c:v>37.823647873650721</c:v>
                </c:pt>
                <c:pt idx="2704">
                  <c:v>37.823647873650721</c:v>
                </c:pt>
                <c:pt idx="2705">
                  <c:v>37.823647873650721</c:v>
                </c:pt>
                <c:pt idx="2706">
                  <c:v>37.823647873650721</c:v>
                </c:pt>
                <c:pt idx="2707">
                  <c:v>37.823647873650721</c:v>
                </c:pt>
                <c:pt idx="2708">
                  <c:v>37.823647873650721</c:v>
                </c:pt>
                <c:pt idx="2709">
                  <c:v>37.823647873650721</c:v>
                </c:pt>
                <c:pt idx="2710">
                  <c:v>37.823647873650721</c:v>
                </c:pt>
                <c:pt idx="2711">
                  <c:v>37.823647873650721</c:v>
                </c:pt>
                <c:pt idx="2712">
                  <c:v>37.823647873650721</c:v>
                </c:pt>
                <c:pt idx="2713">
                  <c:v>37.823647873650721</c:v>
                </c:pt>
                <c:pt idx="2714">
                  <c:v>37.823647873650721</c:v>
                </c:pt>
                <c:pt idx="2715">
                  <c:v>37.823647873650721</c:v>
                </c:pt>
                <c:pt idx="2716">
                  <c:v>37.823647873650721</c:v>
                </c:pt>
                <c:pt idx="2717">
                  <c:v>37.823647873650721</c:v>
                </c:pt>
                <c:pt idx="2718">
                  <c:v>37.823647873650721</c:v>
                </c:pt>
                <c:pt idx="2719">
                  <c:v>37.823647873650721</c:v>
                </c:pt>
                <c:pt idx="2720">
                  <c:v>37.823647873650721</c:v>
                </c:pt>
                <c:pt idx="2721">
                  <c:v>37.823647873650721</c:v>
                </c:pt>
                <c:pt idx="2722">
                  <c:v>37.823647873650721</c:v>
                </c:pt>
                <c:pt idx="2723">
                  <c:v>37.823647873650721</c:v>
                </c:pt>
                <c:pt idx="2724">
                  <c:v>37.823647873650721</c:v>
                </c:pt>
                <c:pt idx="2725">
                  <c:v>37.823647873650721</c:v>
                </c:pt>
                <c:pt idx="2726">
                  <c:v>37.823647873650721</c:v>
                </c:pt>
                <c:pt idx="2727">
                  <c:v>37.823647873650721</c:v>
                </c:pt>
                <c:pt idx="2728">
                  <c:v>37.823647873650721</c:v>
                </c:pt>
                <c:pt idx="2729">
                  <c:v>37.823647873650721</c:v>
                </c:pt>
                <c:pt idx="2730">
                  <c:v>37.823647873650721</c:v>
                </c:pt>
                <c:pt idx="2731">
                  <c:v>37.823647873650721</c:v>
                </c:pt>
                <c:pt idx="2732">
                  <c:v>37.823647873650721</c:v>
                </c:pt>
                <c:pt idx="2733">
                  <c:v>37.823647873650721</c:v>
                </c:pt>
                <c:pt idx="2734">
                  <c:v>37.823647873650721</c:v>
                </c:pt>
                <c:pt idx="2735">
                  <c:v>37.823647873650721</c:v>
                </c:pt>
                <c:pt idx="2736">
                  <c:v>37.823647873650721</c:v>
                </c:pt>
                <c:pt idx="2737">
                  <c:v>37.823647873650721</c:v>
                </c:pt>
                <c:pt idx="2738">
                  <c:v>37.823647873650721</c:v>
                </c:pt>
                <c:pt idx="2739">
                  <c:v>37.823647873650721</c:v>
                </c:pt>
                <c:pt idx="2740">
                  <c:v>37.823647873650721</c:v>
                </c:pt>
                <c:pt idx="2741">
                  <c:v>37.823647873650721</c:v>
                </c:pt>
                <c:pt idx="2742">
                  <c:v>37.823647873650721</c:v>
                </c:pt>
                <c:pt idx="2743">
                  <c:v>37.823647873650721</c:v>
                </c:pt>
                <c:pt idx="2744">
                  <c:v>37.823647873650721</c:v>
                </c:pt>
                <c:pt idx="2745">
                  <c:v>37.823647873650721</c:v>
                </c:pt>
                <c:pt idx="2746">
                  <c:v>37.823647873650721</c:v>
                </c:pt>
                <c:pt idx="2747">
                  <c:v>37.823647873650721</c:v>
                </c:pt>
                <c:pt idx="2748">
                  <c:v>37.823647873650721</c:v>
                </c:pt>
                <c:pt idx="2749">
                  <c:v>37.823647873650721</c:v>
                </c:pt>
                <c:pt idx="2750">
                  <c:v>37.823647873650721</c:v>
                </c:pt>
                <c:pt idx="2751">
                  <c:v>37.823647873650721</c:v>
                </c:pt>
                <c:pt idx="2752">
                  <c:v>37.823647873650721</c:v>
                </c:pt>
                <c:pt idx="2753">
                  <c:v>37.823647873650721</c:v>
                </c:pt>
                <c:pt idx="2754">
                  <c:v>37.823647873650721</c:v>
                </c:pt>
                <c:pt idx="2755">
                  <c:v>37.823647873650721</c:v>
                </c:pt>
                <c:pt idx="2756">
                  <c:v>37.823647873650721</c:v>
                </c:pt>
                <c:pt idx="2757">
                  <c:v>37.823647873650721</c:v>
                </c:pt>
                <c:pt idx="2758">
                  <c:v>37.823647873650721</c:v>
                </c:pt>
                <c:pt idx="2759">
                  <c:v>37.823647873650721</c:v>
                </c:pt>
                <c:pt idx="2760">
                  <c:v>37.823647873650721</c:v>
                </c:pt>
                <c:pt idx="2761">
                  <c:v>37.823647873650721</c:v>
                </c:pt>
                <c:pt idx="2762">
                  <c:v>37.823647873650721</c:v>
                </c:pt>
                <c:pt idx="2763">
                  <c:v>37.823647873650721</c:v>
                </c:pt>
                <c:pt idx="2764">
                  <c:v>37.823647873650721</c:v>
                </c:pt>
                <c:pt idx="2765">
                  <c:v>37.823647873650721</c:v>
                </c:pt>
                <c:pt idx="2766">
                  <c:v>37.823647873650721</c:v>
                </c:pt>
                <c:pt idx="2767">
                  <c:v>37.823647873650721</c:v>
                </c:pt>
                <c:pt idx="2768">
                  <c:v>37.823647873650721</c:v>
                </c:pt>
                <c:pt idx="2769">
                  <c:v>37.823647873650721</c:v>
                </c:pt>
                <c:pt idx="2770">
                  <c:v>37.823647873650721</c:v>
                </c:pt>
                <c:pt idx="2771">
                  <c:v>37.823647873650721</c:v>
                </c:pt>
                <c:pt idx="2772">
                  <c:v>37.823647873650721</c:v>
                </c:pt>
                <c:pt idx="2773">
                  <c:v>37.823647873650721</c:v>
                </c:pt>
                <c:pt idx="2774">
                  <c:v>37.823647873650721</c:v>
                </c:pt>
                <c:pt idx="2775">
                  <c:v>37.823647873650721</c:v>
                </c:pt>
                <c:pt idx="2776">
                  <c:v>37.823647873650721</c:v>
                </c:pt>
                <c:pt idx="2777">
                  <c:v>37.823647873650721</c:v>
                </c:pt>
                <c:pt idx="2778">
                  <c:v>37.823647873650721</c:v>
                </c:pt>
                <c:pt idx="2779">
                  <c:v>37.823647873650721</c:v>
                </c:pt>
                <c:pt idx="2780">
                  <c:v>37.823647873650721</c:v>
                </c:pt>
                <c:pt idx="2781">
                  <c:v>37.823647873650721</c:v>
                </c:pt>
                <c:pt idx="2782">
                  <c:v>37.823647873650721</c:v>
                </c:pt>
                <c:pt idx="2783">
                  <c:v>37.823647873650721</c:v>
                </c:pt>
                <c:pt idx="2784">
                  <c:v>37.823647873650721</c:v>
                </c:pt>
                <c:pt idx="2785">
                  <c:v>37.823647873650721</c:v>
                </c:pt>
                <c:pt idx="2786">
                  <c:v>37.823647873650721</c:v>
                </c:pt>
                <c:pt idx="2787">
                  <c:v>37.823647873650721</c:v>
                </c:pt>
                <c:pt idx="2788">
                  <c:v>37.823647873650721</c:v>
                </c:pt>
                <c:pt idx="2789">
                  <c:v>37.823647873650721</c:v>
                </c:pt>
                <c:pt idx="2790">
                  <c:v>37.823647873650721</c:v>
                </c:pt>
                <c:pt idx="2791">
                  <c:v>37.823647873650721</c:v>
                </c:pt>
                <c:pt idx="2792">
                  <c:v>37.823647873650721</c:v>
                </c:pt>
                <c:pt idx="2793">
                  <c:v>37.823647873650721</c:v>
                </c:pt>
                <c:pt idx="2794">
                  <c:v>37.823647873650721</c:v>
                </c:pt>
                <c:pt idx="2795">
                  <c:v>37.823647873650721</c:v>
                </c:pt>
                <c:pt idx="2796">
                  <c:v>37.823647873650721</c:v>
                </c:pt>
                <c:pt idx="2797">
                  <c:v>37.823647873650721</c:v>
                </c:pt>
                <c:pt idx="2798">
                  <c:v>37.823647873650721</c:v>
                </c:pt>
                <c:pt idx="2799">
                  <c:v>37.823647873650721</c:v>
                </c:pt>
                <c:pt idx="2800">
                  <c:v>37.823647873650721</c:v>
                </c:pt>
                <c:pt idx="2801">
                  <c:v>37.823647873650721</c:v>
                </c:pt>
                <c:pt idx="2802">
                  <c:v>37.823647873650721</c:v>
                </c:pt>
                <c:pt idx="2803">
                  <c:v>37.823647873650721</c:v>
                </c:pt>
                <c:pt idx="2804">
                  <c:v>37.823647873650721</c:v>
                </c:pt>
                <c:pt idx="2805">
                  <c:v>37.823647873650721</c:v>
                </c:pt>
                <c:pt idx="2806">
                  <c:v>37.823647873650721</c:v>
                </c:pt>
                <c:pt idx="2807">
                  <c:v>37.823647873650721</c:v>
                </c:pt>
                <c:pt idx="2808">
                  <c:v>37.823647873650721</c:v>
                </c:pt>
                <c:pt idx="2809">
                  <c:v>37.823647873650721</c:v>
                </c:pt>
                <c:pt idx="2810">
                  <c:v>37.823647873650721</c:v>
                </c:pt>
                <c:pt idx="2811">
                  <c:v>37.823647873650721</c:v>
                </c:pt>
                <c:pt idx="2812">
                  <c:v>37.823647873650721</c:v>
                </c:pt>
                <c:pt idx="2813">
                  <c:v>37.823647873650721</c:v>
                </c:pt>
                <c:pt idx="2814">
                  <c:v>37.823647873650721</c:v>
                </c:pt>
                <c:pt idx="2815">
                  <c:v>37.823647873650721</c:v>
                </c:pt>
                <c:pt idx="2816">
                  <c:v>37.823647873650721</c:v>
                </c:pt>
                <c:pt idx="2817">
                  <c:v>37.823647873650721</c:v>
                </c:pt>
                <c:pt idx="2818">
                  <c:v>37.823647873650721</c:v>
                </c:pt>
                <c:pt idx="2819">
                  <c:v>37.823647873650721</c:v>
                </c:pt>
                <c:pt idx="2820">
                  <c:v>37.823647873650721</c:v>
                </c:pt>
                <c:pt idx="2821">
                  <c:v>37.823647873650721</c:v>
                </c:pt>
                <c:pt idx="2822">
                  <c:v>37.823647873650721</c:v>
                </c:pt>
                <c:pt idx="2823">
                  <c:v>37.823647873650721</c:v>
                </c:pt>
                <c:pt idx="2824">
                  <c:v>37.823647873650721</c:v>
                </c:pt>
                <c:pt idx="2825">
                  <c:v>37.823647873650721</c:v>
                </c:pt>
                <c:pt idx="2826">
                  <c:v>37.823647873650721</c:v>
                </c:pt>
                <c:pt idx="2827">
                  <c:v>37.823647873650721</c:v>
                </c:pt>
                <c:pt idx="2828">
                  <c:v>37.823647873650721</c:v>
                </c:pt>
                <c:pt idx="2829">
                  <c:v>37.823647873650721</c:v>
                </c:pt>
                <c:pt idx="2830">
                  <c:v>37.823647873650721</c:v>
                </c:pt>
                <c:pt idx="2831">
                  <c:v>37.823647873650721</c:v>
                </c:pt>
                <c:pt idx="2832">
                  <c:v>37.823647873650721</c:v>
                </c:pt>
                <c:pt idx="2833">
                  <c:v>37.823647873650721</c:v>
                </c:pt>
                <c:pt idx="2834">
                  <c:v>37.823647873650721</c:v>
                </c:pt>
                <c:pt idx="2835">
                  <c:v>37.823647873650721</c:v>
                </c:pt>
                <c:pt idx="2836">
                  <c:v>37.823647873650721</c:v>
                </c:pt>
                <c:pt idx="2837">
                  <c:v>37.823647873650721</c:v>
                </c:pt>
                <c:pt idx="2838">
                  <c:v>37.823647873650721</c:v>
                </c:pt>
                <c:pt idx="2839">
                  <c:v>37.823647873650721</c:v>
                </c:pt>
                <c:pt idx="2840">
                  <c:v>37.823647873650721</c:v>
                </c:pt>
                <c:pt idx="2841">
                  <c:v>37.823647873650721</c:v>
                </c:pt>
                <c:pt idx="2842">
                  <c:v>37.823647873650721</c:v>
                </c:pt>
                <c:pt idx="2843">
                  <c:v>37.823647873650721</c:v>
                </c:pt>
                <c:pt idx="2844">
                  <c:v>37.823647873650721</c:v>
                </c:pt>
                <c:pt idx="2845">
                  <c:v>37.823647873650721</c:v>
                </c:pt>
                <c:pt idx="2846">
                  <c:v>37.823647873650721</c:v>
                </c:pt>
                <c:pt idx="2847">
                  <c:v>37.823647873650721</c:v>
                </c:pt>
                <c:pt idx="2848">
                  <c:v>37.823647873650721</c:v>
                </c:pt>
                <c:pt idx="2849">
                  <c:v>37.823647873650721</c:v>
                </c:pt>
                <c:pt idx="2850">
                  <c:v>37.823647873650721</c:v>
                </c:pt>
                <c:pt idx="2851">
                  <c:v>37.823647873650721</c:v>
                </c:pt>
                <c:pt idx="2852">
                  <c:v>37.823647873650721</c:v>
                </c:pt>
                <c:pt idx="2853">
                  <c:v>37.823647873650721</c:v>
                </c:pt>
                <c:pt idx="2854">
                  <c:v>37.823647873650721</c:v>
                </c:pt>
                <c:pt idx="2855">
                  <c:v>37.823647873650721</c:v>
                </c:pt>
                <c:pt idx="2856">
                  <c:v>37.823647873650721</c:v>
                </c:pt>
                <c:pt idx="2857">
                  <c:v>37.823647873650721</c:v>
                </c:pt>
                <c:pt idx="2858">
                  <c:v>37.823647873650721</c:v>
                </c:pt>
                <c:pt idx="2859">
                  <c:v>37.823647873650721</c:v>
                </c:pt>
                <c:pt idx="2860">
                  <c:v>37.823647873650721</c:v>
                </c:pt>
                <c:pt idx="2861">
                  <c:v>37.823647873650721</c:v>
                </c:pt>
                <c:pt idx="2862">
                  <c:v>37.823647873650721</c:v>
                </c:pt>
                <c:pt idx="2863">
                  <c:v>37.823647873650721</c:v>
                </c:pt>
                <c:pt idx="2864">
                  <c:v>37.823647873650721</c:v>
                </c:pt>
                <c:pt idx="2865">
                  <c:v>37.823647873650721</c:v>
                </c:pt>
                <c:pt idx="2866">
                  <c:v>37.823647873650721</c:v>
                </c:pt>
                <c:pt idx="2867">
                  <c:v>37.823647873650721</c:v>
                </c:pt>
                <c:pt idx="2868">
                  <c:v>37.823647873650721</c:v>
                </c:pt>
                <c:pt idx="2869">
                  <c:v>37.823647873650721</c:v>
                </c:pt>
                <c:pt idx="2870">
                  <c:v>37.823647873650721</c:v>
                </c:pt>
                <c:pt idx="2871">
                  <c:v>37.823647873650721</c:v>
                </c:pt>
                <c:pt idx="2872">
                  <c:v>37.823647873650721</c:v>
                </c:pt>
                <c:pt idx="2873">
                  <c:v>37.823647873650721</c:v>
                </c:pt>
                <c:pt idx="2874">
                  <c:v>37.823647873650721</c:v>
                </c:pt>
                <c:pt idx="2875">
                  <c:v>37.823647873650721</c:v>
                </c:pt>
                <c:pt idx="2876">
                  <c:v>37.823647873650721</c:v>
                </c:pt>
                <c:pt idx="2877">
                  <c:v>37.823647873650721</c:v>
                </c:pt>
                <c:pt idx="2878">
                  <c:v>37.823647873650721</c:v>
                </c:pt>
                <c:pt idx="2879">
                  <c:v>37.823647873650721</c:v>
                </c:pt>
                <c:pt idx="2880">
                  <c:v>37.823647873650721</c:v>
                </c:pt>
                <c:pt idx="2881">
                  <c:v>37.823647873650721</c:v>
                </c:pt>
                <c:pt idx="2882">
                  <c:v>37.823647873650721</c:v>
                </c:pt>
                <c:pt idx="2883">
                  <c:v>37.823647873650721</c:v>
                </c:pt>
                <c:pt idx="2884">
                  <c:v>37.823647873650721</c:v>
                </c:pt>
                <c:pt idx="2885">
                  <c:v>37.823647873650721</c:v>
                </c:pt>
                <c:pt idx="2886">
                  <c:v>37.823647873650721</c:v>
                </c:pt>
                <c:pt idx="2887">
                  <c:v>37.823647873650721</c:v>
                </c:pt>
                <c:pt idx="2888">
                  <c:v>37.823647873650721</c:v>
                </c:pt>
                <c:pt idx="2889">
                  <c:v>37.823647873650721</c:v>
                </c:pt>
                <c:pt idx="2890">
                  <c:v>37.823647873650721</c:v>
                </c:pt>
                <c:pt idx="2891">
                  <c:v>37.823647873650721</c:v>
                </c:pt>
                <c:pt idx="2892">
                  <c:v>37.823647873650721</c:v>
                </c:pt>
                <c:pt idx="2893">
                  <c:v>37.823647873650721</c:v>
                </c:pt>
                <c:pt idx="2894">
                  <c:v>37.823647873650721</c:v>
                </c:pt>
                <c:pt idx="2895">
                  <c:v>37.823647873650721</c:v>
                </c:pt>
                <c:pt idx="2896">
                  <c:v>37.823647873650721</c:v>
                </c:pt>
                <c:pt idx="2897">
                  <c:v>37.823647873650721</c:v>
                </c:pt>
                <c:pt idx="2898">
                  <c:v>37.823647873650721</c:v>
                </c:pt>
                <c:pt idx="2899">
                  <c:v>37.823647873650721</c:v>
                </c:pt>
                <c:pt idx="2900">
                  <c:v>37.823647873650721</c:v>
                </c:pt>
                <c:pt idx="2901">
                  <c:v>37.823647873650721</c:v>
                </c:pt>
                <c:pt idx="2902">
                  <c:v>37.823647873650721</c:v>
                </c:pt>
                <c:pt idx="2903">
                  <c:v>37.823647873650721</c:v>
                </c:pt>
                <c:pt idx="2904">
                  <c:v>37.823647873650721</c:v>
                </c:pt>
                <c:pt idx="2905">
                  <c:v>37.823647873650721</c:v>
                </c:pt>
                <c:pt idx="2906">
                  <c:v>37.823647873650721</c:v>
                </c:pt>
                <c:pt idx="2907">
                  <c:v>37.823647873650721</c:v>
                </c:pt>
                <c:pt idx="2908">
                  <c:v>37.823647873650721</c:v>
                </c:pt>
                <c:pt idx="2909">
                  <c:v>37.823647873650721</c:v>
                </c:pt>
                <c:pt idx="2910">
                  <c:v>37.823647873650721</c:v>
                </c:pt>
                <c:pt idx="2911">
                  <c:v>37.823647873650721</c:v>
                </c:pt>
                <c:pt idx="2912">
                  <c:v>37.823647873650721</c:v>
                </c:pt>
                <c:pt idx="2913">
                  <c:v>37.823647873650721</c:v>
                </c:pt>
                <c:pt idx="2914">
                  <c:v>37.823647873650721</c:v>
                </c:pt>
                <c:pt idx="2915">
                  <c:v>37.823647873650721</c:v>
                </c:pt>
                <c:pt idx="2916">
                  <c:v>37.823647873650721</c:v>
                </c:pt>
                <c:pt idx="2917">
                  <c:v>37.823647873650721</c:v>
                </c:pt>
                <c:pt idx="2918">
                  <c:v>37.823647873650721</c:v>
                </c:pt>
                <c:pt idx="2919">
                  <c:v>37.823647873650721</c:v>
                </c:pt>
                <c:pt idx="2920">
                  <c:v>37.823647873650721</c:v>
                </c:pt>
                <c:pt idx="2921">
                  <c:v>37.823647873650721</c:v>
                </c:pt>
                <c:pt idx="2922">
                  <c:v>37.823647873650721</c:v>
                </c:pt>
                <c:pt idx="2923">
                  <c:v>37.823647873650721</c:v>
                </c:pt>
                <c:pt idx="2924">
                  <c:v>37.823647873650721</c:v>
                </c:pt>
                <c:pt idx="2925">
                  <c:v>37.823647873650721</c:v>
                </c:pt>
                <c:pt idx="2926">
                  <c:v>37.823647873650721</c:v>
                </c:pt>
                <c:pt idx="2927">
                  <c:v>37.823647873650721</c:v>
                </c:pt>
                <c:pt idx="2928">
                  <c:v>37.823647873650721</c:v>
                </c:pt>
                <c:pt idx="2929">
                  <c:v>37.823647873650721</c:v>
                </c:pt>
                <c:pt idx="2930">
                  <c:v>37.823647873650721</c:v>
                </c:pt>
                <c:pt idx="2931">
                  <c:v>37.823647873650721</c:v>
                </c:pt>
                <c:pt idx="2932">
                  <c:v>37.823647873650721</c:v>
                </c:pt>
                <c:pt idx="2933">
                  <c:v>37.823647873650721</c:v>
                </c:pt>
                <c:pt idx="2934">
                  <c:v>37.823647873650721</c:v>
                </c:pt>
                <c:pt idx="2935">
                  <c:v>37.823647873650721</c:v>
                </c:pt>
                <c:pt idx="2936">
                  <c:v>37.823647873650721</c:v>
                </c:pt>
                <c:pt idx="2937">
                  <c:v>37.823647873650721</c:v>
                </c:pt>
                <c:pt idx="2938">
                  <c:v>37.823647873650721</c:v>
                </c:pt>
                <c:pt idx="2939">
                  <c:v>37.823647873650721</c:v>
                </c:pt>
                <c:pt idx="2940">
                  <c:v>37.823647873650721</c:v>
                </c:pt>
                <c:pt idx="2941">
                  <c:v>37.823647873650721</c:v>
                </c:pt>
                <c:pt idx="2942">
                  <c:v>37.823647873650721</c:v>
                </c:pt>
                <c:pt idx="2943">
                  <c:v>37.823647873650721</c:v>
                </c:pt>
                <c:pt idx="2944">
                  <c:v>37.823647873650721</c:v>
                </c:pt>
                <c:pt idx="2945">
                  <c:v>37.823647873650721</c:v>
                </c:pt>
                <c:pt idx="2946">
                  <c:v>37.823647873650721</c:v>
                </c:pt>
                <c:pt idx="2947">
                  <c:v>37.823647873650721</c:v>
                </c:pt>
                <c:pt idx="2948">
                  <c:v>37.823647873650721</c:v>
                </c:pt>
                <c:pt idx="2949">
                  <c:v>37.823647873650721</c:v>
                </c:pt>
                <c:pt idx="2950">
                  <c:v>37.823647873650721</c:v>
                </c:pt>
                <c:pt idx="2951">
                  <c:v>37.823647873650721</c:v>
                </c:pt>
                <c:pt idx="2952">
                  <c:v>37.823647873650721</c:v>
                </c:pt>
                <c:pt idx="2953">
                  <c:v>37.823647873650721</c:v>
                </c:pt>
                <c:pt idx="2954">
                  <c:v>37.823647873650721</c:v>
                </c:pt>
                <c:pt idx="2955">
                  <c:v>37.823647873650721</c:v>
                </c:pt>
                <c:pt idx="2956">
                  <c:v>37.823647873650721</c:v>
                </c:pt>
                <c:pt idx="2957">
                  <c:v>37.823647873650721</c:v>
                </c:pt>
                <c:pt idx="2958">
                  <c:v>37.823647873650721</c:v>
                </c:pt>
                <c:pt idx="2959">
                  <c:v>37.823647873650721</c:v>
                </c:pt>
                <c:pt idx="2960">
                  <c:v>37.823647873650721</c:v>
                </c:pt>
                <c:pt idx="2961">
                  <c:v>37.823647873650721</c:v>
                </c:pt>
                <c:pt idx="2962">
                  <c:v>37.823647873650721</c:v>
                </c:pt>
                <c:pt idx="2963">
                  <c:v>37.823647873650721</c:v>
                </c:pt>
                <c:pt idx="2964">
                  <c:v>37.823647873650721</c:v>
                </c:pt>
                <c:pt idx="2965">
                  <c:v>37.823647873650721</c:v>
                </c:pt>
                <c:pt idx="2966">
                  <c:v>37.823647873650721</c:v>
                </c:pt>
                <c:pt idx="2967">
                  <c:v>37.823647873650721</c:v>
                </c:pt>
                <c:pt idx="2968">
                  <c:v>37.823647873650721</c:v>
                </c:pt>
                <c:pt idx="2969">
                  <c:v>37.823647873650721</c:v>
                </c:pt>
                <c:pt idx="2970">
                  <c:v>37.823647873650721</c:v>
                </c:pt>
                <c:pt idx="2971">
                  <c:v>37.823647873650721</c:v>
                </c:pt>
                <c:pt idx="2972">
                  <c:v>37.823647873650721</c:v>
                </c:pt>
                <c:pt idx="2973">
                  <c:v>37.823647873650721</c:v>
                </c:pt>
                <c:pt idx="2974">
                  <c:v>37.823647873650721</c:v>
                </c:pt>
                <c:pt idx="2975">
                  <c:v>37.823647873650721</c:v>
                </c:pt>
                <c:pt idx="2976">
                  <c:v>37.823647873650721</c:v>
                </c:pt>
                <c:pt idx="2977">
                  <c:v>37.823647873650721</c:v>
                </c:pt>
                <c:pt idx="2978">
                  <c:v>37.823647873650721</c:v>
                </c:pt>
                <c:pt idx="2979">
                  <c:v>37.823647873650721</c:v>
                </c:pt>
                <c:pt idx="2980">
                  <c:v>37.823647873650721</c:v>
                </c:pt>
                <c:pt idx="2981">
                  <c:v>37.823647873650721</c:v>
                </c:pt>
                <c:pt idx="2982">
                  <c:v>37.823647873650721</c:v>
                </c:pt>
                <c:pt idx="2983">
                  <c:v>37.823647873650721</c:v>
                </c:pt>
                <c:pt idx="2984">
                  <c:v>37.823647873650721</c:v>
                </c:pt>
                <c:pt idx="2985">
                  <c:v>37.823647873650721</c:v>
                </c:pt>
                <c:pt idx="2986">
                  <c:v>37.823647873650721</c:v>
                </c:pt>
                <c:pt idx="2987">
                  <c:v>37.823647873650721</c:v>
                </c:pt>
                <c:pt idx="2988">
                  <c:v>37.823647873650721</c:v>
                </c:pt>
                <c:pt idx="2989">
                  <c:v>37.823647873650721</c:v>
                </c:pt>
                <c:pt idx="2990">
                  <c:v>37.823647873650721</c:v>
                </c:pt>
                <c:pt idx="2991">
                  <c:v>37.823647873650721</c:v>
                </c:pt>
                <c:pt idx="2992">
                  <c:v>37.823647873650721</c:v>
                </c:pt>
                <c:pt idx="2993">
                  <c:v>37.823647873650721</c:v>
                </c:pt>
                <c:pt idx="2994">
                  <c:v>37.823647873650721</c:v>
                </c:pt>
                <c:pt idx="2995">
                  <c:v>37.823647873650721</c:v>
                </c:pt>
                <c:pt idx="2996">
                  <c:v>37.823647873650721</c:v>
                </c:pt>
                <c:pt idx="2997">
                  <c:v>37.823647873650721</c:v>
                </c:pt>
                <c:pt idx="2998">
                  <c:v>37.823647873650721</c:v>
                </c:pt>
                <c:pt idx="2999">
                  <c:v>37.823647873650721</c:v>
                </c:pt>
                <c:pt idx="3000">
                  <c:v>37.823647873650721</c:v>
                </c:pt>
                <c:pt idx="3001">
                  <c:v>37.823647873650721</c:v>
                </c:pt>
                <c:pt idx="3002">
                  <c:v>37.823647873650721</c:v>
                </c:pt>
                <c:pt idx="3003">
                  <c:v>37.823647873650721</c:v>
                </c:pt>
                <c:pt idx="3004">
                  <c:v>37.823647873650721</c:v>
                </c:pt>
                <c:pt idx="3005">
                  <c:v>37.823647873650721</c:v>
                </c:pt>
                <c:pt idx="3006">
                  <c:v>37.823647873650721</c:v>
                </c:pt>
                <c:pt idx="3007">
                  <c:v>37.823647873650721</c:v>
                </c:pt>
                <c:pt idx="3008">
                  <c:v>37.823647873650721</c:v>
                </c:pt>
                <c:pt idx="3009">
                  <c:v>37.823647873650721</c:v>
                </c:pt>
                <c:pt idx="3010">
                  <c:v>37.823647873650721</c:v>
                </c:pt>
                <c:pt idx="3011">
                  <c:v>37.823647873650721</c:v>
                </c:pt>
                <c:pt idx="3012">
                  <c:v>37.823647873650721</c:v>
                </c:pt>
                <c:pt idx="3013">
                  <c:v>37.823647873650721</c:v>
                </c:pt>
                <c:pt idx="3014">
                  <c:v>37.823647873650721</c:v>
                </c:pt>
                <c:pt idx="3015">
                  <c:v>37.823647873650721</c:v>
                </c:pt>
                <c:pt idx="3016">
                  <c:v>37.823647873650721</c:v>
                </c:pt>
                <c:pt idx="3017">
                  <c:v>37.823647873650721</c:v>
                </c:pt>
                <c:pt idx="3018">
                  <c:v>37.823647873650721</c:v>
                </c:pt>
                <c:pt idx="3019">
                  <c:v>37.823647873650721</c:v>
                </c:pt>
                <c:pt idx="3020">
                  <c:v>37.823647873650721</c:v>
                </c:pt>
                <c:pt idx="3021">
                  <c:v>37.823647873650721</c:v>
                </c:pt>
                <c:pt idx="3022">
                  <c:v>37.823647873650721</c:v>
                </c:pt>
                <c:pt idx="3023">
                  <c:v>37.823647873650721</c:v>
                </c:pt>
                <c:pt idx="3024">
                  <c:v>37.823647873650721</c:v>
                </c:pt>
                <c:pt idx="3025">
                  <c:v>37.823647873650721</c:v>
                </c:pt>
                <c:pt idx="3026">
                  <c:v>37.823647873650721</c:v>
                </c:pt>
                <c:pt idx="3027">
                  <c:v>37.823647873650721</c:v>
                </c:pt>
                <c:pt idx="3028">
                  <c:v>37.823647873650721</c:v>
                </c:pt>
                <c:pt idx="3029">
                  <c:v>37.823647873650721</c:v>
                </c:pt>
                <c:pt idx="3030">
                  <c:v>37.823647873650721</c:v>
                </c:pt>
                <c:pt idx="3031">
                  <c:v>37.823647873650721</c:v>
                </c:pt>
                <c:pt idx="3032">
                  <c:v>37.823647873650721</c:v>
                </c:pt>
                <c:pt idx="3033">
                  <c:v>37.823647873650721</c:v>
                </c:pt>
                <c:pt idx="3034">
                  <c:v>37.823647873650721</c:v>
                </c:pt>
                <c:pt idx="3035">
                  <c:v>37.823647873650721</c:v>
                </c:pt>
                <c:pt idx="3036">
                  <c:v>37.823647873650721</c:v>
                </c:pt>
                <c:pt idx="3037">
                  <c:v>37.823647873650721</c:v>
                </c:pt>
                <c:pt idx="3038">
                  <c:v>37.823647873650721</c:v>
                </c:pt>
                <c:pt idx="3039">
                  <c:v>37.823647873650721</c:v>
                </c:pt>
                <c:pt idx="3040">
                  <c:v>37.823647873650721</c:v>
                </c:pt>
                <c:pt idx="3041">
                  <c:v>37.823647873650721</c:v>
                </c:pt>
                <c:pt idx="3042">
                  <c:v>37.823647873650721</c:v>
                </c:pt>
                <c:pt idx="3043">
                  <c:v>37.823647873650721</c:v>
                </c:pt>
                <c:pt idx="3044">
                  <c:v>37.823647873650721</c:v>
                </c:pt>
                <c:pt idx="3045">
                  <c:v>37.823647873650721</c:v>
                </c:pt>
                <c:pt idx="3046">
                  <c:v>37.823647873650721</c:v>
                </c:pt>
                <c:pt idx="3047">
                  <c:v>37.823647873650721</c:v>
                </c:pt>
                <c:pt idx="3048">
                  <c:v>37.823647873650721</c:v>
                </c:pt>
                <c:pt idx="3049">
                  <c:v>37.823647873650721</c:v>
                </c:pt>
                <c:pt idx="3050">
                  <c:v>37.823647873650721</c:v>
                </c:pt>
                <c:pt idx="3051">
                  <c:v>37.823647873650721</c:v>
                </c:pt>
                <c:pt idx="3052">
                  <c:v>37.823647873650721</c:v>
                </c:pt>
                <c:pt idx="3053">
                  <c:v>37.823647873650721</c:v>
                </c:pt>
                <c:pt idx="3054">
                  <c:v>37.823647873650721</c:v>
                </c:pt>
                <c:pt idx="3055">
                  <c:v>37.823647873650721</c:v>
                </c:pt>
                <c:pt idx="3056">
                  <c:v>37.823647873650721</c:v>
                </c:pt>
                <c:pt idx="3057">
                  <c:v>37.823647873650721</c:v>
                </c:pt>
                <c:pt idx="3058">
                  <c:v>37.823647873650721</c:v>
                </c:pt>
                <c:pt idx="3059">
                  <c:v>37.823647873650721</c:v>
                </c:pt>
                <c:pt idx="3060">
                  <c:v>37.823647873650721</c:v>
                </c:pt>
                <c:pt idx="3061">
                  <c:v>37.823647873650721</c:v>
                </c:pt>
                <c:pt idx="3062">
                  <c:v>37.823647873650721</c:v>
                </c:pt>
                <c:pt idx="3063">
                  <c:v>37.823647873650721</c:v>
                </c:pt>
                <c:pt idx="3064">
                  <c:v>37.823647873650721</c:v>
                </c:pt>
                <c:pt idx="3065">
                  <c:v>37.823647873650721</c:v>
                </c:pt>
                <c:pt idx="3066">
                  <c:v>37.823647873650721</c:v>
                </c:pt>
                <c:pt idx="3067">
                  <c:v>37.823647873650721</c:v>
                </c:pt>
                <c:pt idx="3068">
                  <c:v>37.823647873650721</c:v>
                </c:pt>
                <c:pt idx="3069">
                  <c:v>37.823647873650721</c:v>
                </c:pt>
                <c:pt idx="3070">
                  <c:v>37.823647873650721</c:v>
                </c:pt>
                <c:pt idx="3071">
                  <c:v>37.823647873650721</c:v>
                </c:pt>
                <c:pt idx="3072">
                  <c:v>37.823647873650721</c:v>
                </c:pt>
                <c:pt idx="3073">
                  <c:v>37.823647873650721</c:v>
                </c:pt>
                <c:pt idx="3074">
                  <c:v>37.823647873650721</c:v>
                </c:pt>
                <c:pt idx="3075">
                  <c:v>37.823647873650721</c:v>
                </c:pt>
                <c:pt idx="3076">
                  <c:v>37.823647873650721</c:v>
                </c:pt>
                <c:pt idx="3077">
                  <c:v>37.823647873650721</c:v>
                </c:pt>
                <c:pt idx="3078">
                  <c:v>37.823647873650721</c:v>
                </c:pt>
                <c:pt idx="3079">
                  <c:v>37.823647873650721</c:v>
                </c:pt>
                <c:pt idx="3080">
                  <c:v>37.823647873650721</c:v>
                </c:pt>
                <c:pt idx="3081">
                  <c:v>37.823647873650721</c:v>
                </c:pt>
                <c:pt idx="3082">
                  <c:v>37.823647873650721</c:v>
                </c:pt>
                <c:pt idx="3083">
                  <c:v>37.823647873650721</c:v>
                </c:pt>
                <c:pt idx="3084">
                  <c:v>37.823647873650721</c:v>
                </c:pt>
                <c:pt idx="3085">
                  <c:v>37.823647873650721</c:v>
                </c:pt>
                <c:pt idx="3086">
                  <c:v>37.823647873650721</c:v>
                </c:pt>
                <c:pt idx="3087">
                  <c:v>37.823647873650721</c:v>
                </c:pt>
                <c:pt idx="3088">
                  <c:v>37.823647873650721</c:v>
                </c:pt>
                <c:pt idx="3089">
                  <c:v>37.823647873650721</c:v>
                </c:pt>
                <c:pt idx="3090">
                  <c:v>37.823647873650721</c:v>
                </c:pt>
                <c:pt idx="3091">
                  <c:v>37.823647873650721</c:v>
                </c:pt>
                <c:pt idx="3092">
                  <c:v>37.823647873650721</c:v>
                </c:pt>
                <c:pt idx="3093">
                  <c:v>37.823647873650721</c:v>
                </c:pt>
                <c:pt idx="3094">
                  <c:v>37.823647873650721</c:v>
                </c:pt>
                <c:pt idx="3095">
                  <c:v>37.823647873650721</c:v>
                </c:pt>
                <c:pt idx="3096">
                  <c:v>37.823647873650721</c:v>
                </c:pt>
                <c:pt idx="3097">
                  <c:v>37.823647873650721</c:v>
                </c:pt>
                <c:pt idx="3098">
                  <c:v>37.823647873650721</c:v>
                </c:pt>
                <c:pt idx="3099">
                  <c:v>37.823647873650721</c:v>
                </c:pt>
                <c:pt idx="3100">
                  <c:v>37.823647873650721</c:v>
                </c:pt>
                <c:pt idx="3101">
                  <c:v>37.823647873650721</c:v>
                </c:pt>
                <c:pt idx="3102">
                  <c:v>37.823647873650721</c:v>
                </c:pt>
                <c:pt idx="3103">
                  <c:v>37.823647873650721</c:v>
                </c:pt>
                <c:pt idx="3104">
                  <c:v>37.823647873650721</c:v>
                </c:pt>
                <c:pt idx="3105">
                  <c:v>37.823647873650721</c:v>
                </c:pt>
                <c:pt idx="3106">
                  <c:v>37.823647873650721</c:v>
                </c:pt>
                <c:pt idx="3107">
                  <c:v>37.823647873650721</c:v>
                </c:pt>
                <c:pt idx="3108">
                  <c:v>37.823647873650721</c:v>
                </c:pt>
                <c:pt idx="3109">
                  <c:v>37.823647873650721</c:v>
                </c:pt>
                <c:pt idx="3110">
                  <c:v>37.823647873650721</c:v>
                </c:pt>
                <c:pt idx="3111">
                  <c:v>37.823647873650721</c:v>
                </c:pt>
                <c:pt idx="3112">
                  <c:v>37.823647873650721</c:v>
                </c:pt>
                <c:pt idx="3113">
                  <c:v>37.823647873650721</c:v>
                </c:pt>
                <c:pt idx="3114">
                  <c:v>37.823647873650721</c:v>
                </c:pt>
                <c:pt idx="3115">
                  <c:v>37.823647873650721</c:v>
                </c:pt>
                <c:pt idx="3116">
                  <c:v>37.823647873650721</c:v>
                </c:pt>
                <c:pt idx="3117">
                  <c:v>37.823647873650721</c:v>
                </c:pt>
                <c:pt idx="3118">
                  <c:v>37.823647873650721</c:v>
                </c:pt>
                <c:pt idx="3119">
                  <c:v>37.823647873650721</c:v>
                </c:pt>
                <c:pt idx="3120">
                  <c:v>37.823647873650721</c:v>
                </c:pt>
                <c:pt idx="3121">
                  <c:v>37.823647873650721</c:v>
                </c:pt>
                <c:pt idx="3122">
                  <c:v>37.823647873650721</c:v>
                </c:pt>
                <c:pt idx="3123">
                  <c:v>37.823647873650721</c:v>
                </c:pt>
                <c:pt idx="3124">
                  <c:v>37.823647873650721</c:v>
                </c:pt>
                <c:pt idx="3125">
                  <c:v>37.823647873650721</c:v>
                </c:pt>
                <c:pt idx="3126">
                  <c:v>37.823647873650721</c:v>
                </c:pt>
                <c:pt idx="3127">
                  <c:v>37.823647873650721</c:v>
                </c:pt>
                <c:pt idx="3128">
                  <c:v>37.823647873650721</c:v>
                </c:pt>
                <c:pt idx="3129">
                  <c:v>37.823647873650721</c:v>
                </c:pt>
                <c:pt idx="3130">
                  <c:v>37.823647873650721</c:v>
                </c:pt>
                <c:pt idx="3131">
                  <c:v>37.823647873650721</c:v>
                </c:pt>
                <c:pt idx="3132">
                  <c:v>37.823647873650721</c:v>
                </c:pt>
                <c:pt idx="3133">
                  <c:v>37.823647873650721</c:v>
                </c:pt>
                <c:pt idx="3134">
                  <c:v>37.823647873650721</c:v>
                </c:pt>
                <c:pt idx="3135">
                  <c:v>37.823647873650721</c:v>
                </c:pt>
                <c:pt idx="3136">
                  <c:v>37.823647873650721</c:v>
                </c:pt>
                <c:pt idx="3137">
                  <c:v>37.823647873650721</c:v>
                </c:pt>
                <c:pt idx="3138">
                  <c:v>37.823647873650721</c:v>
                </c:pt>
                <c:pt idx="3139">
                  <c:v>37.823647873650721</c:v>
                </c:pt>
                <c:pt idx="3140">
                  <c:v>37.823647873650721</c:v>
                </c:pt>
                <c:pt idx="3141">
                  <c:v>37.823647873650721</c:v>
                </c:pt>
                <c:pt idx="3142">
                  <c:v>37.823647873650721</c:v>
                </c:pt>
                <c:pt idx="3143">
                  <c:v>37.823647873650721</c:v>
                </c:pt>
                <c:pt idx="3144">
                  <c:v>37.823647873650721</c:v>
                </c:pt>
                <c:pt idx="3145">
                  <c:v>37.823647873650721</c:v>
                </c:pt>
                <c:pt idx="3146">
                  <c:v>37.823647873650721</c:v>
                </c:pt>
                <c:pt idx="3147">
                  <c:v>37.823647873650721</c:v>
                </c:pt>
                <c:pt idx="3148">
                  <c:v>37.823647873650721</c:v>
                </c:pt>
                <c:pt idx="3149">
                  <c:v>37.823647873650721</c:v>
                </c:pt>
                <c:pt idx="3150">
                  <c:v>37.823647873650721</c:v>
                </c:pt>
                <c:pt idx="3151">
                  <c:v>37.823647873650721</c:v>
                </c:pt>
                <c:pt idx="3152">
                  <c:v>37.823647873650721</c:v>
                </c:pt>
                <c:pt idx="3153">
                  <c:v>37.823647873650721</c:v>
                </c:pt>
                <c:pt idx="3154">
                  <c:v>37.823647873650721</c:v>
                </c:pt>
                <c:pt idx="3155">
                  <c:v>37.823647873650721</c:v>
                </c:pt>
                <c:pt idx="3156">
                  <c:v>37.823647873650721</c:v>
                </c:pt>
                <c:pt idx="3157">
                  <c:v>37.823647873650721</c:v>
                </c:pt>
                <c:pt idx="3158">
                  <c:v>37.823647873650721</c:v>
                </c:pt>
                <c:pt idx="3159">
                  <c:v>37.823647873650721</c:v>
                </c:pt>
                <c:pt idx="3160">
                  <c:v>37.823647873650721</c:v>
                </c:pt>
                <c:pt idx="3161">
                  <c:v>37.823647873650721</c:v>
                </c:pt>
                <c:pt idx="3162">
                  <c:v>37.823647873650721</c:v>
                </c:pt>
                <c:pt idx="3163">
                  <c:v>37.823647873650721</c:v>
                </c:pt>
                <c:pt idx="3164">
                  <c:v>37.823647873650721</c:v>
                </c:pt>
                <c:pt idx="3165">
                  <c:v>37.823647873650721</c:v>
                </c:pt>
                <c:pt idx="3166">
                  <c:v>37.823647873650721</c:v>
                </c:pt>
                <c:pt idx="3167">
                  <c:v>37.823647873650721</c:v>
                </c:pt>
                <c:pt idx="3168">
                  <c:v>37.823647873650721</c:v>
                </c:pt>
                <c:pt idx="3169">
                  <c:v>37.823647873650721</c:v>
                </c:pt>
                <c:pt idx="3170">
                  <c:v>37.823647873650721</c:v>
                </c:pt>
                <c:pt idx="3171">
                  <c:v>37.823647873650721</c:v>
                </c:pt>
                <c:pt idx="3172">
                  <c:v>37.823647873650721</c:v>
                </c:pt>
                <c:pt idx="3173">
                  <c:v>37.823647873650721</c:v>
                </c:pt>
                <c:pt idx="3174">
                  <c:v>37.823647873650721</c:v>
                </c:pt>
                <c:pt idx="3175">
                  <c:v>37.823647873650721</c:v>
                </c:pt>
                <c:pt idx="3176">
                  <c:v>37.823647873650721</c:v>
                </c:pt>
                <c:pt idx="3177">
                  <c:v>37.823647873650721</c:v>
                </c:pt>
                <c:pt idx="3178">
                  <c:v>37.823647873650721</c:v>
                </c:pt>
                <c:pt idx="3179">
                  <c:v>37.823647873650721</c:v>
                </c:pt>
                <c:pt idx="3180">
                  <c:v>37.823647873650721</c:v>
                </c:pt>
                <c:pt idx="3181">
                  <c:v>37.823647873650721</c:v>
                </c:pt>
                <c:pt idx="3182">
                  <c:v>37.823647873650721</c:v>
                </c:pt>
                <c:pt idx="3183">
                  <c:v>37.823647873650721</c:v>
                </c:pt>
                <c:pt idx="3184">
                  <c:v>37.823647873650721</c:v>
                </c:pt>
                <c:pt idx="3185">
                  <c:v>37.823647873650721</c:v>
                </c:pt>
                <c:pt idx="3186">
                  <c:v>37.823647873650721</c:v>
                </c:pt>
                <c:pt idx="3187">
                  <c:v>37.823647873650721</c:v>
                </c:pt>
                <c:pt idx="3188">
                  <c:v>37.823647873650721</c:v>
                </c:pt>
                <c:pt idx="3189">
                  <c:v>37.823647873650721</c:v>
                </c:pt>
                <c:pt idx="3190">
                  <c:v>37.823647873650721</c:v>
                </c:pt>
                <c:pt idx="3191">
                  <c:v>37.823647873650721</c:v>
                </c:pt>
                <c:pt idx="3192">
                  <c:v>37.823647873650721</c:v>
                </c:pt>
                <c:pt idx="3193">
                  <c:v>37.823647873650721</c:v>
                </c:pt>
                <c:pt idx="3194">
                  <c:v>37.823647873650721</c:v>
                </c:pt>
                <c:pt idx="3195">
                  <c:v>37.823647873650721</c:v>
                </c:pt>
                <c:pt idx="3196">
                  <c:v>37.823647873650721</c:v>
                </c:pt>
                <c:pt idx="3197">
                  <c:v>37.823647873650721</c:v>
                </c:pt>
                <c:pt idx="3198">
                  <c:v>37.823647873650721</c:v>
                </c:pt>
                <c:pt idx="3199">
                  <c:v>37.823647873650721</c:v>
                </c:pt>
                <c:pt idx="3200">
                  <c:v>37.823647873650721</c:v>
                </c:pt>
                <c:pt idx="3201">
                  <c:v>37.823647873650721</c:v>
                </c:pt>
                <c:pt idx="3202">
                  <c:v>37.823647873650721</c:v>
                </c:pt>
                <c:pt idx="3203">
                  <c:v>37.823647873650721</c:v>
                </c:pt>
                <c:pt idx="3204">
                  <c:v>37.823647873650721</c:v>
                </c:pt>
                <c:pt idx="3205">
                  <c:v>37.823647873650721</c:v>
                </c:pt>
                <c:pt idx="3206">
                  <c:v>37.823647873650721</c:v>
                </c:pt>
                <c:pt idx="3207">
                  <c:v>37.823647873650721</c:v>
                </c:pt>
                <c:pt idx="3208">
                  <c:v>37.823647873650721</c:v>
                </c:pt>
                <c:pt idx="3209">
                  <c:v>37.823647873650721</c:v>
                </c:pt>
                <c:pt idx="3210">
                  <c:v>37.823647873650721</c:v>
                </c:pt>
                <c:pt idx="3211">
                  <c:v>37.823647873650721</c:v>
                </c:pt>
                <c:pt idx="3212">
                  <c:v>37.823647873650721</c:v>
                </c:pt>
                <c:pt idx="3213">
                  <c:v>37.823647873650721</c:v>
                </c:pt>
                <c:pt idx="3214">
                  <c:v>37.823647873650721</c:v>
                </c:pt>
                <c:pt idx="3215">
                  <c:v>37.823647873650721</c:v>
                </c:pt>
                <c:pt idx="3216">
                  <c:v>37.823647873650721</c:v>
                </c:pt>
                <c:pt idx="3217">
                  <c:v>37.823647873650721</c:v>
                </c:pt>
                <c:pt idx="3218">
                  <c:v>37.823647873650721</c:v>
                </c:pt>
                <c:pt idx="3219">
                  <c:v>37.823647873650721</c:v>
                </c:pt>
                <c:pt idx="3220">
                  <c:v>37.823647873650721</c:v>
                </c:pt>
                <c:pt idx="3221">
                  <c:v>37.823647873650721</c:v>
                </c:pt>
                <c:pt idx="3222">
                  <c:v>37.823647873650721</c:v>
                </c:pt>
                <c:pt idx="3223">
                  <c:v>37.823647873650721</c:v>
                </c:pt>
                <c:pt idx="3224">
                  <c:v>37.823647873650721</c:v>
                </c:pt>
                <c:pt idx="3225">
                  <c:v>37.823647873650721</c:v>
                </c:pt>
                <c:pt idx="3226">
                  <c:v>37.823647873650721</c:v>
                </c:pt>
                <c:pt idx="3227">
                  <c:v>37.823647873650721</c:v>
                </c:pt>
                <c:pt idx="3228">
                  <c:v>37.823647873650721</c:v>
                </c:pt>
                <c:pt idx="3229">
                  <c:v>37.823647873650721</c:v>
                </c:pt>
                <c:pt idx="3230">
                  <c:v>37.823647873650721</c:v>
                </c:pt>
                <c:pt idx="3231">
                  <c:v>37.823647873650721</c:v>
                </c:pt>
                <c:pt idx="3232">
                  <c:v>37.823647873650721</c:v>
                </c:pt>
                <c:pt idx="3233">
                  <c:v>37.823647873650721</c:v>
                </c:pt>
                <c:pt idx="3234">
                  <c:v>37.823647873650721</c:v>
                </c:pt>
                <c:pt idx="3235">
                  <c:v>37.823647873650721</c:v>
                </c:pt>
                <c:pt idx="3236">
                  <c:v>37.823647873650721</c:v>
                </c:pt>
                <c:pt idx="3237">
                  <c:v>37.823647873650721</c:v>
                </c:pt>
                <c:pt idx="3238">
                  <c:v>37.823647873650721</c:v>
                </c:pt>
                <c:pt idx="3239">
                  <c:v>37.823647873650721</c:v>
                </c:pt>
                <c:pt idx="3240">
                  <c:v>37.823647873650721</c:v>
                </c:pt>
                <c:pt idx="3241">
                  <c:v>37.823647873650721</c:v>
                </c:pt>
                <c:pt idx="3242">
                  <c:v>37.823647873650721</c:v>
                </c:pt>
                <c:pt idx="3243">
                  <c:v>37.823647873650721</c:v>
                </c:pt>
                <c:pt idx="3244">
                  <c:v>37.823647873650721</c:v>
                </c:pt>
                <c:pt idx="3245">
                  <c:v>37.823647873650721</c:v>
                </c:pt>
                <c:pt idx="3246">
                  <c:v>37.823647873650721</c:v>
                </c:pt>
                <c:pt idx="3247">
                  <c:v>37.823647873650721</c:v>
                </c:pt>
                <c:pt idx="3248">
                  <c:v>37.823647873650721</c:v>
                </c:pt>
                <c:pt idx="3249">
                  <c:v>37.823647873650721</c:v>
                </c:pt>
                <c:pt idx="3250">
                  <c:v>37.823647873650721</c:v>
                </c:pt>
                <c:pt idx="3251">
                  <c:v>37.823647873650721</c:v>
                </c:pt>
                <c:pt idx="3252">
                  <c:v>37.823647873650721</c:v>
                </c:pt>
                <c:pt idx="3253">
                  <c:v>37.823647873650721</c:v>
                </c:pt>
                <c:pt idx="3254">
                  <c:v>37.823647873650721</c:v>
                </c:pt>
                <c:pt idx="3255">
                  <c:v>37.823647873650721</c:v>
                </c:pt>
                <c:pt idx="3256">
                  <c:v>37.823647873650721</c:v>
                </c:pt>
                <c:pt idx="3257">
                  <c:v>37.823647873650721</c:v>
                </c:pt>
                <c:pt idx="3258">
                  <c:v>37.823647873650721</c:v>
                </c:pt>
                <c:pt idx="3259">
                  <c:v>37.823647873650721</c:v>
                </c:pt>
                <c:pt idx="3260">
                  <c:v>37.823647873650721</c:v>
                </c:pt>
                <c:pt idx="3261">
                  <c:v>37.823647873650721</c:v>
                </c:pt>
                <c:pt idx="3262">
                  <c:v>37.823647873650721</c:v>
                </c:pt>
                <c:pt idx="3263">
                  <c:v>37.823647873650721</c:v>
                </c:pt>
                <c:pt idx="3264">
                  <c:v>37.823647873650721</c:v>
                </c:pt>
                <c:pt idx="3265">
                  <c:v>37.823647873650721</c:v>
                </c:pt>
                <c:pt idx="3266">
                  <c:v>37.823647873650721</c:v>
                </c:pt>
                <c:pt idx="3267">
                  <c:v>37.823647873650721</c:v>
                </c:pt>
                <c:pt idx="3268">
                  <c:v>37.823647873650721</c:v>
                </c:pt>
                <c:pt idx="3269">
                  <c:v>37.823647873650721</c:v>
                </c:pt>
                <c:pt idx="3270">
                  <c:v>37.823647873650721</c:v>
                </c:pt>
                <c:pt idx="3271">
                  <c:v>37.823647873650721</c:v>
                </c:pt>
                <c:pt idx="3273">
                  <c:v>37.823647873650721</c:v>
                </c:pt>
                <c:pt idx="3274">
                  <c:v>37.823647873650721</c:v>
                </c:pt>
                <c:pt idx="3275">
                  <c:v>37.823647873650721</c:v>
                </c:pt>
                <c:pt idx="3276">
                  <c:v>37.823647873650721</c:v>
                </c:pt>
                <c:pt idx="3277">
                  <c:v>37.823647873650721</c:v>
                </c:pt>
                <c:pt idx="3278">
                  <c:v>37.823647873650721</c:v>
                </c:pt>
                <c:pt idx="3279">
                  <c:v>37.823647873650721</c:v>
                </c:pt>
                <c:pt idx="3280">
                  <c:v>37.823647873650721</c:v>
                </c:pt>
                <c:pt idx="3281">
                  <c:v>37.823647873650721</c:v>
                </c:pt>
                <c:pt idx="3282">
                  <c:v>37.823647873650721</c:v>
                </c:pt>
                <c:pt idx="3283">
                  <c:v>37.823647873650721</c:v>
                </c:pt>
                <c:pt idx="3284">
                  <c:v>37.823647873650721</c:v>
                </c:pt>
                <c:pt idx="3285">
                  <c:v>37.823647873650721</c:v>
                </c:pt>
                <c:pt idx="3286">
                  <c:v>37.823647873650721</c:v>
                </c:pt>
                <c:pt idx="3287">
                  <c:v>37.823647873650721</c:v>
                </c:pt>
                <c:pt idx="3288">
                  <c:v>37.823647873650721</c:v>
                </c:pt>
                <c:pt idx="3289">
                  <c:v>37.823647873650721</c:v>
                </c:pt>
                <c:pt idx="3290">
                  <c:v>37.823647873650721</c:v>
                </c:pt>
                <c:pt idx="3291">
                  <c:v>37.823647873650721</c:v>
                </c:pt>
                <c:pt idx="3292">
                  <c:v>37.823647873650721</c:v>
                </c:pt>
                <c:pt idx="3293">
                  <c:v>37.823647873650721</c:v>
                </c:pt>
                <c:pt idx="3294">
                  <c:v>37.823647873650721</c:v>
                </c:pt>
                <c:pt idx="3295">
                  <c:v>37.823647873650721</c:v>
                </c:pt>
                <c:pt idx="3296">
                  <c:v>37.823647873650721</c:v>
                </c:pt>
                <c:pt idx="3297">
                  <c:v>37.823647873650721</c:v>
                </c:pt>
                <c:pt idx="3298">
                  <c:v>37.823647873650721</c:v>
                </c:pt>
                <c:pt idx="3299">
                  <c:v>37.823647873650721</c:v>
                </c:pt>
                <c:pt idx="3300">
                  <c:v>37.823647873650721</c:v>
                </c:pt>
                <c:pt idx="3301">
                  <c:v>37.823647873650721</c:v>
                </c:pt>
                <c:pt idx="3302">
                  <c:v>37.823647873650721</c:v>
                </c:pt>
                <c:pt idx="3303">
                  <c:v>37.823647873650721</c:v>
                </c:pt>
                <c:pt idx="3304">
                  <c:v>37.823647873650721</c:v>
                </c:pt>
                <c:pt idx="3305">
                  <c:v>37.823647873650721</c:v>
                </c:pt>
                <c:pt idx="3306">
                  <c:v>37.823647873650721</c:v>
                </c:pt>
                <c:pt idx="3307">
                  <c:v>37.823647873650721</c:v>
                </c:pt>
                <c:pt idx="3308">
                  <c:v>37.823647873650721</c:v>
                </c:pt>
                <c:pt idx="3309">
                  <c:v>37.823647873650721</c:v>
                </c:pt>
                <c:pt idx="3310">
                  <c:v>37.823647873650721</c:v>
                </c:pt>
                <c:pt idx="3311">
                  <c:v>37.823647873650721</c:v>
                </c:pt>
                <c:pt idx="3312">
                  <c:v>37.823647873650721</c:v>
                </c:pt>
                <c:pt idx="3313">
                  <c:v>37.823647873650721</c:v>
                </c:pt>
                <c:pt idx="3314">
                  <c:v>37.823647873650721</c:v>
                </c:pt>
                <c:pt idx="3315">
                  <c:v>37.823647873650721</c:v>
                </c:pt>
                <c:pt idx="3316">
                  <c:v>37.823647873650721</c:v>
                </c:pt>
                <c:pt idx="3317">
                  <c:v>37.823647873650721</c:v>
                </c:pt>
                <c:pt idx="3318">
                  <c:v>37.823647873650721</c:v>
                </c:pt>
                <c:pt idx="3319">
                  <c:v>37.823647873650721</c:v>
                </c:pt>
                <c:pt idx="3320">
                  <c:v>37.823647873650721</c:v>
                </c:pt>
                <c:pt idx="3321">
                  <c:v>37.823647873650721</c:v>
                </c:pt>
                <c:pt idx="3322">
                  <c:v>37.823647873650721</c:v>
                </c:pt>
                <c:pt idx="3323">
                  <c:v>37.823647873650721</c:v>
                </c:pt>
                <c:pt idx="3324">
                  <c:v>37.823647873650721</c:v>
                </c:pt>
                <c:pt idx="3325">
                  <c:v>37.823647873650721</c:v>
                </c:pt>
                <c:pt idx="3326">
                  <c:v>37.823647873650721</c:v>
                </c:pt>
                <c:pt idx="3327">
                  <c:v>37.823647873650721</c:v>
                </c:pt>
                <c:pt idx="3328">
                  <c:v>37.823647873650721</c:v>
                </c:pt>
                <c:pt idx="3329">
                  <c:v>37.823647873650721</c:v>
                </c:pt>
                <c:pt idx="3330">
                  <c:v>37.823647873650721</c:v>
                </c:pt>
                <c:pt idx="3331">
                  <c:v>37.823647873650721</c:v>
                </c:pt>
                <c:pt idx="3332">
                  <c:v>37.823647873650721</c:v>
                </c:pt>
                <c:pt idx="3333">
                  <c:v>37.823647873650721</c:v>
                </c:pt>
                <c:pt idx="3334">
                  <c:v>37.823647873650721</c:v>
                </c:pt>
                <c:pt idx="3335">
                  <c:v>37.823647873650721</c:v>
                </c:pt>
                <c:pt idx="3336">
                  <c:v>37.823647873650721</c:v>
                </c:pt>
                <c:pt idx="3337">
                  <c:v>37.823647873650721</c:v>
                </c:pt>
                <c:pt idx="3338">
                  <c:v>37.823647873650721</c:v>
                </c:pt>
                <c:pt idx="3339">
                  <c:v>37.823647873650721</c:v>
                </c:pt>
                <c:pt idx="3340">
                  <c:v>37.823647873650721</c:v>
                </c:pt>
                <c:pt idx="3341">
                  <c:v>37.823647873650721</c:v>
                </c:pt>
                <c:pt idx="3342">
                  <c:v>37.823647873650721</c:v>
                </c:pt>
                <c:pt idx="3343">
                  <c:v>37.823647873650721</c:v>
                </c:pt>
                <c:pt idx="3344">
                  <c:v>37.823647873650721</c:v>
                </c:pt>
                <c:pt idx="3345">
                  <c:v>37.823647873650721</c:v>
                </c:pt>
                <c:pt idx="3346">
                  <c:v>37.823647873650721</c:v>
                </c:pt>
                <c:pt idx="3347">
                  <c:v>37.823647873650721</c:v>
                </c:pt>
              </c:numCache>
            </c:numRef>
          </c:val>
        </c:ser>
        <c:marker val="1"/>
        <c:axId val="83010304"/>
        <c:axId val="83011840"/>
      </c:lineChart>
      <c:dateAx>
        <c:axId val="83010304"/>
        <c:scaling>
          <c:orientation val="minMax"/>
        </c:scaling>
        <c:axPos val="b"/>
        <c:numFmt formatCode="[$-409]d\-mmm\-yy;@" sourceLinked="1"/>
        <c:tickLblPos val="nextTo"/>
        <c:txPr>
          <a:bodyPr/>
          <a:lstStyle/>
          <a:p>
            <a:pPr>
              <a:defRPr b="1" i="0" baseline="0"/>
            </a:pPr>
            <a:endParaRPr lang="en-US"/>
          </a:p>
        </c:txPr>
        <c:crossAx val="83011840"/>
        <c:crosses val="autoZero"/>
        <c:auto val="1"/>
        <c:lblOffset val="100"/>
      </c:dateAx>
      <c:valAx>
        <c:axId val="8301184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Discharge</a:t>
                </a:r>
                <a:r>
                  <a:rPr lang="en-US" baseline="0"/>
                  <a:t>, cubic meters/sec</a:t>
                </a:r>
                <a:endParaRPr lang="en-US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b="1" i="0" baseline="0"/>
            </a:pPr>
            <a:endParaRPr lang="en-US"/>
          </a:p>
        </c:txPr>
        <c:crossAx val="8301030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b="1" i="0" baseline="0"/>
          </a:pPr>
          <a:endParaRPr lang="en-US"/>
        </a:p>
      </c:txPr>
    </c:legend>
    <c:plotVisOnly val="1"/>
    <c:dispBlanksAs val="gap"/>
  </c:chart>
  <c:spPr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8.1172491544532127E-2"/>
          <c:y val="0.25247585781796128"/>
          <c:w val="0.90304396843291956"/>
          <c:h val="0.52475374370006656"/>
        </c:manualLayout>
      </c:layout>
      <c:barChart>
        <c:barDir val="col"/>
        <c:grouping val="clustered"/>
        <c:ser>
          <c:idx val="1"/>
          <c:order val="0"/>
          <c:tx>
            <c:v>2003</c:v>
          </c:tx>
          <c:spPr>
            <a:solidFill>
              <a:schemeClr val="accent2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Sheet2!$C$49:$N$49</c:f>
              <c:numCache>
                <c:formatCode>0.0</c:formatCode>
                <c:ptCount val="12"/>
                <c:pt idx="0">
                  <c:v>43.392719010904401</c:v>
                </c:pt>
                <c:pt idx="1">
                  <c:v>52.990043857055596</c:v>
                </c:pt>
                <c:pt idx="2">
                  <c:v>69.957842945132597</c:v>
                </c:pt>
                <c:pt idx="3">
                  <c:v>50.852290878523107</c:v>
                </c:pt>
                <c:pt idx="4">
                  <c:v>96.452328278503742</c:v>
                </c:pt>
                <c:pt idx="5">
                  <c:v>44.331685142529913</c:v>
                </c:pt>
                <c:pt idx="6">
                  <c:v>31.681024764961141</c:v>
                </c:pt>
                <c:pt idx="7">
                  <c:v>20.268859426497389</c:v>
                </c:pt>
                <c:pt idx="8">
                  <c:v>23.994654150620505</c:v>
                </c:pt>
                <c:pt idx="9">
                  <c:v>20.34360510261698</c:v>
                </c:pt>
                <c:pt idx="10">
                  <c:v>42.353956491090464</c:v>
                </c:pt>
                <c:pt idx="11">
                  <c:v>40.341534294272478</c:v>
                </c:pt>
              </c:numCache>
            </c:numRef>
          </c:val>
        </c:ser>
        <c:ser>
          <c:idx val="2"/>
          <c:order val="1"/>
          <c:tx>
            <c:v>2004</c:v>
          </c:tx>
          <c:spPr>
            <a:solidFill>
              <a:schemeClr val="accent4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Sheet2!$C$50:$N$50</c:f>
              <c:numCache>
                <c:formatCode>0.0</c:formatCode>
                <c:ptCount val="12"/>
                <c:pt idx="0">
                  <c:v>69.030154637515267</c:v>
                </c:pt>
                <c:pt idx="1">
                  <c:v>60.515458674223574</c:v>
                </c:pt>
                <c:pt idx="2">
                  <c:v>47.69922964440061</c:v>
                </c:pt>
                <c:pt idx="3">
                  <c:v>31.666395596866618</c:v>
                </c:pt>
                <c:pt idx="4">
                  <c:v>38.243239258763445</c:v>
                </c:pt>
                <c:pt idx="5">
                  <c:v>32.583248900382195</c:v>
                </c:pt>
                <c:pt idx="6">
                  <c:v>20.864207002893888</c:v>
                </c:pt>
                <c:pt idx="7">
                  <c:v>21.596771626485491</c:v>
                </c:pt>
                <c:pt idx="8">
                  <c:v>5.2384963691698125</c:v>
                </c:pt>
                <c:pt idx="9">
                  <c:v>28.399224704864665</c:v>
                </c:pt>
                <c:pt idx="10">
                  <c:v>43.949645874072246</c:v>
                </c:pt>
                <c:pt idx="11">
                  <c:v>35.61427002639595</c:v>
                </c:pt>
              </c:numCache>
            </c:numRef>
          </c:val>
        </c:ser>
        <c:ser>
          <c:idx val="3"/>
          <c:order val="2"/>
          <c:tx>
            <c:v>2005</c:v>
          </c:tx>
          <c:spPr>
            <a:solidFill>
              <a:schemeClr val="accent3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Sheet2!$C$51:$N$51</c:f>
              <c:numCache>
                <c:formatCode>0.0</c:formatCode>
                <c:ptCount val="12"/>
                <c:pt idx="0">
                  <c:v>132.93609193188232</c:v>
                </c:pt>
                <c:pt idx="1">
                  <c:v>43.864650307758126</c:v>
                </c:pt>
                <c:pt idx="2">
                  <c:v>40.811069373789699</c:v>
                </c:pt>
                <c:pt idx="3">
                  <c:v>58.833902768999863</c:v>
                </c:pt>
                <c:pt idx="4">
                  <c:v>69.439135989819135</c:v>
                </c:pt>
                <c:pt idx="5">
                  <c:v>31.724323047169918</c:v>
                </c:pt>
                <c:pt idx="6">
                  <c:v>19.598663616600124</c:v>
                </c:pt>
                <c:pt idx="7">
                  <c:v>17.2165399150654</c:v>
                </c:pt>
                <c:pt idx="8">
                  <c:v>15.327147153761059</c:v>
                </c:pt>
                <c:pt idx="9">
                  <c:v>10.488125195445335</c:v>
                </c:pt>
                <c:pt idx="10">
                  <c:v>34.768680185777306</c:v>
                </c:pt>
                <c:pt idx="11">
                  <c:v>36.176255093831806</c:v>
                </c:pt>
              </c:numCache>
            </c:numRef>
          </c:val>
        </c:ser>
        <c:ser>
          <c:idx val="4"/>
          <c:order val="3"/>
          <c:tx>
            <c:v>2006</c:v>
          </c:tx>
          <c:spPr>
            <a:solidFill>
              <a:schemeClr val="accent5">
                <a:lumMod val="60000"/>
                <a:lumOff val="40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Sheet2!$C$52:$N$52</c:f>
              <c:numCache>
                <c:formatCode>0.0</c:formatCode>
                <c:ptCount val="12"/>
                <c:pt idx="0">
                  <c:v>70.225094188282483</c:v>
                </c:pt>
                <c:pt idx="1">
                  <c:v>46.081736631029365</c:v>
                </c:pt>
                <c:pt idx="2">
                  <c:v>137.62976508609052</c:v>
                </c:pt>
                <c:pt idx="3">
                  <c:v>96.935248176036126</c:v>
                </c:pt>
                <c:pt idx="4">
                  <c:v>70.626488096487378</c:v>
                </c:pt>
                <c:pt idx="5">
                  <c:v>45.658658312605844</c:v>
                </c:pt>
                <c:pt idx="6">
                  <c:v>18.274287321505533</c:v>
                </c:pt>
                <c:pt idx="7">
                  <c:v>17.372243124575569</c:v>
                </c:pt>
                <c:pt idx="8">
                  <c:v>11.301685717377687</c:v>
                </c:pt>
                <c:pt idx="9">
                  <c:v>20.673399105248954</c:v>
                </c:pt>
                <c:pt idx="10">
                  <c:v>50.304205693557805</c:v>
                </c:pt>
                <c:pt idx="11">
                  <c:v>82.433575427692332</c:v>
                </c:pt>
              </c:numCache>
            </c:numRef>
          </c:val>
        </c:ser>
        <c:ser>
          <c:idx val="5"/>
          <c:order val="4"/>
          <c:tx>
            <c:v>2007</c:v>
          </c:tx>
          <c:spPr>
            <a:solidFill>
              <a:srgbClr val="FFC0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Sheet2!$C$53:$N$53</c:f>
              <c:numCache>
                <c:formatCode>0.0</c:formatCode>
                <c:ptCount val="12"/>
                <c:pt idx="0">
                  <c:v>104.36876582585731</c:v>
                </c:pt>
                <c:pt idx="1">
                  <c:v>48.556434955575277</c:v>
                </c:pt>
                <c:pt idx="2">
                  <c:v>88.205705632031169</c:v>
                </c:pt>
                <c:pt idx="3">
                  <c:v>73.926478648159858</c:v>
                </c:pt>
                <c:pt idx="4">
                  <c:v>15.021766810635564</c:v>
                </c:pt>
                <c:pt idx="5">
                  <c:v>16.684496893404127</c:v>
                </c:pt>
                <c:pt idx="6">
                  <c:v>16.127640322101573</c:v>
                </c:pt>
                <c:pt idx="7">
                  <c:v>17.022988064560714</c:v>
                </c:pt>
                <c:pt idx="8">
                  <c:v>5.627759157561429</c:v>
                </c:pt>
                <c:pt idx="9">
                  <c:v>16.09610975659059</c:v>
                </c:pt>
                <c:pt idx="10">
                  <c:v>22.443418622134406</c:v>
                </c:pt>
                <c:pt idx="11">
                  <c:v>46.620190529188498</c:v>
                </c:pt>
              </c:numCache>
            </c:numRef>
          </c:val>
        </c:ser>
        <c:ser>
          <c:idx val="6"/>
          <c:order val="5"/>
          <c:tx>
            <c:v>2008</c:v>
          </c:tx>
          <c:spPr>
            <a:solidFill>
              <a:srgbClr val="0070C0"/>
            </a:solidFill>
            <a:ln>
              <a:solidFill>
                <a:srgbClr val="000000"/>
              </a:solidFill>
            </a:ln>
          </c:spPr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Sheet2!$C$54:$N$54</c:f>
              <c:numCache>
                <c:formatCode>0.0</c:formatCode>
                <c:ptCount val="12"/>
                <c:pt idx="0">
                  <c:v>42.213024388371586</c:v>
                </c:pt>
                <c:pt idx="1">
                  <c:v>70.127119026647932</c:v>
                </c:pt>
                <c:pt idx="2">
                  <c:v>118.50628446999185</c:v>
                </c:pt>
                <c:pt idx="3">
                  <c:v>142.44129451065427</c:v>
                </c:pt>
                <c:pt idx="4">
                  <c:v>101.04372635382934</c:v>
                </c:pt>
                <c:pt idx="5">
                  <c:v>118.97180655463396</c:v>
                </c:pt>
                <c:pt idx="6">
                  <c:v>50.381618101537541</c:v>
                </c:pt>
                <c:pt idx="7">
                  <c:v>26.950753000563076</c:v>
                </c:pt>
                <c:pt idx="8">
                  <c:v>24.405172356455896</c:v>
                </c:pt>
                <c:pt idx="9">
                  <c:v>19.215298910189585</c:v>
                </c:pt>
                <c:pt idx="10">
                  <c:v>25.865082092457488</c:v>
                </c:pt>
                <c:pt idx="11">
                  <c:v>41.255126843011972</c:v>
                </c:pt>
              </c:numCache>
            </c:numRef>
          </c:val>
        </c:ser>
        <c:ser>
          <c:idx val="7"/>
          <c:order val="6"/>
          <c:tx>
            <c:v>2009</c:v>
          </c:tx>
          <c:spPr>
            <a:ln>
              <a:solidFill>
                <a:srgbClr val="000000"/>
              </a:solidFill>
            </a:ln>
          </c:spPr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Sheet2!$C$55:$N$55</c:f>
              <c:numCache>
                <c:formatCode>0.0</c:formatCode>
                <c:ptCount val="12"/>
                <c:pt idx="0">
                  <c:v>32.611427984302814</c:v>
                </c:pt>
                <c:pt idx="1">
                  <c:v>106.94295242488816</c:v>
                </c:pt>
                <c:pt idx="2">
                  <c:v>61.5245269864078</c:v>
                </c:pt>
                <c:pt idx="3">
                  <c:v>96.687333200875386</c:v>
                </c:pt>
                <c:pt idx="4">
                  <c:v>103.41386237253127</c:v>
                </c:pt>
                <c:pt idx="5">
                  <c:v>59.567363834341812</c:v>
                </c:pt>
                <c:pt idx="6">
                  <c:v>26.707314539962702</c:v>
                </c:pt>
                <c:pt idx="7">
                  <c:v>24.104950329148707</c:v>
                </c:pt>
                <c:pt idx="8">
                  <c:v>17.776511568794046</c:v>
                </c:pt>
                <c:pt idx="9">
                  <c:v>30.818196707228491</c:v>
                </c:pt>
                <c:pt idx="10">
                  <c:v>48.191508287890962</c:v>
                </c:pt>
                <c:pt idx="11">
                  <c:v>43.10893565990591</c:v>
                </c:pt>
              </c:numCache>
            </c:numRef>
          </c:val>
        </c:ser>
        <c:ser>
          <c:idx val="8"/>
          <c:order val="7"/>
          <c:tx>
            <c:v>2010</c:v>
          </c:tx>
          <c:spPr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Sheet2!$C$56:$N$56</c:f>
              <c:numCache>
                <c:formatCode>0.0</c:formatCode>
                <c:ptCount val="12"/>
                <c:pt idx="0">
                  <c:v>39.738784909338378</c:v>
                </c:pt>
                <c:pt idx="1">
                  <c:v>39.251922414561115</c:v>
                </c:pt>
                <c:pt idx="2">
                  <c:v>56.64554945471707</c:v>
                </c:pt>
                <c:pt idx="3">
                  <c:v>46.914373948262934</c:v>
                </c:pt>
                <c:pt idx="4">
                  <c:v>79.09926559836849</c:v>
                </c:pt>
                <c:pt idx="5">
                  <c:v>49.016342980955919</c:v>
                </c:pt>
                <c:pt idx="6">
                  <c:v>27.398232676591569</c:v>
                </c:pt>
                <c:pt idx="7">
                  <c:v>12.330387544146021</c:v>
                </c:pt>
                <c:pt idx="8">
                  <c:v>12.382552418021824</c:v>
                </c:pt>
                <c:pt idx="9">
                  <c:v>20.522825813971725</c:v>
                </c:pt>
                <c:pt idx="10">
                  <c:v>28.015252342580954</c:v>
                </c:pt>
                <c:pt idx="11">
                  <c:v>42.969944517026086</c:v>
                </c:pt>
              </c:numCache>
            </c:numRef>
          </c:val>
        </c:ser>
        <c:ser>
          <c:idx val="0"/>
          <c:order val="8"/>
          <c:tx>
            <c:v>2011</c:v>
          </c:tx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Sheet2!$C$57:$N$57</c:f>
              <c:numCache>
                <c:formatCode>0.0</c:formatCode>
                <c:ptCount val="12"/>
                <c:pt idx="0">
                  <c:v>33.292664996963993</c:v>
                </c:pt>
                <c:pt idx="1">
                  <c:v>43.936465812650546</c:v>
                </c:pt>
                <c:pt idx="2">
                  <c:v>133.46806772832662</c:v>
                </c:pt>
                <c:pt idx="3">
                  <c:v>138.5640538751087</c:v>
                </c:pt>
                <c:pt idx="4">
                  <c:v>122.16568847645435</c:v>
                </c:pt>
                <c:pt idx="5">
                  <c:v>43.945869067339025</c:v>
                </c:pt>
                <c:pt idx="6">
                  <c:v>20.91881332759494</c:v>
                </c:pt>
                <c:pt idx="7">
                  <c:v>10.760430002657706</c:v>
                </c:pt>
                <c:pt idx="8">
                  <c:v>10.298182655866666</c:v>
                </c:pt>
                <c:pt idx="9">
                  <c:v>34.51302223201516</c:v>
                </c:pt>
                <c:pt idx="10">
                  <c:v>53.737226696728811</c:v>
                </c:pt>
                <c:pt idx="11">
                  <c:v>73.652298071187559</c:v>
                </c:pt>
              </c:numCache>
            </c:numRef>
          </c:val>
        </c:ser>
        <c:ser>
          <c:idx val="9"/>
          <c:order val="9"/>
          <c:tx>
            <c:v>2012</c:v>
          </c:tx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Sheet2!$C$58:$N$58</c:f>
              <c:numCache>
                <c:formatCode>General</c:formatCode>
                <c:ptCount val="12"/>
              </c:numCache>
            </c:numRef>
          </c:val>
        </c:ser>
        <c:axId val="83815040"/>
        <c:axId val="75448704"/>
      </c:barChart>
      <c:catAx>
        <c:axId val="83815040"/>
        <c:scaling>
          <c:orientation val="minMax"/>
        </c:scaling>
        <c:axPos val="b"/>
        <c:numFmt formatCode="General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448704"/>
        <c:crosses val="autoZero"/>
        <c:auto val="1"/>
        <c:lblAlgn val="ctr"/>
        <c:lblOffset val="100"/>
        <c:tickLblSkip val="1"/>
        <c:tickMarkSkip val="1"/>
      </c:catAx>
      <c:valAx>
        <c:axId val="75448704"/>
        <c:scaling>
          <c:orientation val="minMax"/>
          <c:max val="250"/>
          <c:min val="0"/>
        </c:scaling>
        <c:axPos val="l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 pitchFamily="34" charset="0"/>
                    <a:ea typeface="Arial"/>
                    <a:cs typeface="Arial"/>
                  </a:defRPr>
                </a:pPr>
                <a:r>
                  <a:rPr lang="en-US" sz="1000" b="1" i="0" baseline="0">
                    <a:latin typeface="Calibri" pitchFamily="34" charset="0"/>
                  </a:rPr>
                  <a:t>Monthly Total Runoff (mm)</a:t>
                </a:r>
              </a:p>
            </c:rich>
          </c:tx>
          <c:layout>
            <c:manualLayout>
              <c:xMode val="edge"/>
              <c:yMode val="edge"/>
              <c:x val="0"/>
              <c:y val="0.13531428289773964"/>
            </c:manualLayout>
          </c:layout>
          <c:spPr>
            <a:noFill/>
            <a:ln w="25400">
              <a:noFill/>
            </a:ln>
          </c:spPr>
        </c:title>
        <c:numFmt formatCode="0.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en-US"/>
          </a:p>
        </c:txPr>
        <c:crossAx val="83815040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9.6927466006548543E-2"/>
          <c:y val="2.5039162594794617E-2"/>
          <c:w val="0.80645253791436156"/>
          <c:h val="0.15021381220628074"/>
        </c:manualLayout>
      </c:layout>
      <c:spPr>
        <a:solidFill>
          <a:schemeClr val="bg1"/>
        </a:solidFill>
        <a:ln w="25400">
          <a:noFill/>
        </a:ln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chemeClr val="bg1"/>
    </a:solidFill>
    <a:ln w="9525">
      <a:noFill/>
    </a:ln>
  </c:spPr>
  <c:txPr>
    <a:bodyPr/>
    <a:lstStyle/>
    <a:p>
      <a:pPr>
        <a:defRPr sz="5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8.1172491544532127E-2"/>
          <c:y val="0.25247585781796134"/>
          <c:w val="0.90304396843291956"/>
          <c:h val="0.52475374370006656"/>
        </c:manualLayout>
      </c:layout>
      <c:barChart>
        <c:barDir val="col"/>
        <c:grouping val="clustered"/>
        <c:ser>
          <c:idx val="1"/>
          <c:order val="0"/>
          <c:tx>
            <c:v>2003</c:v>
          </c:tx>
          <c:spPr>
            <a:solidFill>
              <a:schemeClr val="accent2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Sheet2!$C$49:$N$49</c:f>
              <c:numCache>
                <c:formatCode>0.0</c:formatCode>
                <c:ptCount val="12"/>
                <c:pt idx="0">
                  <c:v>43.11543373348367</c:v>
                </c:pt>
                <c:pt idx="1">
                  <c:v>51.06870142116437</c:v>
                </c:pt>
                <c:pt idx="2">
                  <c:v>65.112394696414015</c:v>
                </c:pt>
                <c:pt idx="3">
                  <c:v>48.513695963205144</c:v>
                </c:pt>
                <c:pt idx="4">
                  <c:v>89.199555366784054</c:v>
                </c:pt>
                <c:pt idx="5">
                  <c:v>43.651422027043708</c:v>
                </c:pt>
                <c:pt idx="6">
                  <c:v>33.246082775578913</c:v>
                </c:pt>
                <c:pt idx="7">
                  <c:v>23.87135067785362</c:v>
                </c:pt>
                <c:pt idx="8">
                  <c:v>26.644054296119045</c:v>
                </c:pt>
                <c:pt idx="9">
                  <c:v>24.008212945657874</c:v>
                </c:pt>
                <c:pt idx="10">
                  <c:v>41.508361283086245</c:v>
                </c:pt>
                <c:pt idx="11">
                  <c:v>39.970284606968924</c:v>
                </c:pt>
              </c:numCache>
            </c:numRef>
          </c:val>
        </c:ser>
        <c:ser>
          <c:idx val="2"/>
          <c:order val="1"/>
          <c:tx>
            <c:v>2004</c:v>
          </c:tx>
          <c:spPr>
            <a:solidFill>
              <a:schemeClr val="accent4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Sheet2!$C$50:$N$50</c:f>
              <c:numCache>
                <c:formatCode>0.0</c:formatCode>
                <c:ptCount val="12"/>
                <c:pt idx="0">
                  <c:v>64.303577604459505</c:v>
                </c:pt>
                <c:pt idx="1">
                  <c:v>56.649622649906675</c:v>
                </c:pt>
                <c:pt idx="2">
                  <c:v>46.160767971389291</c:v>
                </c:pt>
                <c:pt idx="3">
                  <c:v>32.764779105700541</c:v>
                </c:pt>
                <c:pt idx="4">
                  <c:v>39.0642197165132</c:v>
                </c:pt>
                <c:pt idx="5">
                  <c:v>33.781778554017947</c:v>
                </c:pt>
                <c:pt idx="6">
                  <c:v>24.362001570613629</c:v>
                </c:pt>
                <c:pt idx="7">
                  <c:v>24.924172045277569</c:v>
                </c:pt>
                <c:pt idx="8">
                  <c:v>12.12579367010197</c:v>
                </c:pt>
                <c:pt idx="9">
                  <c:v>30.617052929470457</c:v>
                </c:pt>
                <c:pt idx="10">
                  <c:v>42.735375347693463</c:v>
                </c:pt>
                <c:pt idx="11">
                  <c:v>36.294843619337755</c:v>
                </c:pt>
              </c:numCache>
            </c:numRef>
          </c:val>
        </c:ser>
        <c:ser>
          <c:idx val="3"/>
          <c:order val="2"/>
          <c:tx>
            <c:v>2005</c:v>
          </c:tx>
          <c:spPr>
            <a:solidFill>
              <a:schemeClr val="accent3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Sheet2!$C$51:$N$51</c:f>
              <c:numCache>
                <c:formatCode>0.0</c:formatCode>
                <c:ptCount val="12"/>
                <c:pt idx="0">
                  <c:v>123.78344551280649</c:v>
                </c:pt>
                <c:pt idx="1">
                  <c:v>42.356249204589105</c:v>
                </c:pt>
                <c:pt idx="2">
                  <c:v>40.365946105669551</c:v>
                </c:pt>
                <c:pt idx="3">
                  <c:v>55.554479414252313</c:v>
                </c:pt>
                <c:pt idx="4">
                  <c:v>65.492910208456948</c:v>
                </c:pt>
                <c:pt idx="5">
                  <c:v>32.850583723643091</c:v>
                </c:pt>
                <c:pt idx="6">
                  <c:v>23.269271366135349</c:v>
                </c:pt>
                <c:pt idx="7">
                  <c:v>21.506489355343188</c:v>
                </c:pt>
                <c:pt idx="8">
                  <c:v>19.893511104493314</c:v>
                </c:pt>
                <c:pt idx="9">
                  <c:v>16.399908523691675</c:v>
                </c:pt>
                <c:pt idx="10">
                  <c:v>35.226633268636292</c:v>
                </c:pt>
                <c:pt idx="11">
                  <c:v>36.841992854141793</c:v>
                </c:pt>
              </c:numCache>
            </c:numRef>
          </c:val>
        </c:ser>
        <c:ser>
          <c:idx val="4"/>
          <c:order val="3"/>
          <c:tx>
            <c:v>2006</c:v>
          </c:tx>
          <c:spPr>
            <a:solidFill>
              <a:schemeClr val="accent5">
                <a:lumMod val="60000"/>
                <a:lumOff val="40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Sheet2!$C$52:$N$52</c:f>
              <c:numCache>
                <c:formatCode>0.0</c:formatCode>
                <c:ptCount val="12"/>
                <c:pt idx="0">
                  <c:v>65.169696593037884</c:v>
                </c:pt>
                <c:pt idx="1">
                  <c:v>44.171054135965484</c:v>
                </c:pt>
                <c:pt idx="2">
                  <c:v>128.14756222648603</c:v>
                </c:pt>
                <c:pt idx="3">
                  <c:v>88.826181336503751</c:v>
                </c:pt>
                <c:pt idx="4">
                  <c:v>66.170589028364049</c:v>
                </c:pt>
                <c:pt idx="5">
                  <c:v>44.391023596188624</c:v>
                </c:pt>
                <c:pt idx="6">
                  <c:v>22.315189092390643</c:v>
                </c:pt>
                <c:pt idx="7">
                  <c:v>21.626816590579246</c:v>
                </c:pt>
                <c:pt idx="8">
                  <c:v>16.716044300213813</c:v>
                </c:pt>
                <c:pt idx="9">
                  <c:v>24.372002937607089</c:v>
                </c:pt>
                <c:pt idx="10">
                  <c:v>48.09557373122243</c:v>
                </c:pt>
                <c:pt idx="11">
                  <c:v>76.052880119323717</c:v>
                </c:pt>
              </c:numCache>
            </c:numRef>
          </c:val>
        </c:ser>
        <c:ser>
          <c:idx val="5"/>
          <c:order val="4"/>
          <c:tx>
            <c:v>2007</c:v>
          </c:tx>
          <c:spPr>
            <a:solidFill>
              <a:srgbClr val="FFC0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Sheet2!$C$53:$N$53</c:f>
              <c:numCache>
                <c:formatCode>0.0</c:formatCode>
                <c:ptCount val="12"/>
                <c:pt idx="0">
                  <c:v>95.736333489098328</c:v>
                </c:pt>
                <c:pt idx="1">
                  <c:v>46.77269933282475</c:v>
                </c:pt>
                <c:pt idx="2">
                  <c:v>81.017555229701898</c:v>
                </c:pt>
                <c:pt idx="3">
                  <c:v>68.473847425498349</c:v>
                </c:pt>
                <c:pt idx="4">
                  <c:v>19.221516440921398</c:v>
                </c:pt>
                <c:pt idx="5">
                  <c:v>20.631737257698834</c:v>
                </c:pt>
                <c:pt idx="6">
                  <c:v>20.669588832668616</c:v>
                </c:pt>
                <c:pt idx="7">
                  <c:v>21.361319815628029</c:v>
                </c:pt>
                <c:pt idx="8">
                  <c:v>12.484094256685426</c:v>
                </c:pt>
                <c:pt idx="9">
                  <c:v>20.868794094374547</c:v>
                </c:pt>
                <c:pt idx="10">
                  <c:v>25.31701819137183</c:v>
                </c:pt>
                <c:pt idx="11">
                  <c:v>45.465604141293824</c:v>
                </c:pt>
              </c:numCache>
            </c:numRef>
          </c:val>
        </c:ser>
        <c:ser>
          <c:idx val="6"/>
          <c:order val="5"/>
          <c:tx>
            <c:v>2008</c:v>
          </c:tx>
          <c:spPr>
            <a:solidFill>
              <a:srgbClr val="0070C0"/>
            </a:solidFill>
            <a:ln>
              <a:solidFill>
                <a:srgbClr val="000000"/>
              </a:solidFill>
            </a:ln>
          </c:spPr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Sheet2!$C$54:$N$54</c:f>
              <c:numCache>
                <c:formatCode>0.0</c:formatCode>
                <c:ptCount val="12"/>
                <c:pt idx="0">
                  <c:v>42.190428694052862</c:v>
                </c:pt>
                <c:pt idx="1">
                  <c:v>65.555192819252497</c:v>
                </c:pt>
                <c:pt idx="2">
                  <c:v>109.1848534224342</c:v>
                </c:pt>
                <c:pt idx="3">
                  <c:v>130.62021359966556</c:v>
                </c:pt>
                <c:pt idx="4">
                  <c:v>93.228226353790973</c:v>
                </c:pt>
                <c:pt idx="5">
                  <c:v>110.280832481131</c:v>
                </c:pt>
                <c:pt idx="6">
                  <c:v>48.569484482273779</c:v>
                </c:pt>
                <c:pt idx="7">
                  <c:v>29.1062114918047</c:v>
                </c:pt>
                <c:pt idx="8">
                  <c:v>26.910442704694294</c:v>
                </c:pt>
                <c:pt idx="9">
                  <c:v>23.052077629477832</c:v>
                </c:pt>
                <c:pt idx="10">
                  <c:v>28.02650428981303</c:v>
                </c:pt>
                <c:pt idx="11">
                  <c:v>41.116809385901426</c:v>
                </c:pt>
              </c:numCache>
            </c:numRef>
          </c:val>
        </c:ser>
        <c:ser>
          <c:idx val="7"/>
          <c:order val="6"/>
          <c:tx>
            <c:v>2009</c:v>
          </c:tx>
          <c:spPr>
            <a:ln>
              <a:solidFill>
                <a:srgbClr val="000000"/>
              </a:solidFill>
            </a:ln>
          </c:spPr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Sheet2!$C$55:$N$55</c:f>
              <c:numCache>
                <c:formatCode>0.0</c:formatCode>
                <c:ptCount val="12"/>
                <c:pt idx="0">
                  <c:v>34.041338526612194</c:v>
                </c:pt>
                <c:pt idx="1">
                  <c:v>98.045712261394783</c:v>
                </c:pt>
                <c:pt idx="2">
                  <c:v>57.724103373214106</c:v>
                </c:pt>
                <c:pt idx="3">
                  <c:v>88.476107534862251</c:v>
                </c:pt>
                <c:pt idx="4">
                  <c:v>95.070103220272543</c:v>
                </c:pt>
                <c:pt idx="5">
                  <c:v>56.284862567622852</c:v>
                </c:pt>
                <c:pt idx="6">
                  <c:v>28.910338935854288</c:v>
                </c:pt>
                <c:pt idx="7">
                  <c:v>26.854175331574396</c:v>
                </c:pt>
                <c:pt idx="8">
                  <c:v>21.673201447082821</c:v>
                </c:pt>
                <c:pt idx="9">
                  <c:v>32.291104786963231</c:v>
                </c:pt>
                <c:pt idx="10">
                  <c:v>46.316647677687968</c:v>
                </c:pt>
                <c:pt idx="11">
                  <c:v>42.321896839999155</c:v>
                </c:pt>
              </c:numCache>
            </c:numRef>
          </c:val>
        </c:ser>
        <c:ser>
          <c:idx val="8"/>
          <c:order val="7"/>
          <c:tx>
            <c:v>2010</c:v>
          </c:tx>
          <c:spPr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Sheet2!$C$56:$N$56</c:f>
              <c:numCache>
                <c:formatCode>0.0</c:formatCode>
                <c:ptCount val="12"/>
                <c:pt idx="0">
                  <c:v>39.667701253284072</c:v>
                </c:pt>
                <c:pt idx="1">
                  <c:v>38.512904601584296</c:v>
                </c:pt>
                <c:pt idx="2">
                  <c:v>53.693862557931858</c:v>
                </c:pt>
                <c:pt idx="3">
                  <c:v>45.532305679964502</c:v>
                </c:pt>
                <c:pt idx="4">
                  <c:v>73.086414371409049</c:v>
                </c:pt>
                <c:pt idx="5">
                  <c:v>47.378148888339609</c:v>
                </c:pt>
                <c:pt idx="6">
                  <c:v>29.524644714789197</c:v>
                </c:pt>
                <c:pt idx="7">
                  <c:v>17.79788015284678</c:v>
                </c:pt>
                <c:pt idx="8">
                  <c:v>17.532002800990362</c:v>
                </c:pt>
                <c:pt idx="9">
                  <c:v>24.057784067608285</c:v>
                </c:pt>
                <c:pt idx="10">
                  <c:v>29.756405492249328</c:v>
                </c:pt>
                <c:pt idx="11">
                  <c:v>42.492411356618327</c:v>
                </c:pt>
              </c:numCache>
            </c:numRef>
          </c:val>
        </c:ser>
        <c:ser>
          <c:idx val="0"/>
          <c:order val="8"/>
          <c:tx>
            <c:v>2011</c:v>
          </c:tx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Sheet2!$C$57:$N$57</c:f>
              <c:numCache>
                <c:formatCode>0.0</c:formatCode>
                <c:ptCount val="12"/>
                <c:pt idx="0">
                  <c:v>34.170874766339104</c:v>
                </c:pt>
                <c:pt idx="1">
                  <c:v>42.603753720017181</c:v>
                </c:pt>
                <c:pt idx="2">
                  <c:v>122.61005716912264</c:v>
                </c:pt>
                <c:pt idx="3">
                  <c:v>127.34530078845795</c:v>
                </c:pt>
                <c:pt idx="4">
                  <c:v>112.31095947673664</c:v>
                </c:pt>
                <c:pt idx="5">
                  <c:v>43.053826889674035</c:v>
                </c:pt>
                <c:pt idx="6">
                  <c:v>24.310564554196027</c:v>
                </c:pt>
                <c:pt idx="7">
                  <c:v>16.352043473489349</c:v>
                </c:pt>
                <c:pt idx="8">
                  <c:v>15.730026230155442</c:v>
                </c:pt>
                <c:pt idx="9">
                  <c:v>35.232776571923523</c:v>
                </c:pt>
                <c:pt idx="10">
                  <c:v>50.892858725867526</c:v>
                </c:pt>
                <c:pt idx="11">
                  <c:v>68.027364259507465</c:v>
                </c:pt>
              </c:numCache>
            </c:numRef>
          </c:val>
        </c:ser>
        <c:ser>
          <c:idx val="9"/>
          <c:order val="9"/>
          <c:tx>
            <c:v>2012</c:v>
          </c:tx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Sheet2!$C$58:$N$58</c:f>
              <c:numCache>
                <c:formatCode>General</c:formatCode>
                <c:ptCount val="12"/>
              </c:numCache>
            </c:numRef>
          </c:val>
        </c:ser>
        <c:axId val="75495680"/>
        <c:axId val="75509760"/>
      </c:barChart>
      <c:catAx>
        <c:axId val="75495680"/>
        <c:scaling>
          <c:orientation val="minMax"/>
        </c:scaling>
        <c:axPos val="b"/>
        <c:numFmt formatCode="General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509760"/>
        <c:crosses val="autoZero"/>
        <c:auto val="1"/>
        <c:lblAlgn val="ctr"/>
        <c:lblOffset val="100"/>
        <c:tickLblSkip val="1"/>
        <c:tickMarkSkip val="1"/>
      </c:catAx>
      <c:valAx>
        <c:axId val="75509760"/>
        <c:scaling>
          <c:orientation val="minMax"/>
          <c:max val="250"/>
          <c:min val="0"/>
        </c:scaling>
        <c:axPos val="l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 pitchFamily="34" charset="0"/>
                    <a:ea typeface="Arial"/>
                    <a:cs typeface="Arial"/>
                  </a:defRPr>
                </a:pPr>
                <a:r>
                  <a:rPr lang="en-US" sz="1000" b="1" i="0" baseline="0">
                    <a:latin typeface="Calibri" pitchFamily="34" charset="0"/>
                  </a:rPr>
                  <a:t>Monthly Total Runoff (mm)</a:t>
                </a:r>
              </a:p>
            </c:rich>
          </c:tx>
          <c:layout>
            <c:manualLayout>
              <c:xMode val="edge"/>
              <c:yMode val="edge"/>
              <c:x val="0"/>
              <c:y val="0.1353142828977397"/>
            </c:manualLayout>
          </c:layout>
          <c:spPr>
            <a:noFill/>
            <a:ln w="25400">
              <a:noFill/>
            </a:ln>
          </c:spPr>
        </c:title>
        <c:numFmt formatCode="0.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en-US"/>
          </a:p>
        </c:txPr>
        <c:crossAx val="75495680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9.6927466006548543E-2"/>
          <c:y val="2.5039162594794624E-2"/>
          <c:w val="0.80645253791436156"/>
          <c:h val="0.15021381220628074"/>
        </c:manualLayout>
      </c:layout>
      <c:spPr>
        <a:solidFill>
          <a:schemeClr val="bg1"/>
        </a:solidFill>
        <a:ln w="25400">
          <a:noFill/>
        </a:ln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chemeClr val="bg1"/>
    </a:solidFill>
    <a:ln w="9525">
      <a:noFill/>
    </a:ln>
  </c:spPr>
  <c:txPr>
    <a:bodyPr/>
    <a:lstStyle/>
    <a:p>
      <a:pPr>
        <a:defRPr sz="5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8.1172491544532127E-2"/>
          <c:y val="0.25247585781796139"/>
          <c:w val="0.90304396843291956"/>
          <c:h val="0.52475374370006656"/>
        </c:manualLayout>
      </c:layout>
      <c:barChart>
        <c:barDir val="col"/>
        <c:grouping val="clustered"/>
        <c:ser>
          <c:idx val="1"/>
          <c:order val="0"/>
          <c:tx>
            <c:v>2003</c:v>
          </c:tx>
          <c:spPr>
            <a:solidFill>
              <a:schemeClr val="accent2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Sheet2!$C$49:$N$49</c:f>
              <c:numCache>
                <c:formatCode>0.0</c:formatCode>
                <c:ptCount val="12"/>
                <c:pt idx="0">
                  <c:v>29.453776091097787</c:v>
                </c:pt>
                <c:pt idx="1">
                  <c:v>25.875826716286205</c:v>
                </c:pt>
                <c:pt idx="2">
                  <c:v>59.785647736402964</c:v>
                </c:pt>
                <c:pt idx="3">
                  <c:v>33.424624051048582</c:v>
                </c:pt>
                <c:pt idx="4">
                  <c:v>70.952743466273787</c:v>
                </c:pt>
                <c:pt idx="5">
                  <c:v>21.659858458032783</c:v>
                </c:pt>
                <c:pt idx="6">
                  <c:v>74.301712150901338</c:v>
                </c:pt>
                <c:pt idx="7">
                  <c:v>19.39022606634223</c:v>
                </c:pt>
                <c:pt idx="8">
                  <c:v>72.667072466130648</c:v>
                </c:pt>
                <c:pt idx="9">
                  <c:v>28.481869064700575</c:v>
                </c:pt>
                <c:pt idx="10">
                  <c:v>33.196652086372261</c:v>
                </c:pt>
                <c:pt idx="11">
                  <c:v>53.889142782791104</c:v>
                </c:pt>
              </c:numCache>
            </c:numRef>
          </c:val>
        </c:ser>
        <c:ser>
          <c:idx val="2"/>
          <c:order val="1"/>
          <c:tx>
            <c:v>2004</c:v>
          </c:tx>
          <c:spPr>
            <a:solidFill>
              <a:schemeClr val="accent4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Sheet2!$C$50:$N$50</c:f>
              <c:numCache>
                <c:formatCode>0.0</c:formatCode>
                <c:ptCount val="12"/>
                <c:pt idx="0">
                  <c:v>91.094470035642431</c:v>
                </c:pt>
                <c:pt idx="1">
                  <c:v>29.716549085780162</c:v>
                </c:pt>
                <c:pt idx="2">
                  <c:v>39.602563421230144</c:v>
                </c:pt>
                <c:pt idx="3">
                  <c:v>31.338075338954628</c:v>
                </c:pt>
                <c:pt idx="4">
                  <c:v>23.39738814456021</c:v>
                </c:pt>
                <c:pt idx="5">
                  <c:v>61.291674918978067</c:v>
                </c:pt>
                <c:pt idx="6">
                  <c:v>22.453725432370653</c:v>
                </c:pt>
                <c:pt idx="7">
                  <c:v>11.97004123377555</c:v>
                </c:pt>
                <c:pt idx="8">
                  <c:v>7.9511275033961724</c:v>
                </c:pt>
                <c:pt idx="9">
                  <c:v>10.716649354533322</c:v>
                </c:pt>
                <c:pt idx="10">
                  <c:v>23.783730013901245</c:v>
                </c:pt>
                <c:pt idx="11">
                  <c:v>35.172745355404082</c:v>
                </c:pt>
              </c:numCache>
            </c:numRef>
          </c:val>
        </c:ser>
        <c:ser>
          <c:idx val="3"/>
          <c:order val="2"/>
          <c:tx>
            <c:v>2005</c:v>
          </c:tx>
          <c:spPr>
            <a:solidFill>
              <a:schemeClr val="accent3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Sheet2!$C$51:$N$51</c:f>
              <c:numCache>
                <c:formatCode>0.0</c:formatCode>
                <c:ptCount val="12"/>
                <c:pt idx="0">
                  <c:v>191.45912748445627</c:v>
                </c:pt>
                <c:pt idx="1">
                  <c:v>57.772231623596646</c:v>
                </c:pt>
                <c:pt idx="2">
                  <c:v>30.710648073340593</c:v>
                </c:pt>
                <c:pt idx="3">
                  <c:v>33.596107387309821</c:v>
                </c:pt>
                <c:pt idx="4">
                  <c:v>41.973572726416158</c:v>
                </c:pt>
                <c:pt idx="5">
                  <c:v>26.741817564404545</c:v>
                </c:pt>
                <c:pt idx="6">
                  <c:v>16.594038959779592</c:v>
                </c:pt>
                <c:pt idx="7">
                  <c:v>10.900792195912477</c:v>
                </c:pt>
                <c:pt idx="8">
                  <c:v>18.13587589786799</c:v>
                </c:pt>
                <c:pt idx="9">
                  <c:v>16.816967296919</c:v>
                </c:pt>
                <c:pt idx="10">
                  <c:v>26.55722079654705</c:v>
                </c:pt>
                <c:pt idx="11">
                  <c:v>24.750593412761429</c:v>
                </c:pt>
              </c:numCache>
            </c:numRef>
          </c:val>
        </c:ser>
        <c:ser>
          <c:idx val="4"/>
          <c:order val="3"/>
          <c:tx>
            <c:v>2006</c:v>
          </c:tx>
          <c:spPr>
            <a:solidFill>
              <a:schemeClr val="accent5">
                <a:lumMod val="60000"/>
                <a:lumOff val="40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Sheet2!$C$52:$N$52</c:f>
              <c:numCache>
                <c:formatCode>0.0</c:formatCode>
                <c:ptCount val="12"/>
                <c:pt idx="0">
                  <c:v>64.221013792519855</c:v>
                </c:pt>
                <c:pt idx="1">
                  <c:v>45.286227292776822</c:v>
                </c:pt>
                <c:pt idx="2">
                  <c:v>89.496144469138827</c:v>
                </c:pt>
                <c:pt idx="3">
                  <c:v>72.238868488231745</c:v>
                </c:pt>
                <c:pt idx="4">
                  <c:v>51.521664016881104</c:v>
                </c:pt>
                <c:pt idx="5">
                  <c:v>35.021436529291336</c:v>
                </c:pt>
                <c:pt idx="6">
                  <c:v>19.232360524431321</c:v>
                </c:pt>
                <c:pt idx="7">
                  <c:v>10.5260506699067</c:v>
                </c:pt>
                <c:pt idx="8">
                  <c:v>17.13168965523338</c:v>
                </c:pt>
                <c:pt idx="9">
                  <c:v>30.961820724687694</c:v>
                </c:pt>
                <c:pt idx="10">
                  <c:v>57.474657598908344</c:v>
                </c:pt>
                <c:pt idx="11">
                  <c:v>92.260556722217743</c:v>
                </c:pt>
              </c:numCache>
            </c:numRef>
          </c:val>
        </c:ser>
        <c:ser>
          <c:idx val="5"/>
          <c:order val="4"/>
          <c:tx>
            <c:v>2007</c:v>
          </c:tx>
          <c:spPr>
            <a:solidFill>
              <a:srgbClr val="FFC0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Sheet2!$C$53:$N$53</c:f>
              <c:numCache>
                <c:formatCode>0.0</c:formatCode>
                <c:ptCount val="12"/>
                <c:pt idx="0">
                  <c:v>129.42906549404782</c:v>
                </c:pt>
                <c:pt idx="1">
                  <c:v>40.764110843022067</c:v>
                </c:pt>
                <c:pt idx="2">
                  <c:v>108.36132890886981</c:v>
                </c:pt>
                <c:pt idx="3">
                  <c:v>72.331166872160452</c:v>
                </c:pt>
                <c:pt idx="4">
                  <c:v>26.515863050742908</c:v>
                </c:pt>
                <c:pt idx="5">
                  <c:v>9.8618049232719525</c:v>
                </c:pt>
                <c:pt idx="6">
                  <c:v>9.4479248475783475</c:v>
                </c:pt>
                <c:pt idx="7">
                  <c:v>6.0892219618040553</c:v>
                </c:pt>
                <c:pt idx="8">
                  <c:v>4.8064761702959666</c:v>
                </c:pt>
                <c:pt idx="9">
                  <c:v>5.0863974986044642</c:v>
                </c:pt>
                <c:pt idx="10">
                  <c:v>5.6376155521330107</c:v>
                </c:pt>
                <c:pt idx="11">
                  <c:v>33.384275030751979</c:v>
                </c:pt>
              </c:numCache>
            </c:numRef>
          </c:val>
        </c:ser>
        <c:ser>
          <c:idx val="6"/>
          <c:order val="5"/>
          <c:tx>
            <c:v>2008</c:v>
          </c:tx>
          <c:spPr>
            <a:solidFill>
              <a:srgbClr val="0070C0"/>
            </a:solidFill>
            <a:ln>
              <a:solidFill>
                <a:srgbClr val="000000"/>
              </a:solidFill>
            </a:ln>
          </c:spPr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Sheet2!$C$54:$N$54</c:f>
              <c:numCache>
                <c:formatCode>0.0</c:formatCode>
                <c:ptCount val="12"/>
                <c:pt idx="0">
                  <c:v>44.82322228487201</c:v>
                </c:pt>
                <c:pt idx="1">
                  <c:v>70.922481701051126</c:v>
                </c:pt>
                <c:pt idx="2">
                  <c:v>120.35507519206945</c:v>
                </c:pt>
                <c:pt idx="3">
                  <c:v>68.460182737443859</c:v>
                </c:pt>
                <c:pt idx="4">
                  <c:v>62.573260676152522</c:v>
                </c:pt>
                <c:pt idx="5">
                  <c:v>163.19110822732819</c:v>
                </c:pt>
                <c:pt idx="6">
                  <c:v>51.659355048643654</c:v>
                </c:pt>
                <c:pt idx="7">
                  <c:v>21.534272132359188</c:v>
                </c:pt>
                <c:pt idx="8">
                  <c:v>9.1613963671962715</c:v>
                </c:pt>
                <c:pt idx="9">
                  <c:v>5.6672216457757347</c:v>
                </c:pt>
                <c:pt idx="10">
                  <c:v>5.8159077855691494</c:v>
                </c:pt>
                <c:pt idx="11">
                  <c:v>26.541434242355919</c:v>
                </c:pt>
              </c:numCache>
            </c:numRef>
          </c:val>
        </c:ser>
        <c:ser>
          <c:idx val="7"/>
          <c:order val="6"/>
          <c:tx>
            <c:v>2009</c:v>
          </c:tx>
          <c:spPr>
            <a:ln>
              <a:solidFill>
                <a:srgbClr val="000000"/>
              </a:solidFill>
            </a:ln>
          </c:spPr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Sheet2!$C$55:$N$55</c:f>
              <c:numCache>
                <c:formatCode>0.0</c:formatCode>
                <c:ptCount val="12"/>
                <c:pt idx="0">
                  <c:v>25.170223223847316</c:v>
                </c:pt>
                <c:pt idx="1">
                  <c:v>55.121300990102213</c:v>
                </c:pt>
                <c:pt idx="2">
                  <c:v>25.617592986387187</c:v>
                </c:pt>
                <c:pt idx="3">
                  <c:v>80.034299209558014</c:v>
                </c:pt>
                <c:pt idx="4">
                  <c:v>99.227823801953676</c:v>
                </c:pt>
                <c:pt idx="5">
                  <c:v>54.441419998102454</c:v>
                </c:pt>
                <c:pt idx="6">
                  <c:v>22.053261405925728</c:v>
                </c:pt>
                <c:pt idx="7">
                  <c:v>15.09406413024905</c:v>
                </c:pt>
                <c:pt idx="8">
                  <c:v>6.3403441768757514</c:v>
                </c:pt>
                <c:pt idx="9">
                  <c:v>18.726484682461184</c:v>
                </c:pt>
                <c:pt idx="10">
                  <c:v>19.091138953392825</c:v>
                </c:pt>
                <c:pt idx="11">
                  <c:v>39.177385619853474</c:v>
                </c:pt>
              </c:numCache>
            </c:numRef>
          </c:val>
        </c:ser>
        <c:ser>
          <c:idx val="8"/>
          <c:order val="7"/>
          <c:tx>
            <c:v>2010</c:v>
          </c:tx>
          <c:spPr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Sheet2!$C$56:$N$56</c:f>
              <c:numCache>
                <c:formatCode>0.0</c:formatCode>
                <c:ptCount val="12"/>
                <c:pt idx="0">
                  <c:v>29.14964535061128</c:v>
                </c:pt>
                <c:pt idx="1">
                  <c:v>21.838402872845677</c:v>
                </c:pt>
                <c:pt idx="2">
                  <c:v>55.784033648475905</c:v>
                </c:pt>
                <c:pt idx="3">
                  <c:v>43.696980255839811</c:v>
                </c:pt>
                <c:pt idx="4">
                  <c:v>41.227115850926928</c:v>
                </c:pt>
                <c:pt idx="5">
                  <c:v>70.266305758475852</c:v>
                </c:pt>
                <c:pt idx="6">
                  <c:v>38.143946337503763</c:v>
                </c:pt>
                <c:pt idx="7">
                  <c:v>9.6332781595663999</c:v>
                </c:pt>
                <c:pt idx="8">
                  <c:v>4.3141172501252303</c:v>
                </c:pt>
                <c:pt idx="9">
                  <c:v>3.7004590876875185</c:v>
                </c:pt>
                <c:pt idx="10">
                  <c:v>5.7874617262599575</c:v>
                </c:pt>
                <c:pt idx="11">
                  <c:v>10.137186986797062</c:v>
                </c:pt>
              </c:numCache>
            </c:numRef>
          </c:val>
        </c:ser>
        <c:ser>
          <c:idx val="0"/>
          <c:order val="8"/>
          <c:tx>
            <c:v>2011</c:v>
          </c:tx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Sheet2!$C$57:$N$57</c:f>
              <c:numCache>
                <c:formatCode>0.0</c:formatCode>
                <c:ptCount val="12"/>
                <c:pt idx="0">
                  <c:v>14.378373382735973</c:v>
                </c:pt>
                <c:pt idx="1">
                  <c:v>33.882585431416388</c:v>
                </c:pt>
                <c:pt idx="2">
                  <c:v>120.54572431297157</c:v>
                </c:pt>
                <c:pt idx="3">
                  <c:v>107.08428241647857</c:v>
                </c:pt>
                <c:pt idx="4">
                  <c:v>107.96691723546941</c:v>
                </c:pt>
                <c:pt idx="5">
                  <c:v>55.17930270677882</c:v>
                </c:pt>
                <c:pt idx="6">
                  <c:v>20.94719388704188</c:v>
                </c:pt>
                <c:pt idx="7">
                  <c:v>7.0049934137134704</c:v>
                </c:pt>
                <c:pt idx="8">
                  <c:v>6.5327081311403763</c:v>
                </c:pt>
                <c:pt idx="9">
                  <c:v>10.899682597854339</c:v>
                </c:pt>
                <c:pt idx="10">
                  <c:v>19.477480822733884</c:v>
                </c:pt>
                <c:pt idx="11">
                  <c:v>91.549405239487982</c:v>
                </c:pt>
              </c:numCache>
            </c:numRef>
          </c:val>
        </c:ser>
        <c:ser>
          <c:idx val="9"/>
          <c:order val="9"/>
          <c:tx>
            <c:v>2012</c:v>
          </c:tx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Sheet2!$C$58:$N$58</c:f>
              <c:numCache>
                <c:formatCode>0.00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axId val="75557888"/>
        <c:axId val="82121472"/>
      </c:barChart>
      <c:catAx>
        <c:axId val="75557888"/>
        <c:scaling>
          <c:orientation val="minMax"/>
        </c:scaling>
        <c:axPos val="b"/>
        <c:numFmt formatCode="General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121472"/>
        <c:crosses val="autoZero"/>
        <c:auto val="1"/>
        <c:lblAlgn val="ctr"/>
        <c:lblOffset val="100"/>
        <c:tickLblSkip val="1"/>
        <c:tickMarkSkip val="1"/>
      </c:catAx>
      <c:valAx>
        <c:axId val="82121472"/>
        <c:scaling>
          <c:orientation val="minMax"/>
          <c:min val="0"/>
        </c:scaling>
        <c:axPos val="l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 pitchFamily="34" charset="0"/>
                    <a:ea typeface="Arial"/>
                    <a:cs typeface="Arial"/>
                  </a:defRPr>
                </a:pPr>
                <a:r>
                  <a:rPr lang="en-US" sz="1000" b="1" i="0" baseline="0">
                    <a:latin typeface="Calibri" pitchFamily="34" charset="0"/>
                  </a:rPr>
                  <a:t>Monthly Total Runoff (mm)</a:t>
                </a:r>
              </a:p>
            </c:rich>
          </c:tx>
          <c:layout>
            <c:manualLayout>
              <c:xMode val="edge"/>
              <c:yMode val="edge"/>
              <c:x val="0"/>
              <c:y val="0.13531428289773975"/>
            </c:manualLayout>
          </c:layout>
          <c:spPr>
            <a:noFill/>
            <a:ln w="25400">
              <a:noFill/>
            </a:ln>
          </c:spPr>
        </c:title>
        <c:numFmt formatCode="0.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en-US"/>
          </a:p>
        </c:txPr>
        <c:crossAx val="75557888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9.6927466006548543E-2"/>
          <c:y val="2.5039162594794634E-2"/>
          <c:w val="0.80645253791436156"/>
          <c:h val="0.15021381220628074"/>
        </c:manualLayout>
      </c:layout>
      <c:spPr>
        <a:solidFill>
          <a:schemeClr val="bg1"/>
        </a:solidFill>
        <a:ln w="25400">
          <a:noFill/>
        </a:ln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chemeClr val="bg1"/>
    </a:solidFill>
    <a:ln w="9525">
      <a:noFill/>
    </a:ln>
  </c:spPr>
  <c:txPr>
    <a:bodyPr/>
    <a:lstStyle/>
    <a:p>
      <a:pPr>
        <a:defRPr sz="5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8.1172491544532127E-2"/>
          <c:y val="0.25247585781796139"/>
          <c:w val="0.90304396843291956"/>
          <c:h val="0.52475374370006656"/>
        </c:manualLayout>
      </c:layout>
      <c:barChart>
        <c:barDir val="col"/>
        <c:grouping val="clustered"/>
        <c:ser>
          <c:idx val="1"/>
          <c:order val="0"/>
          <c:tx>
            <c:v>2003</c:v>
          </c:tx>
          <c:spPr>
            <a:solidFill>
              <a:schemeClr val="accent2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Sheet2!$C$49:$N$49</c:f>
              <c:numCache>
                <c:formatCode>0.0</c:formatCode>
                <c:ptCount val="12"/>
                <c:pt idx="0">
                  <c:v>13.938942919806575</c:v>
                </c:pt>
                <c:pt idx="1">
                  <c:v>27.114217140769405</c:v>
                </c:pt>
                <c:pt idx="2">
                  <c:v>10.172195208729638</c:v>
                </c:pt>
                <c:pt idx="3">
                  <c:v>17.427666827474411</c:v>
                </c:pt>
                <c:pt idx="4">
                  <c:v>25.499584812230012</c:v>
                </c:pt>
                <c:pt idx="5">
                  <c:v>22.671826684497191</c:v>
                </c:pt>
                <c:pt idx="6">
                  <c:v>-42.620687385940315</c:v>
                </c:pt>
                <c:pt idx="7">
                  <c:v>0.87863336015512261</c:v>
                </c:pt>
                <c:pt idx="8">
                  <c:v>-48.6724183155102</c:v>
                </c:pt>
                <c:pt idx="9">
                  <c:v>-8.1382639620835668</c:v>
                </c:pt>
                <c:pt idx="10">
                  <c:v>9.157304404718257</c:v>
                </c:pt>
                <c:pt idx="11">
                  <c:v>-13.547608488518618</c:v>
                </c:pt>
              </c:numCache>
            </c:numRef>
          </c:val>
        </c:ser>
        <c:ser>
          <c:idx val="2"/>
          <c:order val="1"/>
          <c:tx>
            <c:v>2004</c:v>
          </c:tx>
          <c:spPr>
            <a:solidFill>
              <a:schemeClr val="accent4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Sheet2!$C$50:$N$50</c:f>
              <c:numCache>
                <c:formatCode>0.0</c:formatCode>
                <c:ptCount val="12"/>
                <c:pt idx="0">
                  <c:v>-10.385795835995468</c:v>
                </c:pt>
                <c:pt idx="1">
                  <c:v>30.79890958844333</c:v>
                </c:pt>
                <c:pt idx="2">
                  <c:v>8.09666622317045</c:v>
                </c:pt>
                <c:pt idx="3">
                  <c:v>0.32832025791202568</c:v>
                </c:pt>
                <c:pt idx="4">
                  <c:v>14.845851114203272</c:v>
                </c:pt>
                <c:pt idx="5">
                  <c:v>-28.708426018595798</c:v>
                </c:pt>
                <c:pt idx="6">
                  <c:v>-1.5895184294767994</c:v>
                </c:pt>
                <c:pt idx="7">
                  <c:v>9.6267303927099519</c:v>
                </c:pt>
                <c:pt idx="8">
                  <c:v>-2.7126311342263558</c:v>
                </c:pt>
                <c:pt idx="9">
                  <c:v>17.682575350331309</c:v>
                </c:pt>
                <c:pt idx="10">
                  <c:v>20.165915860170927</c:v>
                </c:pt>
                <c:pt idx="11">
                  <c:v>0.44152467099187215</c:v>
                </c:pt>
              </c:numCache>
            </c:numRef>
          </c:val>
        </c:ser>
        <c:ser>
          <c:idx val="3"/>
          <c:order val="2"/>
          <c:tx>
            <c:v>2005</c:v>
          </c:tx>
          <c:spPr>
            <a:solidFill>
              <a:schemeClr val="accent3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Sheet2!$C$51:$N$51</c:f>
              <c:numCache>
                <c:formatCode>0.0</c:formatCode>
                <c:ptCount val="12"/>
                <c:pt idx="0">
                  <c:v>-58.523035552573894</c:v>
                </c:pt>
                <c:pt idx="1">
                  <c:v>-13.90758131583855</c:v>
                </c:pt>
                <c:pt idx="2">
                  <c:v>10.100421300449105</c:v>
                </c:pt>
                <c:pt idx="3">
                  <c:v>25.23779538169013</c:v>
                </c:pt>
                <c:pt idx="4">
                  <c:v>27.465563263402899</c:v>
                </c:pt>
                <c:pt idx="5">
                  <c:v>4.9825054827653936</c:v>
                </c:pt>
                <c:pt idx="6">
                  <c:v>3.777812758256422</c:v>
                </c:pt>
                <c:pt idx="7">
                  <c:v>6.3157477191529372</c:v>
                </c:pt>
                <c:pt idx="8">
                  <c:v>-2.8087287441069386</c:v>
                </c:pt>
                <c:pt idx="9">
                  <c:v>-6.3288421014736436</c:v>
                </c:pt>
                <c:pt idx="10">
                  <c:v>8.2114593892302583</c:v>
                </c:pt>
                <c:pt idx="11">
                  <c:v>11.425661681070348</c:v>
                </c:pt>
              </c:numCache>
            </c:numRef>
          </c:val>
        </c:ser>
        <c:ser>
          <c:idx val="4"/>
          <c:order val="3"/>
          <c:tx>
            <c:v>2006</c:v>
          </c:tx>
          <c:spPr>
            <a:solidFill>
              <a:schemeClr val="accent5">
                <a:lumMod val="60000"/>
                <a:lumOff val="40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Sheet2!$C$52:$N$52</c:f>
              <c:numCache>
                <c:formatCode>0.0</c:formatCode>
                <c:ptCount val="12"/>
                <c:pt idx="0">
                  <c:v>6.0040803957626334</c:v>
                </c:pt>
                <c:pt idx="1">
                  <c:v>0.79550933825252268</c:v>
                </c:pt>
                <c:pt idx="2">
                  <c:v>48.133620616951958</c:v>
                </c:pt>
                <c:pt idx="3">
                  <c:v>24.696379687804431</c:v>
                </c:pt>
                <c:pt idx="4">
                  <c:v>19.104824079606395</c:v>
                </c:pt>
                <c:pt idx="5">
                  <c:v>10.637221783314404</c:v>
                </c:pt>
                <c:pt idx="6">
                  <c:v>-0.95807320292580556</c:v>
                </c:pt>
                <c:pt idx="7">
                  <c:v>6.8461924546688815</c:v>
                </c:pt>
                <c:pt idx="8">
                  <c:v>-5.8300039378556985</c:v>
                </c:pt>
                <c:pt idx="9">
                  <c:v>-10.288421619438738</c:v>
                </c:pt>
                <c:pt idx="10">
                  <c:v>-7.1704519053505384</c:v>
                </c:pt>
                <c:pt idx="11">
                  <c:v>-9.8269812945253108</c:v>
                </c:pt>
              </c:numCache>
            </c:numRef>
          </c:val>
        </c:ser>
        <c:ser>
          <c:idx val="5"/>
          <c:order val="4"/>
          <c:tx>
            <c:v>2007</c:v>
          </c:tx>
          <c:spPr>
            <a:solidFill>
              <a:srgbClr val="FFC0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Sheet2!$C$53:$N$53</c:f>
              <c:numCache>
                <c:formatCode>0.0</c:formatCode>
                <c:ptCount val="12"/>
                <c:pt idx="0">
                  <c:v>-25.060299668190886</c:v>
                </c:pt>
                <c:pt idx="1">
                  <c:v>7.7923241125532838</c:v>
                </c:pt>
                <c:pt idx="2">
                  <c:v>-20.155623276838586</c:v>
                </c:pt>
                <c:pt idx="3">
                  <c:v>3.5305516619808199</c:v>
                </c:pt>
                <c:pt idx="4">
                  <c:v>-7.5035781327617999</c:v>
                </c:pt>
                <c:pt idx="5">
                  <c:v>7.0592381016217098</c:v>
                </c:pt>
                <c:pt idx="6">
                  <c:v>6.6797154745232294</c:v>
                </c:pt>
                <c:pt idx="7">
                  <c:v>10.933766102756666</c:v>
                </c:pt>
                <c:pt idx="8">
                  <c:v>0.82128298726546456</c:v>
                </c:pt>
                <c:pt idx="9">
                  <c:v>11.009712257986152</c:v>
                </c:pt>
                <c:pt idx="10">
                  <c:v>16.805803070001389</c:v>
                </c:pt>
                <c:pt idx="11">
                  <c:v>13.235915498436473</c:v>
                </c:pt>
              </c:numCache>
            </c:numRef>
          </c:val>
        </c:ser>
        <c:ser>
          <c:idx val="6"/>
          <c:order val="5"/>
          <c:tx>
            <c:v>2008</c:v>
          </c:tx>
          <c:spPr>
            <a:solidFill>
              <a:srgbClr val="0070C0"/>
            </a:solidFill>
            <a:ln>
              <a:solidFill>
                <a:srgbClr val="000000"/>
              </a:solidFill>
            </a:ln>
          </c:spPr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Sheet2!$C$54:$N$54</c:f>
              <c:numCache>
                <c:formatCode>0.0</c:formatCode>
                <c:ptCount val="12"/>
                <c:pt idx="0">
                  <c:v>-2.6101978965003805</c:v>
                </c:pt>
                <c:pt idx="1">
                  <c:v>-0.79536267440333053</c:v>
                </c:pt>
                <c:pt idx="2">
                  <c:v>-1.8487907220778976</c:v>
                </c:pt>
                <c:pt idx="3">
                  <c:v>73.981111773210429</c:v>
                </c:pt>
                <c:pt idx="4">
                  <c:v>38.470465677676771</c:v>
                </c:pt>
                <c:pt idx="5">
                  <c:v>-44.219301672694201</c:v>
                </c:pt>
                <c:pt idx="6">
                  <c:v>-1.2777369471060898</c:v>
                </c:pt>
                <c:pt idx="7">
                  <c:v>5.4164808682038945</c:v>
                </c:pt>
                <c:pt idx="8">
                  <c:v>15.243775989259623</c:v>
                </c:pt>
                <c:pt idx="9">
                  <c:v>13.548077264413836</c:v>
                </c:pt>
                <c:pt idx="10">
                  <c:v>20.049174306888339</c:v>
                </c:pt>
                <c:pt idx="11">
                  <c:v>14.713692600655975</c:v>
                </c:pt>
              </c:numCache>
            </c:numRef>
          </c:val>
        </c:ser>
        <c:ser>
          <c:idx val="7"/>
          <c:order val="6"/>
          <c:tx>
            <c:v>2009</c:v>
          </c:tx>
          <c:spPr>
            <a:ln>
              <a:solidFill>
                <a:srgbClr val="000000"/>
              </a:solidFill>
            </a:ln>
          </c:spPr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Sheet2!$C$55:$N$55</c:f>
              <c:numCache>
                <c:formatCode>0.0</c:formatCode>
                <c:ptCount val="12"/>
                <c:pt idx="0">
                  <c:v>7.4412047604555074</c:v>
                </c:pt>
                <c:pt idx="1">
                  <c:v>51.821651434785984</c:v>
                </c:pt>
                <c:pt idx="2">
                  <c:v>35.906934000020556</c:v>
                </c:pt>
                <c:pt idx="3">
                  <c:v>16.653033991317447</c:v>
                </c:pt>
                <c:pt idx="4">
                  <c:v>4.1860385705776375</c:v>
                </c:pt>
                <c:pt idx="5">
                  <c:v>5.1259438362393022</c:v>
                </c:pt>
                <c:pt idx="6">
                  <c:v>4.6540531340369666</c:v>
                </c:pt>
                <c:pt idx="7">
                  <c:v>9.0108861988996569</c:v>
                </c:pt>
                <c:pt idx="8">
                  <c:v>11.436167391918287</c:v>
                </c:pt>
                <c:pt idx="9">
                  <c:v>12.09171202476727</c:v>
                </c:pt>
                <c:pt idx="10">
                  <c:v>29.100369334498133</c:v>
                </c:pt>
                <c:pt idx="11">
                  <c:v>3.9315500400523886</c:v>
                </c:pt>
              </c:numCache>
            </c:numRef>
          </c:val>
        </c:ser>
        <c:ser>
          <c:idx val="8"/>
          <c:order val="7"/>
          <c:tx>
            <c:v>2010</c:v>
          </c:tx>
          <c:spPr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Sheet2!$C$56:$N$56</c:f>
              <c:numCache>
                <c:formatCode>0.0</c:formatCode>
                <c:ptCount val="12"/>
                <c:pt idx="0">
                  <c:v>10.589139558727124</c:v>
                </c:pt>
                <c:pt idx="1">
                  <c:v>17.413519541715363</c:v>
                </c:pt>
                <c:pt idx="2">
                  <c:v>0.86151580624126822</c:v>
                </c:pt>
                <c:pt idx="3">
                  <c:v>3.2173936924231592</c:v>
                </c:pt>
                <c:pt idx="4">
                  <c:v>37.872149747441604</c:v>
                </c:pt>
                <c:pt idx="5">
                  <c:v>-21.249962777519979</c:v>
                </c:pt>
                <c:pt idx="6">
                  <c:v>-10.745713660912161</c:v>
                </c:pt>
                <c:pt idx="7">
                  <c:v>2.6971093845796101</c:v>
                </c:pt>
                <c:pt idx="8">
                  <c:v>8.0684351678965687</c:v>
                </c:pt>
                <c:pt idx="9">
                  <c:v>16.82236672628423</c:v>
                </c:pt>
                <c:pt idx="10">
                  <c:v>22.22779061632097</c:v>
                </c:pt>
                <c:pt idx="11">
                  <c:v>32.832757530229053</c:v>
                </c:pt>
              </c:numCache>
            </c:numRef>
          </c:val>
        </c:ser>
        <c:ser>
          <c:idx val="0"/>
          <c:order val="8"/>
          <c:tx>
            <c:v>2011</c:v>
          </c:tx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Sheet2!$C$57:$N$57</c:f>
              <c:numCache>
                <c:formatCode>0.0</c:formatCode>
                <c:ptCount val="12"/>
                <c:pt idx="0">
                  <c:v>19.32786907226933</c:v>
                </c:pt>
                <c:pt idx="1">
                  <c:v>10.053880381234094</c:v>
                </c:pt>
                <c:pt idx="2">
                  <c:v>12.92234341535497</c:v>
                </c:pt>
                <c:pt idx="3">
                  <c:v>31.479771458630147</c:v>
                </c:pt>
                <c:pt idx="4">
                  <c:v>14.198771240985023</c:v>
                </c:pt>
                <c:pt idx="5">
                  <c:v>-11.233433639439676</c:v>
                </c:pt>
                <c:pt idx="6">
                  <c:v>0.37813582004246332</c:v>
                </c:pt>
                <c:pt idx="7">
                  <c:v>3.9741282789524597</c:v>
                </c:pt>
                <c:pt idx="8">
                  <c:v>3.9029638113873699</c:v>
                </c:pt>
                <c:pt idx="9">
                  <c:v>23.613339634160809</c:v>
                </c:pt>
                <c:pt idx="10">
                  <c:v>36.422453361899066</c:v>
                </c:pt>
                <c:pt idx="11">
                  <c:v>-11.758003730154499</c:v>
                </c:pt>
              </c:numCache>
            </c:numRef>
          </c:val>
        </c:ser>
        <c:ser>
          <c:idx val="9"/>
          <c:order val="9"/>
          <c:tx>
            <c:v>2012</c:v>
          </c:tx>
          <c:cat>
            <c:strRef>
              <c:f>Sheet2!$C$48:$N$48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Sheet2!$C$58:$N$58</c:f>
              <c:numCache>
                <c:formatCode>General</c:formatCode>
                <c:ptCount val="12"/>
              </c:numCache>
            </c:numRef>
          </c:val>
        </c:ser>
        <c:axId val="82297984"/>
        <c:axId val="82299520"/>
      </c:barChart>
      <c:catAx>
        <c:axId val="82297984"/>
        <c:scaling>
          <c:orientation val="minMax"/>
        </c:scaling>
        <c:axPos val="b"/>
        <c:numFmt formatCode="General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299520"/>
        <c:crosses val="autoZero"/>
        <c:auto val="1"/>
        <c:lblAlgn val="ctr"/>
        <c:lblOffset val="100"/>
        <c:tickLblSkip val="1"/>
        <c:tickMarkSkip val="1"/>
      </c:catAx>
      <c:valAx>
        <c:axId val="82299520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 pitchFamily="34" charset="0"/>
                    <a:ea typeface="Arial"/>
                    <a:cs typeface="Arial"/>
                  </a:defRPr>
                </a:pPr>
                <a:r>
                  <a:rPr lang="en-US" sz="1000" b="1" i="0" baseline="0">
                    <a:latin typeface="Calibri" pitchFamily="34" charset="0"/>
                  </a:rPr>
                  <a:t>Monthly Total Runoff (mm)</a:t>
                </a:r>
              </a:p>
            </c:rich>
          </c:tx>
          <c:layout>
            <c:manualLayout>
              <c:xMode val="edge"/>
              <c:yMode val="edge"/>
              <c:x val="0"/>
              <c:y val="0.13531428289773975"/>
            </c:manualLayout>
          </c:layout>
          <c:spPr>
            <a:noFill/>
            <a:ln w="25400">
              <a:noFill/>
            </a:ln>
          </c:spPr>
        </c:title>
        <c:numFmt formatCode="0.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en-US"/>
          </a:p>
        </c:txPr>
        <c:crossAx val="82297984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9.6927466006548543E-2"/>
          <c:y val="2.5039162594794634E-2"/>
          <c:w val="0.80645253791436156"/>
          <c:h val="0.15021381220628074"/>
        </c:manualLayout>
      </c:layout>
      <c:spPr>
        <a:solidFill>
          <a:schemeClr val="bg1"/>
        </a:solidFill>
        <a:ln w="25400">
          <a:noFill/>
        </a:ln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chemeClr val="bg1"/>
    </a:solidFill>
    <a:ln w="9525">
      <a:noFill/>
    </a:ln>
  </c:spPr>
  <c:txPr>
    <a:bodyPr/>
    <a:lstStyle/>
    <a:p>
      <a:pPr>
        <a:defRPr sz="5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63F4-F244-464C-A4CE-2DB139BDF923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F7B7-CDC0-4E93-A3EB-D7936E96A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63F4-F244-464C-A4CE-2DB139BDF923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F7B7-CDC0-4E93-A3EB-D7936E96A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63F4-F244-464C-A4CE-2DB139BDF923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F7B7-CDC0-4E93-A3EB-D7936E96A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63F4-F244-464C-A4CE-2DB139BDF923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F7B7-CDC0-4E93-A3EB-D7936E96A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63F4-F244-464C-A4CE-2DB139BDF923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F7B7-CDC0-4E93-A3EB-D7936E96A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63F4-F244-464C-A4CE-2DB139BDF923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F7B7-CDC0-4E93-A3EB-D7936E96A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63F4-F244-464C-A4CE-2DB139BDF923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F7B7-CDC0-4E93-A3EB-D7936E96A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63F4-F244-464C-A4CE-2DB139BDF923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F7B7-CDC0-4E93-A3EB-D7936E96A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63F4-F244-464C-A4CE-2DB139BDF923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F7B7-CDC0-4E93-A3EB-D7936E96A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63F4-F244-464C-A4CE-2DB139BDF923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F7B7-CDC0-4E93-A3EB-D7936E96A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63F4-F244-464C-A4CE-2DB139BDF923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F7B7-CDC0-4E93-A3EB-D7936E96A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B63F4-F244-464C-A4CE-2DB139BDF923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BF7B7-CDC0-4E93-A3EB-D7936E96A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1752600" y="381000"/>
          <a:ext cx="49815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1752600" y="3276600"/>
          <a:ext cx="49815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3148012" y="2395537"/>
          <a:ext cx="2847975" cy="2066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9600" y="838200"/>
            <a:ext cx="1670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Gauging Station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3148012" y="2395537"/>
          <a:ext cx="2847975" cy="2066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9600" y="838200"/>
            <a:ext cx="5478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Annual Differences, Remote Sensing Site-Gauging Station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3429000"/>
            <a:ext cx="74820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Monthly error is 67% on average</a:t>
            </a:r>
          </a:p>
          <a:p>
            <a:r>
              <a:rPr lang="en-US" dirty="0" smtClean="0"/>
              <a:t>But with seasonal variation: 30-40% Jan-August, rising in Sept and sharply </a:t>
            </a:r>
            <a:r>
              <a:rPr lang="en-US" dirty="0" err="1" smtClean="0"/>
              <a:t>oct</a:t>
            </a:r>
            <a:r>
              <a:rPr lang="en-US" dirty="0" smtClean="0"/>
              <a:t> </a:t>
            </a:r>
          </a:p>
          <a:p>
            <a:r>
              <a:rPr lang="en-US" dirty="0" smtClean="0"/>
              <a:t>And </a:t>
            </a:r>
            <a:r>
              <a:rPr lang="en-US" dirty="0" err="1" smtClean="0"/>
              <a:t>nov</a:t>
            </a:r>
            <a:r>
              <a:rPr lang="en-US" dirty="0" smtClean="0"/>
              <a:t> (low flow season).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191000" y="5638800"/>
            <a:ext cx="52518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Yearly error is 17% on average</a:t>
            </a:r>
          </a:p>
          <a:p>
            <a:r>
              <a:rPr lang="en-US" dirty="0" smtClean="0"/>
              <a:t>2003-2007. Some portion of this is due to rating</a:t>
            </a:r>
          </a:p>
          <a:p>
            <a:r>
              <a:rPr lang="en-US" dirty="0" smtClean="0"/>
              <a:t>Equation. But under 4 %; 2003-2008. Error was always</a:t>
            </a:r>
          </a:p>
          <a:p>
            <a:r>
              <a:rPr lang="en-US" dirty="0" smtClean="0"/>
              <a:t>Positive!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5791200"/>
            <a:ext cx="13996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57% for daily</a:t>
            </a:r>
          </a:p>
          <a:p>
            <a:r>
              <a:rPr lang="en-US" dirty="0" smtClean="0"/>
              <a:t>2003-2006</a:t>
            </a:r>
          </a:p>
          <a:p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1447800" y="533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1219200"/>
            <a:ext cx="637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85 </a:t>
            </a:r>
            <a:r>
              <a:rPr lang="en-US" dirty="0" err="1" smtClean="0"/>
              <a:t>rs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300037" y="2224087"/>
          <a:ext cx="8543925" cy="2409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1219200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85 </a:t>
            </a:r>
            <a:r>
              <a:rPr lang="en-US" dirty="0" err="1" smtClean="0"/>
              <a:t>usgs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300037" y="2224087"/>
          <a:ext cx="8543925" cy="2409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3812" y="1523999"/>
          <a:ext cx="9096375" cy="3810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90600" y="5943600"/>
            <a:ext cx="5196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34% </a:t>
            </a:r>
            <a:r>
              <a:rPr lang="en-US" dirty="0" err="1" smtClean="0"/>
              <a:t>avg</a:t>
            </a:r>
            <a:r>
              <a:rPr lang="en-US" dirty="0" smtClean="0"/>
              <a:t> daily, 29% monthly; only 5 mm average error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2136339"/>
            <a:ext cx="3048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1038.6	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1034.6	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819.0	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1059.7	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1503.2	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1523.9	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1387.3	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1469.8	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167.7	</a:t>
            </a:r>
          </a:p>
        </p:txBody>
      </p:sp>
      <p:sp>
        <p:nvSpPr>
          <p:cNvPr id="5" name="Rectangle 4"/>
          <p:cNvSpPr/>
          <p:nvPr/>
        </p:nvSpPr>
        <p:spPr>
          <a:xfrm>
            <a:off x="4191000" y="22098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1185.5	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1166.6	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1151.4	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1535.6	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1481.9	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1334.3	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1369.7	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211.9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081212" y="2057400"/>
          <a:ext cx="49815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14312" y="1985962"/>
          <a:ext cx="8715376" cy="2886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14312" y="1985962"/>
          <a:ext cx="8715376" cy="2886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838200"/>
            <a:ext cx="3477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Remote Sensing using WBM Model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300037" y="2224087"/>
          <a:ext cx="8543925" cy="2409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300037" y="2224087"/>
          <a:ext cx="8543925" cy="2409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9600" y="838200"/>
            <a:ext cx="3773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Remote Sensing using Gauging Station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300037" y="2224087"/>
          <a:ext cx="8543925" cy="2409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9600" y="838200"/>
            <a:ext cx="1670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Gauging Station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838200"/>
            <a:ext cx="5663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Monthly Differences, Remote Sensing Site-Gauging Station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300037" y="2224087"/>
          <a:ext cx="8543925" cy="2409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3148012" y="2395537"/>
          <a:ext cx="2847975" cy="2066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9600" y="838200"/>
            <a:ext cx="1686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Remote Sensing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210</Words>
  <Application>Microsoft Office PowerPoint</Application>
  <PresentationFormat>On-screen Show (4:3)</PresentationFormat>
  <Paragraphs>56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G. Robert Brakenridge</dc:creator>
  <cp:lastModifiedBy>G. Robert Brakenridge</cp:lastModifiedBy>
  <cp:revision>22</cp:revision>
  <dcterms:created xsi:type="dcterms:W3CDTF">2012-02-06T21:07:21Z</dcterms:created>
  <dcterms:modified xsi:type="dcterms:W3CDTF">2012-02-10T00:10:49Z</dcterms:modified>
</cp:coreProperties>
</file>