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2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DAB0B-24FF-4CED-9633-C7E55A977C88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CF6B6-8256-4F37-858D-A181798FB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12-15,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6-11,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7" name="Picture 6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12-16,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6-11,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3" name="Picture 2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13-17,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smtClean="0"/>
              <a:t>May 6-12,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13-18,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6-12,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13-19,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6-12,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4" name="Picture 3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14-21,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6-13,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3" name="Picture 2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16-22, 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6-15, 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33600"/>
            <a:ext cx="1295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</a:t>
            </a:r>
            <a:r>
              <a:rPr lang="en-US" dirty="0" smtClean="0"/>
              <a:t>17-23,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(red)</a:t>
            </a:r>
          </a:p>
          <a:p>
            <a:endParaRPr lang="en-US" dirty="0"/>
          </a:p>
          <a:p>
            <a:r>
              <a:rPr lang="en-US" dirty="0" smtClean="0"/>
              <a:t>May </a:t>
            </a:r>
            <a:r>
              <a:rPr lang="en-US" dirty="0" smtClean="0"/>
              <a:t>6-16,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(light red)</a:t>
            </a:r>
          </a:p>
          <a:p>
            <a:endParaRPr lang="en-US" dirty="0"/>
          </a:p>
          <a:p>
            <a:r>
              <a:rPr lang="en-US" dirty="0" smtClean="0"/>
              <a:t>Permanent Water</a:t>
            </a:r>
          </a:p>
          <a:p>
            <a:r>
              <a:rPr lang="en-US" dirty="0" smtClean="0"/>
              <a:t>(blue)</a:t>
            </a:r>
            <a:endParaRPr lang="en-US" dirty="0"/>
          </a:p>
        </p:txBody>
      </p:sp>
      <p:pic>
        <p:nvPicPr>
          <p:cNvPr id="3" name="Picture 2" descr="2011MiVall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650" y="0"/>
            <a:ext cx="61867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160</Words>
  <Application>Microsoft Office PowerPoint</Application>
  <PresentationFormat>On-screen Show (4:3)</PresentationFormat>
  <Paragraphs>64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</dc:creator>
  <cp:lastModifiedBy>Bob</cp:lastModifiedBy>
  <cp:revision>13</cp:revision>
  <dcterms:created xsi:type="dcterms:W3CDTF">2011-05-16T21:54:43Z</dcterms:created>
  <dcterms:modified xsi:type="dcterms:W3CDTF">2011-05-24T14:53:01Z</dcterms:modified>
</cp:coreProperties>
</file>