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94643" autoAdjust="0"/>
  </p:normalViewPr>
  <p:slideViewPr>
    <p:cSldViewPr>
      <p:cViewPr varScale="1">
        <p:scale>
          <a:sx n="78" d="100"/>
          <a:sy n="78" d="100"/>
        </p:scale>
        <p:origin x="-102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AB0B-24FF-4CED-9633-C7E55A977C88}" type="datetimeFigureOut">
              <a:rPr lang="en-US" smtClean="0"/>
              <a:pPr/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F6B6-8256-4F37-858D-A181798FB7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AB0B-24FF-4CED-9633-C7E55A977C88}" type="datetimeFigureOut">
              <a:rPr lang="en-US" smtClean="0"/>
              <a:pPr/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F6B6-8256-4F37-858D-A181798FB7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AB0B-24FF-4CED-9633-C7E55A977C88}" type="datetimeFigureOut">
              <a:rPr lang="en-US" smtClean="0"/>
              <a:pPr/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F6B6-8256-4F37-858D-A181798FB7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AB0B-24FF-4CED-9633-C7E55A977C88}" type="datetimeFigureOut">
              <a:rPr lang="en-US" smtClean="0"/>
              <a:pPr/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F6B6-8256-4F37-858D-A181798FB7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AB0B-24FF-4CED-9633-C7E55A977C88}" type="datetimeFigureOut">
              <a:rPr lang="en-US" smtClean="0"/>
              <a:pPr/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F6B6-8256-4F37-858D-A181798FB7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AB0B-24FF-4CED-9633-C7E55A977C88}" type="datetimeFigureOut">
              <a:rPr lang="en-US" smtClean="0"/>
              <a:pPr/>
              <a:t>5/24/2011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F6B6-8256-4F37-858D-A181798FB7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AB0B-24FF-4CED-9633-C7E55A977C88}" type="datetimeFigureOut">
              <a:rPr lang="en-US" smtClean="0"/>
              <a:pPr/>
              <a:t>5/24/2011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F6B6-8256-4F37-858D-A181798FB7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AB0B-24FF-4CED-9633-C7E55A977C88}" type="datetimeFigureOut">
              <a:rPr lang="en-US" smtClean="0"/>
              <a:pPr/>
              <a:t>5/24/2011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F6B6-8256-4F37-858D-A181798FB7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AB0B-24FF-4CED-9633-C7E55A977C88}" type="datetimeFigureOut">
              <a:rPr lang="en-US" smtClean="0"/>
              <a:pPr/>
              <a:t>5/24/2011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F6B6-8256-4F37-858D-A181798FB7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AB0B-24FF-4CED-9633-C7E55A977C88}" type="datetimeFigureOut">
              <a:rPr lang="en-US" smtClean="0"/>
              <a:pPr/>
              <a:t>5/24/2011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F6B6-8256-4F37-858D-A181798FB7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AB0B-24FF-4CED-9633-C7E55A977C88}" type="datetimeFigureOut">
              <a:rPr lang="en-US" smtClean="0"/>
              <a:pPr/>
              <a:t>5/24/2011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F6B6-8256-4F37-858D-A181798FB7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DAB0B-24FF-4CED-9633-C7E55A977C88}" type="datetimeFigureOut">
              <a:rPr lang="en-US" smtClean="0"/>
              <a:pPr/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CF6B6-8256-4F37-858D-A181798FB7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2133600"/>
            <a:ext cx="12953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 12-15, 2011</a:t>
            </a:r>
          </a:p>
          <a:p>
            <a:r>
              <a:rPr lang="en-US" dirty="0" smtClean="0"/>
              <a:t>(red)</a:t>
            </a:r>
          </a:p>
          <a:p>
            <a:endParaRPr lang="en-US" dirty="0"/>
          </a:p>
          <a:p>
            <a:r>
              <a:rPr lang="en-US" dirty="0" smtClean="0"/>
              <a:t>May 6-11, 2011</a:t>
            </a:r>
          </a:p>
          <a:p>
            <a:r>
              <a:rPr lang="en-US" dirty="0" smtClean="0"/>
              <a:t>(light red)</a:t>
            </a:r>
          </a:p>
          <a:p>
            <a:endParaRPr lang="en-US" dirty="0"/>
          </a:p>
          <a:p>
            <a:r>
              <a:rPr lang="en-US" dirty="0" smtClean="0"/>
              <a:t>Permanent Water</a:t>
            </a:r>
          </a:p>
          <a:p>
            <a:r>
              <a:rPr lang="en-US" dirty="0" smtClean="0"/>
              <a:t>(blue)</a:t>
            </a:r>
            <a:endParaRPr lang="en-US" dirty="0"/>
          </a:p>
        </p:txBody>
      </p:sp>
      <p:pic>
        <p:nvPicPr>
          <p:cNvPr id="4" name="Picture 3" descr="2011MiValley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8650" y="0"/>
            <a:ext cx="61867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133600"/>
            <a:ext cx="12953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 12-16, 2011</a:t>
            </a:r>
          </a:p>
          <a:p>
            <a:r>
              <a:rPr lang="en-US" dirty="0" smtClean="0"/>
              <a:t>(red)</a:t>
            </a:r>
          </a:p>
          <a:p>
            <a:endParaRPr lang="en-US" dirty="0"/>
          </a:p>
          <a:p>
            <a:r>
              <a:rPr lang="en-US" dirty="0" smtClean="0"/>
              <a:t>May 6-11, 2011</a:t>
            </a:r>
          </a:p>
          <a:p>
            <a:r>
              <a:rPr lang="en-US" dirty="0" smtClean="0"/>
              <a:t>(light red)</a:t>
            </a:r>
          </a:p>
          <a:p>
            <a:endParaRPr lang="en-US" dirty="0"/>
          </a:p>
          <a:p>
            <a:r>
              <a:rPr lang="en-US" dirty="0" smtClean="0"/>
              <a:t>Permanent Water</a:t>
            </a:r>
          </a:p>
          <a:p>
            <a:r>
              <a:rPr lang="en-US" dirty="0" smtClean="0"/>
              <a:t>(blue)</a:t>
            </a:r>
            <a:endParaRPr lang="en-US" dirty="0"/>
          </a:p>
        </p:txBody>
      </p:sp>
      <p:pic>
        <p:nvPicPr>
          <p:cNvPr id="5" name="Picture 4" descr="2011MiValley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8650" y="0"/>
            <a:ext cx="61867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1MiValley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8650" y="0"/>
            <a:ext cx="61867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2133600"/>
            <a:ext cx="12953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 13-17, 2011</a:t>
            </a:r>
          </a:p>
          <a:p>
            <a:r>
              <a:rPr lang="en-US" dirty="0" smtClean="0"/>
              <a:t>(red)</a:t>
            </a:r>
          </a:p>
          <a:p>
            <a:endParaRPr lang="en-US" dirty="0"/>
          </a:p>
          <a:p>
            <a:r>
              <a:rPr lang="en-US" dirty="0" smtClean="0"/>
              <a:t>May 6-12, 2011</a:t>
            </a:r>
          </a:p>
          <a:p>
            <a:r>
              <a:rPr lang="en-US" dirty="0" smtClean="0"/>
              <a:t>(light red)</a:t>
            </a:r>
          </a:p>
          <a:p>
            <a:endParaRPr lang="en-US" dirty="0"/>
          </a:p>
          <a:p>
            <a:r>
              <a:rPr lang="en-US" dirty="0" smtClean="0"/>
              <a:t>Permanent Water</a:t>
            </a:r>
          </a:p>
          <a:p>
            <a:r>
              <a:rPr lang="en-US" dirty="0" smtClean="0"/>
              <a:t>(blue)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133600"/>
            <a:ext cx="12953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 13-18, 2011</a:t>
            </a:r>
          </a:p>
          <a:p>
            <a:r>
              <a:rPr lang="en-US" dirty="0" smtClean="0"/>
              <a:t>(red)</a:t>
            </a:r>
          </a:p>
          <a:p>
            <a:endParaRPr lang="en-US" dirty="0"/>
          </a:p>
          <a:p>
            <a:r>
              <a:rPr lang="en-US" dirty="0" smtClean="0"/>
              <a:t>May 6-12, 2011</a:t>
            </a:r>
          </a:p>
          <a:p>
            <a:r>
              <a:rPr lang="en-US" dirty="0" smtClean="0"/>
              <a:t>(light red)</a:t>
            </a:r>
          </a:p>
          <a:p>
            <a:endParaRPr lang="en-US" dirty="0"/>
          </a:p>
          <a:p>
            <a:r>
              <a:rPr lang="en-US" dirty="0" smtClean="0"/>
              <a:t>Permanent Water</a:t>
            </a:r>
          </a:p>
          <a:p>
            <a:r>
              <a:rPr lang="en-US" dirty="0" smtClean="0"/>
              <a:t>(blue)</a:t>
            </a:r>
            <a:endParaRPr lang="en-US" dirty="0"/>
          </a:p>
        </p:txBody>
      </p:sp>
      <p:pic>
        <p:nvPicPr>
          <p:cNvPr id="5" name="Picture 4" descr="2011MiValley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8650" y="0"/>
            <a:ext cx="61867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133600"/>
            <a:ext cx="12953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 13-19, 2011</a:t>
            </a:r>
          </a:p>
          <a:p>
            <a:r>
              <a:rPr lang="en-US" dirty="0" smtClean="0"/>
              <a:t>(red)</a:t>
            </a:r>
          </a:p>
          <a:p>
            <a:endParaRPr lang="en-US" dirty="0"/>
          </a:p>
          <a:p>
            <a:r>
              <a:rPr lang="en-US" dirty="0" smtClean="0"/>
              <a:t>May 6-12, 2011</a:t>
            </a:r>
          </a:p>
          <a:p>
            <a:r>
              <a:rPr lang="en-US" dirty="0" smtClean="0"/>
              <a:t>(light red)</a:t>
            </a:r>
          </a:p>
          <a:p>
            <a:endParaRPr lang="en-US" dirty="0"/>
          </a:p>
          <a:p>
            <a:r>
              <a:rPr lang="en-US" dirty="0" smtClean="0"/>
              <a:t>Permanent Water</a:t>
            </a:r>
          </a:p>
          <a:p>
            <a:r>
              <a:rPr lang="en-US" dirty="0" smtClean="0"/>
              <a:t>(blue)</a:t>
            </a:r>
            <a:endParaRPr lang="en-US" dirty="0"/>
          </a:p>
        </p:txBody>
      </p:sp>
      <p:pic>
        <p:nvPicPr>
          <p:cNvPr id="4" name="Picture 3" descr="2011MiValley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8650" y="0"/>
            <a:ext cx="61867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133600"/>
            <a:ext cx="12953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 15-21, 2011</a:t>
            </a:r>
          </a:p>
          <a:p>
            <a:r>
              <a:rPr lang="en-US" dirty="0" smtClean="0"/>
              <a:t>(red)</a:t>
            </a:r>
          </a:p>
          <a:p>
            <a:endParaRPr lang="en-US" dirty="0"/>
          </a:p>
          <a:p>
            <a:r>
              <a:rPr lang="en-US" dirty="0" smtClean="0"/>
              <a:t>May 6-14, 2011</a:t>
            </a:r>
          </a:p>
          <a:p>
            <a:r>
              <a:rPr lang="en-US" dirty="0" smtClean="0"/>
              <a:t>(light red)</a:t>
            </a:r>
          </a:p>
          <a:p>
            <a:endParaRPr lang="en-US" dirty="0"/>
          </a:p>
          <a:p>
            <a:r>
              <a:rPr lang="en-US" dirty="0" smtClean="0"/>
              <a:t>Permanent Water</a:t>
            </a:r>
          </a:p>
          <a:p>
            <a:r>
              <a:rPr lang="en-US" dirty="0" smtClean="0"/>
              <a:t>(blue)</a:t>
            </a:r>
            <a:endParaRPr lang="en-US" dirty="0"/>
          </a:p>
        </p:txBody>
      </p:sp>
      <p:pic>
        <p:nvPicPr>
          <p:cNvPr id="4" name="Picture 3" descr="2011MiValley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8650" y="0"/>
            <a:ext cx="61867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133600"/>
            <a:ext cx="12953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 16-22, 2011</a:t>
            </a:r>
          </a:p>
          <a:p>
            <a:r>
              <a:rPr lang="en-US" dirty="0" smtClean="0"/>
              <a:t>(red)</a:t>
            </a:r>
          </a:p>
          <a:p>
            <a:endParaRPr lang="en-US" dirty="0"/>
          </a:p>
          <a:p>
            <a:r>
              <a:rPr lang="en-US" dirty="0" smtClean="0"/>
              <a:t>May 6-15, 2011</a:t>
            </a:r>
          </a:p>
          <a:p>
            <a:r>
              <a:rPr lang="en-US" dirty="0" smtClean="0"/>
              <a:t>(light red)</a:t>
            </a:r>
          </a:p>
          <a:p>
            <a:endParaRPr lang="en-US" dirty="0"/>
          </a:p>
          <a:p>
            <a:r>
              <a:rPr lang="en-US" dirty="0" smtClean="0"/>
              <a:t>Permanent Water</a:t>
            </a:r>
          </a:p>
          <a:p>
            <a:r>
              <a:rPr lang="en-US" dirty="0" smtClean="0"/>
              <a:t>(blue)</a:t>
            </a:r>
            <a:endParaRPr lang="en-US" dirty="0"/>
          </a:p>
        </p:txBody>
      </p:sp>
      <p:pic>
        <p:nvPicPr>
          <p:cNvPr id="4" name="Picture 3" descr="2011MiValley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8650" y="0"/>
            <a:ext cx="61867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133600"/>
            <a:ext cx="12953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 </a:t>
            </a:r>
            <a:r>
              <a:rPr lang="en-US" dirty="0" smtClean="0"/>
              <a:t>17-23, </a:t>
            </a:r>
            <a:r>
              <a:rPr lang="en-US" dirty="0" smtClean="0"/>
              <a:t>2011</a:t>
            </a:r>
          </a:p>
          <a:p>
            <a:r>
              <a:rPr lang="en-US" dirty="0" smtClean="0"/>
              <a:t>(red)</a:t>
            </a:r>
          </a:p>
          <a:p>
            <a:endParaRPr lang="en-US" dirty="0"/>
          </a:p>
          <a:p>
            <a:r>
              <a:rPr lang="en-US" dirty="0" smtClean="0"/>
              <a:t>May </a:t>
            </a:r>
            <a:r>
              <a:rPr lang="en-US" dirty="0" smtClean="0"/>
              <a:t>6-16, </a:t>
            </a:r>
            <a:r>
              <a:rPr lang="en-US" dirty="0" smtClean="0"/>
              <a:t>2011</a:t>
            </a:r>
          </a:p>
          <a:p>
            <a:r>
              <a:rPr lang="en-US" dirty="0" smtClean="0"/>
              <a:t>(light red)</a:t>
            </a:r>
          </a:p>
          <a:p>
            <a:endParaRPr lang="en-US" dirty="0"/>
          </a:p>
          <a:p>
            <a:r>
              <a:rPr lang="en-US" dirty="0" smtClean="0"/>
              <a:t>Permanent Water</a:t>
            </a:r>
          </a:p>
          <a:p>
            <a:r>
              <a:rPr lang="en-US" dirty="0" smtClean="0"/>
              <a:t>(blue)</a:t>
            </a:r>
            <a:endParaRPr lang="en-US" dirty="0"/>
          </a:p>
        </p:txBody>
      </p:sp>
      <p:pic>
        <p:nvPicPr>
          <p:cNvPr id="3" name="Picture 2" descr="2011MiValley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8650" y="0"/>
            <a:ext cx="61867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160</Words>
  <Application>Microsoft Office PowerPoint</Application>
  <PresentationFormat>On-screen Show (4:3)</PresentationFormat>
  <Paragraphs>64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Bob</dc:creator>
  <cp:lastModifiedBy>Bob</cp:lastModifiedBy>
  <cp:revision>13</cp:revision>
  <dcterms:created xsi:type="dcterms:W3CDTF">2011-05-16T21:54:43Z</dcterms:created>
  <dcterms:modified xsi:type="dcterms:W3CDTF">2011-05-24T14:51:31Z</dcterms:modified>
</cp:coreProperties>
</file>