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0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00A7-DA89-FC40-913E-FF079376EC19}" type="datetimeFigureOut">
              <a:rPr lang="en-US" smtClean="0"/>
              <a:pPr/>
              <a:t>3/28/17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BB16-0E1E-3043-ADA2-23D3E8A6A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02975" y="5525320"/>
            <a:ext cx="2275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GFMS</a:t>
            </a:r>
          </a:p>
          <a:p>
            <a:pPr algn="r"/>
            <a:r>
              <a:rPr lang="en-US" dirty="0" smtClean="0"/>
              <a:t> (U. of Maryland)  </a:t>
            </a:r>
            <a:r>
              <a:rPr lang="en-US" dirty="0" err="1" smtClean="0"/>
              <a:t>flood.umd.edu</a:t>
            </a:r>
            <a:endParaRPr lang="en-US" dirty="0"/>
          </a:p>
        </p:txBody>
      </p:sp>
      <p:pic>
        <p:nvPicPr>
          <p:cNvPr id="9" name="Picture 8" descr="Screen Shot 2017-03-23 at 11.40.59 AM.png"/>
          <p:cNvPicPr>
            <a:picLocks noChangeAspect="1"/>
          </p:cNvPicPr>
          <p:nvPr/>
        </p:nvPicPr>
        <p:blipFill>
          <a:blip r:embed="rId2"/>
          <a:srcRect l="14452" t="89193" r="11316"/>
          <a:stretch>
            <a:fillRect/>
          </a:stretch>
        </p:blipFill>
        <p:spPr>
          <a:xfrm>
            <a:off x="1752894" y="5380964"/>
            <a:ext cx="4850081" cy="7005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32264" y="194366"/>
            <a:ext cx="5203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Inundation Estimate 28 March 2017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12" name="Picture 11" descr="Screen Shot 2017-03-28 at 11.03.19 AM.png"/>
          <p:cNvPicPr>
            <a:picLocks noChangeAspect="1"/>
          </p:cNvPicPr>
          <p:nvPr/>
        </p:nvPicPr>
        <p:blipFill>
          <a:blip r:embed="rId3"/>
          <a:srcRect b="14623"/>
          <a:stretch>
            <a:fillRect/>
          </a:stretch>
        </p:blipFill>
        <p:spPr>
          <a:xfrm>
            <a:off x="311438" y="594476"/>
            <a:ext cx="8348594" cy="4786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4300" y="1680235"/>
            <a:ext cx="2492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Calculated inundation map with water depth at 1 km resolution from GFMS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UMD / ESSIC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Adler</dc:creator>
  <cp:lastModifiedBy>G. Robert Brakenridge</cp:lastModifiedBy>
  <cp:revision>16</cp:revision>
  <dcterms:created xsi:type="dcterms:W3CDTF">2017-03-28T15:11:26Z</dcterms:created>
  <dcterms:modified xsi:type="dcterms:W3CDTF">2017-03-28T20:02:31Z</dcterms:modified>
</cp:coreProperties>
</file>