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W105N5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1624" y="0"/>
            <a:ext cx="4640752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18</cp:revision>
  <dcterms:created xsi:type="dcterms:W3CDTF">2011-06-03T01:16:11Z</dcterms:created>
  <dcterms:modified xsi:type="dcterms:W3CDTF">2011-06-03T01:31:31Z</dcterms:modified>
</cp:coreProperties>
</file>