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100N4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705" y="0"/>
            <a:ext cx="5056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0N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705" y="0"/>
            <a:ext cx="505659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9</cp:revision>
  <dcterms:created xsi:type="dcterms:W3CDTF">2011-06-03T01:16:11Z</dcterms:created>
  <dcterms:modified xsi:type="dcterms:W3CDTF">2011-06-06T22:13:40Z</dcterms:modified>
</cp:coreProperties>
</file>