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2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AB0B-24FF-4CED-9633-C7E55A977C88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AB0B-24FF-4CED-9633-C7E55A977C88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AB0B-24FF-4CED-9633-C7E55A977C88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AB0B-24FF-4CED-9633-C7E55A977C88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AB0B-24FF-4CED-9633-C7E55A977C88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AB0B-24FF-4CED-9633-C7E55A977C88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AB0B-24FF-4CED-9633-C7E55A977C88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AB0B-24FF-4CED-9633-C7E55A977C88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AB0B-24FF-4CED-9633-C7E55A977C88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AB0B-24FF-4CED-9633-C7E55A977C88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AB0B-24FF-4CED-9633-C7E55A977C88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DAB0B-24FF-4CED-9633-C7E55A977C88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133600"/>
            <a:ext cx="12953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12-15, 2011</a:t>
            </a:r>
          </a:p>
          <a:p>
            <a:r>
              <a:rPr lang="en-US" dirty="0" smtClean="0"/>
              <a:t>(red)</a:t>
            </a:r>
          </a:p>
          <a:p>
            <a:endParaRPr lang="en-US" dirty="0"/>
          </a:p>
          <a:p>
            <a:r>
              <a:rPr lang="en-US" dirty="0" smtClean="0"/>
              <a:t>May 6-11, 2011</a:t>
            </a:r>
          </a:p>
          <a:p>
            <a:r>
              <a:rPr lang="en-US" dirty="0" smtClean="0"/>
              <a:t>(light red)</a:t>
            </a:r>
          </a:p>
          <a:p>
            <a:endParaRPr lang="en-US" dirty="0"/>
          </a:p>
          <a:p>
            <a:r>
              <a:rPr lang="en-US" dirty="0" smtClean="0"/>
              <a:t>Permanent Water</a:t>
            </a:r>
          </a:p>
          <a:p>
            <a:r>
              <a:rPr lang="en-US" dirty="0" smtClean="0"/>
              <a:t>(blue)</a:t>
            </a:r>
            <a:endParaRPr lang="en-US" dirty="0"/>
          </a:p>
        </p:txBody>
      </p:sp>
      <p:pic>
        <p:nvPicPr>
          <p:cNvPr id="4" name="Picture 3" descr="2011MiValley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3475" y="0"/>
            <a:ext cx="55170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33600"/>
            <a:ext cx="12953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1-6, </a:t>
            </a:r>
            <a:r>
              <a:rPr lang="en-US" dirty="0" smtClean="0"/>
              <a:t>2011</a:t>
            </a:r>
          </a:p>
          <a:p>
            <a:r>
              <a:rPr lang="en-US" dirty="0" smtClean="0"/>
              <a:t>(red)</a:t>
            </a:r>
          </a:p>
          <a:p>
            <a:endParaRPr lang="en-US" dirty="0"/>
          </a:p>
          <a:p>
            <a:r>
              <a:rPr lang="en-US" dirty="0" smtClean="0"/>
              <a:t>May </a:t>
            </a:r>
            <a:r>
              <a:rPr lang="en-US" dirty="0" smtClean="0"/>
              <a:t>6-31, </a:t>
            </a:r>
            <a:r>
              <a:rPr lang="en-US" dirty="0" smtClean="0"/>
              <a:t>2011</a:t>
            </a:r>
          </a:p>
          <a:p>
            <a:r>
              <a:rPr lang="en-US" dirty="0" smtClean="0"/>
              <a:t>(light red)</a:t>
            </a:r>
          </a:p>
          <a:p>
            <a:endParaRPr lang="en-US" dirty="0"/>
          </a:p>
          <a:p>
            <a:r>
              <a:rPr lang="en-US" dirty="0" smtClean="0"/>
              <a:t>Permanent Water</a:t>
            </a:r>
          </a:p>
          <a:p>
            <a:r>
              <a:rPr lang="en-US" dirty="0" smtClean="0"/>
              <a:t>(blue)</a:t>
            </a:r>
            <a:endParaRPr lang="en-US" dirty="0"/>
          </a:p>
        </p:txBody>
      </p:sp>
      <p:pic>
        <p:nvPicPr>
          <p:cNvPr id="4" name="Picture 3" descr="2011MiValley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3475" y="0"/>
            <a:ext cx="55170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40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</dc:creator>
  <cp:lastModifiedBy>Bob</cp:lastModifiedBy>
  <cp:revision>13</cp:revision>
  <dcterms:created xsi:type="dcterms:W3CDTF">2011-05-16T21:54:43Z</dcterms:created>
  <dcterms:modified xsi:type="dcterms:W3CDTF">2011-06-07T14:53:54Z</dcterms:modified>
</cp:coreProperties>
</file>